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90" r:id="rId6"/>
    <p:sldId id="1039" r:id="rId7"/>
    <p:sldId id="279" r:id="rId8"/>
    <p:sldId id="1038" r:id="rId9"/>
    <p:sldId id="1049" r:id="rId10"/>
    <p:sldId id="777" r:id="rId11"/>
    <p:sldId id="1046" r:id="rId12"/>
    <p:sldId id="1047" r:id="rId13"/>
    <p:sldId id="296" r:id="rId14"/>
    <p:sldId id="1040" r:id="rId15"/>
    <p:sldId id="291" r:id="rId16"/>
    <p:sldId id="295" r:id="rId17"/>
    <p:sldId id="1041" r:id="rId18"/>
    <p:sldId id="1048" r:id="rId19"/>
    <p:sldId id="1053" r:id="rId20"/>
    <p:sldId id="1052" r:id="rId21"/>
    <p:sldId id="1043" r:id="rId22"/>
    <p:sldId id="282" r:id="rId23"/>
    <p:sldId id="283" r:id="rId24"/>
    <p:sldId id="284" r:id="rId25"/>
    <p:sldId id="287" r:id="rId26"/>
    <p:sldId id="285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03" d="100"/>
          <a:sy n="103" d="100"/>
        </p:scale>
        <p:origin x="5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802.11-20/0026r6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2.xml"/><Relationship Id="rId5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Sync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90265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used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not used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 to access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link, define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Honor PD/NAV on 2nd link. Don’t access if NAV is set on 2nd link (Disruption to the 2nd link is largely addressed)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add more rules to limit the access to the 2nd link e.g., 2nd link access only if RBO &lt; a TBD Threshold value (configurable by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not used,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Same as those in the AL MLD side (see the previous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supporting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non-STR </a:t>
            </a:r>
            <a:r>
              <a:rPr lang="en-US" dirty="0">
                <a:solidFill>
                  <a:schemeClr val="tx2"/>
                </a:solidFill>
              </a:rPr>
              <a:t>non-AP MLD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Note: All the other cases are TBD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advertise whether it is capable of aligning the end of DL PPDUs that are sent simultaneously on multiple links to the same non-STR non-AP MLD, in such a way that the response to any of the PPDUs will not overlap with any of the DL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the AP MLD advertises this capability, it shall perform the time alignment mentioned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7595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make the following an optional or mandatory feature?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An AP MLD aligns the end of DL PPDUs that are sent simultaneously on multiple links to the same non-STR non-AP MLD, in such a way that the response to any of the PPDUs will not overlap with any of the DL PPDUs</a:t>
            </a:r>
          </a:p>
          <a:p>
            <a:pPr marL="0" indent="0"/>
            <a:endParaRPr lang="en-US" b="0" dirty="0">
              <a:solidFill>
                <a:schemeClr val="tx2"/>
              </a:solidFill>
            </a:endParaRPr>
          </a:p>
          <a:p>
            <a:pPr marL="0" indent="0"/>
            <a:r>
              <a:rPr lang="en-US" b="0" dirty="0">
                <a:solidFill>
                  <a:schemeClr val="tx2"/>
                </a:solidFill>
              </a:rPr>
              <a:t>Mandatory (no signaling needed):</a:t>
            </a:r>
          </a:p>
          <a:p>
            <a:pPr marL="0" indent="0"/>
            <a:r>
              <a:rPr lang="en-US" b="0" dirty="0">
                <a:solidFill>
                  <a:schemeClr val="tx2"/>
                </a:solidFill>
              </a:rPr>
              <a:t>Optional (will need to add capability signaling):</a:t>
            </a:r>
          </a:p>
          <a:p>
            <a:pPr marL="0" indent="0"/>
            <a:r>
              <a:rPr lang="en-US" b="0" dirty="0">
                <a:solidFill>
                  <a:schemeClr val="tx2"/>
                </a:solidFill>
              </a:rPr>
              <a:t>Neither: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03300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SMEA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49" y="4572000"/>
            <a:ext cx="7770813" cy="12684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To achieve start time alignment, a modified EDCA can be used to access the 2</a:t>
            </a:r>
            <a:r>
              <a:rPr lang="en-US" sz="1400" baseline="30000" dirty="0"/>
              <a:t>nd</a:t>
            </a:r>
            <a:r>
              <a:rPr lang="en-US" sz="1400" dirty="0"/>
              <a:t> link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start time alignment is not allowed: Start times may be different. End time is aligned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2305" y="1295401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02613"/>
              </p:ext>
            </p:extLst>
          </p:nvPr>
        </p:nvGraphicFramePr>
        <p:xfrm>
          <a:off x="395288" y="1633538"/>
          <a:ext cx="83439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Visio" r:id="rId3" imgW="11125142" imgH="3686291" progId="Visio.Drawing.15">
                  <p:embed/>
                </p:oleObj>
              </mc:Choice>
              <mc:Fallback>
                <p:oleObj name="Visio" r:id="rId3" imgW="11125142" imgH="3686291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633538"/>
                        <a:ext cx="8343900" cy="302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CFE66CB-0849-4562-B4D7-9503421ABCD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73BFE24-348A-48AB-A719-3FD3C79E9A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Sync Mode EDCA Access – essentially EDCA with truncated countdown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 the 2</a:t>
            </a:r>
            <a:r>
              <a:rPr lang="en-US" b="0" kern="0" baseline="30000" dirty="0">
                <a:solidFill>
                  <a:schemeClr val="tx2"/>
                </a:solidFill>
              </a:rPr>
              <a:t>nd</a:t>
            </a:r>
            <a:r>
              <a:rPr lang="en-US" b="0" kern="0" dirty="0">
                <a:solidFill>
                  <a:schemeClr val="tx2"/>
                </a:solidFill>
              </a:rPr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The link performs normal EDCA countdown. If the countdown is on-going at the time the TXOP is acquired on the 1</a:t>
            </a:r>
            <a:r>
              <a:rPr lang="en-US" b="0" kern="0" baseline="30000" dirty="0"/>
              <a:t>st</a:t>
            </a:r>
            <a:r>
              <a:rPr lang="en-US" b="0" kern="0" dirty="0"/>
              <a:t> link, the countdown counter is set to 0 instantly to allow the STA to </a:t>
            </a:r>
            <a:r>
              <a:rPr lang="en-US" b="0" kern="0" dirty="0" err="1"/>
              <a:t>tx</a:t>
            </a:r>
            <a:r>
              <a:rPr lang="en-US" b="0" kern="0" dirty="0"/>
              <a:t> on the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In that way, PD/NAV on 2</a:t>
            </a:r>
            <a:r>
              <a:rPr lang="en-US" b="0" kern="0" baseline="30000" dirty="0"/>
              <a:t>nd</a:t>
            </a:r>
            <a:r>
              <a:rPr lang="en-US" b="0" kern="0" dirty="0"/>
              <a:t> link will be honored i.e., don’t access if NAV is set on 2</a:t>
            </a:r>
            <a:r>
              <a:rPr lang="en-US" b="0" kern="0" baseline="30000" dirty="0"/>
              <a:t>nd</a:t>
            </a:r>
            <a:r>
              <a:rPr lang="en-US" b="0" kern="0" dirty="0"/>
              <a:t> link. Disruption to the 2</a:t>
            </a:r>
            <a:r>
              <a:rPr lang="en-US" b="0" kern="0" baseline="30000" dirty="0"/>
              <a:t>nd</a:t>
            </a:r>
            <a:r>
              <a:rPr lang="en-US" b="0" kern="0" dirty="0"/>
              <a:t> link is largely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kern="0" dirty="0"/>
              <a:t>Can add further rules to limit the access to the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if needed e.g.,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access only if RBO &lt; a TBD Threshold value (configurable by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Compare to 80 + 80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80 + 80 does not check NAV on the 2</a:t>
            </a:r>
            <a:r>
              <a:rPr lang="en-US" kern="0" baseline="30000" dirty="0"/>
              <a:t>nd</a:t>
            </a:r>
            <a:r>
              <a:rPr lang="en-US" kern="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SMEA can further limit the access on the 2</a:t>
            </a:r>
            <a:r>
              <a:rPr lang="en-US" b="0" kern="0" baseline="30000" dirty="0"/>
              <a:t>nd</a:t>
            </a:r>
            <a:r>
              <a:rPr lang="en-US" b="0" kern="0" dirty="0"/>
              <a:t> link by </a:t>
            </a:r>
            <a:r>
              <a:rPr lang="en-US" kern="0" dirty="0"/>
              <a:t>setting s</a:t>
            </a:r>
            <a:r>
              <a:rPr lang="en-US" b="0" kern="0" dirty="0"/>
              <a:t>ome threshold on the RBO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7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8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9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712AC8-A898-43EA-B953-07916E0046FF}">
  <ds:schemaRefs>
    <ds:schemaRef ds:uri="4b1de6fe-44aa-4e13-b7e7-ab260d1ea5f8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bcc01d59-85de-4ef9-881e-76d8b6a6f84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11507</TotalTime>
  <Words>1715</Words>
  <Application>Microsoft Office PowerPoint</Application>
  <PresentationFormat>On-screen Show (4:3)</PresentationFormat>
  <Paragraphs>174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Times New Roman</vt:lpstr>
      <vt:lpstr>Office Theme</vt:lpstr>
      <vt:lpstr>Document</vt:lpstr>
      <vt:lpstr>Visio</vt:lpstr>
      <vt:lpstr>MLA: Sync PPDUs</vt:lpstr>
      <vt:lpstr>Background</vt:lpstr>
      <vt:lpstr>Motivation</vt:lpstr>
      <vt:lpstr>Terminology</vt:lpstr>
      <vt:lpstr>Terminology: Sync PPDUs</vt:lpstr>
      <vt:lpstr>Sync Mode EDCA Access – essentially EDCA with truncated countdown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SP3</vt:lpstr>
      <vt:lpstr>AppendiX</vt:lpstr>
      <vt:lpstr>UL: L2 is IDLE and SMEA is allowed on L2</vt:lpstr>
      <vt:lpstr>UL: L2 Busy or SMEA NOT allowed on L2</vt:lpstr>
      <vt:lpstr>DL: L2 is IDLE and SMEA is allowed on L2</vt:lpstr>
      <vt:lpstr>DL: L2 is Busy or SMEA is NOT allowed on L2 A2 decides to serve Sy instead</vt:lpstr>
      <vt:lpstr>DL: L2 is Busy or SMEA is NOT allowed on L2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276</cp:revision>
  <cp:lastPrinted>1601-01-01T00:00:00Z</cp:lastPrinted>
  <dcterms:created xsi:type="dcterms:W3CDTF">2019-06-07T21:10:12Z</dcterms:created>
  <dcterms:modified xsi:type="dcterms:W3CDTF">2020-04-20T15:28:40Z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