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90" r:id="rId6"/>
    <p:sldId id="1039" r:id="rId7"/>
    <p:sldId id="279" r:id="rId8"/>
    <p:sldId id="1038" r:id="rId9"/>
    <p:sldId id="777" r:id="rId10"/>
    <p:sldId id="1046" r:id="rId11"/>
    <p:sldId id="1047" r:id="rId12"/>
    <p:sldId id="296" r:id="rId13"/>
    <p:sldId id="1040" r:id="rId14"/>
    <p:sldId id="291" r:id="rId15"/>
    <p:sldId id="295" r:id="rId16"/>
    <p:sldId id="1041" r:id="rId17"/>
    <p:sldId id="1048" r:id="rId18"/>
    <p:sldId id="292" r:id="rId19"/>
    <p:sldId id="1043" r:id="rId20"/>
    <p:sldId id="282" r:id="rId21"/>
    <p:sldId id="283" r:id="rId22"/>
    <p:sldId id="284" r:id="rId23"/>
    <p:sldId id="287" r:id="rId24"/>
    <p:sldId id="285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/>
  </p:normalViewPr>
  <p:slideViewPr>
    <p:cSldViewPr>
      <p:cViewPr varScale="1">
        <p:scale>
          <a:sx n="77" d="100"/>
          <a:sy n="77" d="100"/>
        </p:scale>
        <p:origin x="31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802.11-20/0026r1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6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7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8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Drawing3.vsdx"/><Relationship Id="rId3" Type="http://schemas.openxmlformats.org/officeDocument/2006/relationships/slide" Target="slide17.xml"/><Relationship Id="rId7" Type="http://schemas.openxmlformats.org/officeDocument/2006/relationships/slide" Target="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20.xml"/><Relationship Id="rId5" Type="http://schemas.openxmlformats.org/officeDocument/2006/relationships/slide" Target="slide18.xml"/><Relationship Id="rId4" Type="http://schemas.openxmlformats.org/officeDocument/2006/relationships/slide" Target="slide19.xml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Support for Constrained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take full advantage of MLO, Sync PPDUs should be used for STR-AP + Non-STR STA configuration</a:t>
            </a:r>
            <a:endParaRPr lang="en-US" b="0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a non-STR STA is associated with an AP that does not align the end times of the PPDUs, the following will suffer: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Performance (i.e., throughput and latency. As shown in our simulation results (to be provided separately))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Power consumption of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meet the Non-STR constraints, an STR-AP implements Sync PPDUs and this capability needs to be advertised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509639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Even though currently agreed Async mode does not prohibit a transmitter from aligning the end times of the PPDUs, there is no guarantee an AP will do that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Therefore, we should let an AP advertise whether or not it will align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So that a Non-STR STA can have a choice to associate only with those APs that can meet the Non-STR STA constraints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949895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895526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2088159"/>
            <a:ext cx="8229600" cy="4037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AP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its capable of aligning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Definition of the alignment of the end times of the PPDUs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e.g., within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PIFS access is allowed, define procedures of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e.g., Can use the same concept as the access procedures for the 80+80 mode)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PIFS access is NOT allowed, each link accesses the channels independently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385047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838200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STA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the non-STR constraints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Already motioned (refer to Motion #46)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PIFS access is allowed, procedures of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e.g., Can use the same concept as the access procedures for the 80+80 mode)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924234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R1 of the spec, focus on supporting at least the following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with STR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with on-STR 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872760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Define signaling for an AP MLD to advertise whether it is capable of aligning the end of DL PPDUs that are sent simultaneously on multiple links to a non-AP MLD, in such a way that the response to any of the PPDUs will not overlap with any of the DL PPDUs?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095203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515A-056F-4634-8A0F-3FE4A95E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AppendiX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04795-F6DB-4512-ACAE-C7D6B49BA10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ABCF4-BAE8-4A60-B473-37AAD50427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700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is IDLE and PIFS access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991183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Visio" r:id="rId3" imgW="6877210" imgH="3619642" progId="Visio.Drawing.15">
                  <p:embed/>
                </p:oleObj>
              </mc:Choice>
              <mc:Fallback>
                <p:oleObj name="Visio" r:id="rId3" imgW="6877210" imgH="3619642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E8711B4-1642-4146-A412-FD86826B902C}"/>
              </a:ext>
            </a:extLst>
          </p:cNvPr>
          <p:cNvSpPr txBox="1"/>
          <p:nvPr/>
        </p:nvSpPr>
        <p:spPr>
          <a:xfrm>
            <a:off x="1416050" y="525780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-72dBm as the ED threshold for the second link to improve fairness</a:t>
            </a:r>
          </a:p>
        </p:txBody>
      </p:sp>
    </p:spTree>
    <p:extLst>
      <p:ext uri="{BB962C8B-B14F-4D97-AF65-F5344CB8AC3E}">
        <p14:creationId xmlns:p14="http://schemas.microsoft.com/office/powerpoint/2010/main" val="4274542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Busy or PIFS access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094676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Visio" r:id="rId3" imgW="6877235" imgH="3619369" progId="Visio.Drawing.15">
                  <p:embed/>
                </p:oleObj>
              </mc:Choice>
              <mc:Fallback>
                <p:oleObj name="Visio" r:id="rId3" imgW="6877235" imgH="3619369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582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IDLE and PIFS access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38810"/>
              </p:ext>
            </p:extLst>
          </p:nvPr>
        </p:nvGraphicFramePr>
        <p:xfrm>
          <a:off x="790575" y="2051050"/>
          <a:ext cx="777875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Visio" r:id="rId3" imgW="8486631" imgH="3162485" progId="Visio.Drawing.15">
                  <p:embed/>
                </p:oleObj>
              </mc:Choice>
              <mc:Fallback>
                <p:oleObj name="Visio" r:id="rId3" imgW="8486631" imgH="31624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0575" y="2051050"/>
                        <a:ext cx="7778750" cy="290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E7B7C87-8A40-46E7-ADE9-CD3A117485B0}"/>
              </a:ext>
            </a:extLst>
          </p:cNvPr>
          <p:cNvSpPr txBox="1"/>
          <p:nvPr/>
        </p:nvSpPr>
        <p:spPr>
          <a:xfrm>
            <a:off x="1423192" y="508635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start time and end time of the PPDUs are within SIFS</a:t>
            </a:r>
          </a:p>
        </p:txBody>
      </p:sp>
    </p:spTree>
    <p:extLst>
      <p:ext uri="{BB962C8B-B14F-4D97-AF65-F5344CB8AC3E}">
        <p14:creationId xmlns:p14="http://schemas.microsoft.com/office/powerpoint/2010/main" val="2850153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#38</a:t>
            </a:r>
          </a:p>
          <a:p>
            <a:pPr marL="0" indent="0"/>
            <a:r>
              <a:rPr lang="en-US" sz="1600" b="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 MLD that supports multiple links can announce whether it can support transmission on one link concurrent with reception on the other link for each pair of links.</a:t>
            </a:r>
          </a:p>
          <a:p>
            <a:pPr marL="0" indent="0"/>
            <a:r>
              <a:rPr lang="en-US" sz="1600" b="0" dirty="0"/>
              <a:t>Note - The 2 links are on different channels</a:t>
            </a:r>
          </a:p>
          <a:p>
            <a:pPr marL="0" indent="0"/>
            <a:r>
              <a:rPr lang="en-US" sz="1600" b="0" dirty="0"/>
              <a:t>Note - Whether to define a capability of announcing the support transmission on one link concurrent with transmission on the other link is TBD.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#46</a:t>
            </a:r>
          </a:p>
          <a:p>
            <a:r>
              <a:rPr lang="en-US" sz="1600" b="0" dirty="0"/>
              <a:t>Move to add the following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Shall allow a multi-link device that has constraints to simultaneously transmit and receive on a pair of links to operate over this pair of links?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Signaling of this constraints is TBD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822814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PIFS access is NOT allowed on L2</a:t>
            </a:r>
            <a:br>
              <a:rPr lang="en-US" sz="2400" dirty="0"/>
            </a:br>
            <a:r>
              <a:rPr lang="en-US" sz="2400" dirty="0"/>
              <a:t>A2 decides to serve Sy instead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758968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9404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PIFS access is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292981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4331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As a follow-up to Motions #38 and #46, we provide some considerations in this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We focus on a very common scenario in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STR-AP with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MLO offers: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Throughput gain by concurrent transmissions on multiple links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L</a:t>
            </a:r>
            <a:r>
              <a:rPr lang="en-US" b="0" dirty="0">
                <a:solidFill>
                  <a:schemeClr val="tx2"/>
                </a:solidFill>
              </a:rPr>
              <a:t>atency improvements by </a:t>
            </a:r>
            <a:r>
              <a:rPr lang="en-US" dirty="0">
                <a:solidFill>
                  <a:schemeClr val="tx2"/>
                </a:solidFill>
              </a:rPr>
              <a:t>contending on </a:t>
            </a:r>
            <a:r>
              <a:rPr lang="en-US" b="0" dirty="0">
                <a:solidFill>
                  <a:schemeClr val="tx2"/>
                </a:solidFill>
              </a:rPr>
              <a:t>multiple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STR</a:t>
            </a:r>
            <a:r>
              <a:rPr lang="en-US" b="0" dirty="0">
                <a:solidFill>
                  <a:schemeClr val="tx2"/>
                </a:solidFill>
              </a:rPr>
              <a:t> (simultaneous Tx and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capable of simultaneous Tx/Rx on multiple links for the given set of links</a:t>
            </a:r>
            <a:endParaRPr lang="en-US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not capable of simultaneous Tx/Rx on multiple links for the given set of links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(i.e., it can only do Tx/Tx or Rx/Rx on all links)</a:t>
            </a: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4413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Terminology: Sync PPDUs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7B8BA-16F8-4251-BC9E-26289892C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648200"/>
            <a:ext cx="7770813" cy="144621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Two types, depending on regulatory rule</a:t>
            </a:r>
          </a:p>
          <a:p>
            <a:pPr lvl="2"/>
            <a:r>
              <a:rPr lang="en-US" sz="1400" dirty="0"/>
              <a:t>- PIFS access </a:t>
            </a:r>
            <a:r>
              <a:rPr lang="en-US" sz="1400" u="sng" dirty="0"/>
              <a:t>allowed</a:t>
            </a:r>
            <a:r>
              <a:rPr lang="en-US" sz="1400" dirty="0"/>
              <a:t>. For fairness reasons, ED on 2</a:t>
            </a:r>
            <a:r>
              <a:rPr lang="en-US" sz="1400" baseline="30000" dirty="0"/>
              <a:t>nd</a:t>
            </a:r>
            <a:r>
              <a:rPr lang="en-US" sz="1400" dirty="0"/>
              <a:t> link is checked at -72dBm</a:t>
            </a:r>
          </a:p>
          <a:p>
            <a:pPr lvl="2"/>
            <a:r>
              <a:rPr lang="en-US" sz="1400" dirty="0"/>
              <a:t>- PIFS access </a:t>
            </a:r>
            <a:r>
              <a:rPr lang="en-US" sz="1400" u="sng" dirty="0"/>
              <a:t>NOT</a:t>
            </a:r>
            <a:r>
              <a:rPr lang="en-US" sz="1400" dirty="0"/>
              <a:t> allowed. Start times may be different. End time is aligned. </a:t>
            </a:r>
          </a:p>
          <a:p>
            <a:pPr lvl="3"/>
            <a:r>
              <a:rPr lang="en-US" sz="1400" dirty="0"/>
              <a:t>+ This mode is possible for DL (assuming AP is STR capable). AP counts down on each link independently</a:t>
            </a:r>
          </a:p>
          <a:p>
            <a:pPr lvl="3"/>
            <a:r>
              <a:rPr lang="en-US" sz="1400" dirty="0"/>
              <a:t>+ Not possible for UL, except for adding additional signaling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42833-F47F-4B52-BBDD-1D9F63F52DF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48050" y="1447800"/>
            <a:ext cx="7770813" cy="350837"/>
          </a:xfrm>
        </p:spPr>
        <p:txBody>
          <a:bodyPr/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Two types of Sync PPDUs. Both have end-time aligned (within SIFS)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312D708A-72D0-4DF7-9B1A-8462CB92D6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351472"/>
              </p:ext>
            </p:extLst>
          </p:nvPr>
        </p:nvGraphicFramePr>
        <p:xfrm>
          <a:off x="595313" y="2162175"/>
          <a:ext cx="8001000" cy="242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Visio" r:id="rId3" imgW="10668128" imgH="3228890" progId="Visio.Drawing.15">
                  <p:embed/>
                </p:oleObj>
              </mc:Choice>
              <mc:Fallback>
                <p:oleObj name="Visio" r:id="rId3" imgW="10668128" imgH="3228890" progId="Visio.Drawing.15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312D708A-72D0-4DF7-9B1A-8462CB92D6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5313" y="2162175"/>
                        <a:ext cx="8001000" cy="2420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4111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4C8B53-D131-4887-9F16-EA83290C8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3039"/>
            <a:ext cx="7772400" cy="284236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11be protocol needs to be able to handle bi-directional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However, when bi-directional traffic is present, the UL traffic would wipeout a significant portion of the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would bring down the overall system throughput as the medium time for the lost DL is wasted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transmission can lead to full DL loss if the DL’s pre-amble is hit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2262"/>
          </a:xfrm>
        </p:spPr>
        <p:txBody>
          <a:bodyPr/>
          <a:lstStyle/>
          <a:p>
            <a:r>
              <a:rPr lang="en-US" dirty="0"/>
              <a:t>Pitfalls of No Sync PPDUs</a:t>
            </a:r>
          </a:p>
        </p:txBody>
      </p:sp>
    </p:spTree>
    <p:extLst>
      <p:ext uri="{BB962C8B-B14F-4D97-AF65-F5344CB8AC3E}">
        <p14:creationId xmlns:p14="http://schemas.microsoft.com/office/powerpoint/2010/main" val="194437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Pitfalls of No Sync PPDUs (Cont’d)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01F5F4A-06C5-46D7-AE11-F26BA7B04D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142901"/>
              </p:ext>
            </p:extLst>
          </p:nvPr>
        </p:nvGraphicFramePr>
        <p:xfrm>
          <a:off x="187484" y="4114800"/>
          <a:ext cx="8804116" cy="2505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3" name="Visio" r:id="rId3" imgW="11106118" imgH="3171697" progId="Visio.Drawing.11">
                  <p:embed/>
                </p:oleObj>
              </mc:Choice>
              <mc:Fallback>
                <p:oleObj name="Visio" r:id="rId3" imgW="11106118" imgH="3171697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01F5F4A-06C5-46D7-AE11-F26BA7B04D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484" y="4114800"/>
                        <a:ext cx="8804116" cy="2505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55915680-8C45-445E-83BF-D574A9979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361419"/>
            <a:ext cx="6553201" cy="512903"/>
          </a:xfrm>
        </p:spPr>
        <p:txBody>
          <a:bodyPr>
            <a:normAutofit fontScale="70000" lnSpcReduction="20000"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Neither option is good (Note BAs are not shown for simplicity)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90900"/>
              </p:ext>
            </p:extLst>
          </p:nvPr>
        </p:nvGraphicFramePr>
        <p:xfrm>
          <a:off x="323850" y="2051050"/>
          <a:ext cx="8502650" cy="180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4" name="Visio" r:id="rId5" imgW="10210928" imgH="2171785" progId="Visio.Drawing.15">
                  <p:embed/>
                </p:oleObj>
              </mc:Choice>
              <mc:Fallback>
                <p:oleObj name="Visio" r:id="rId5" imgW="10210928" imgH="21717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2237E35-C71F-4E0D-9F72-1A9B6F3093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2051050"/>
                        <a:ext cx="8502650" cy="180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697684" y="1795463"/>
            <a:ext cx="55626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1: STA Tx on Link 2 while Rx on Link 1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CE7D94B9-31E8-4CDD-BAC0-F389F29B05A9}"/>
              </a:ext>
            </a:extLst>
          </p:cNvPr>
          <p:cNvSpPr txBox="1">
            <a:spLocks/>
          </p:cNvSpPr>
          <p:nvPr/>
        </p:nvSpPr>
        <p:spPr bwMode="auto">
          <a:xfrm>
            <a:off x="837199" y="3982897"/>
            <a:ext cx="70104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2: STA Holds on countdown on Link 2 while Rx on Link 1</a:t>
            </a:r>
          </a:p>
        </p:txBody>
      </p:sp>
    </p:spTree>
    <p:extLst>
      <p:ext uri="{BB962C8B-B14F-4D97-AF65-F5344CB8AC3E}">
        <p14:creationId xmlns:p14="http://schemas.microsoft.com/office/powerpoint/2010/main" val="3300816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The Proper Solution – Sync PPDUs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397921"/>
              </p:ext>
            </p:extLst>
          </p:nvPr>
        </p:nvGraphicFramePr>
        <p:xfrm>
          <a:off x="481855" y="2645437"/>
          <a:ext cx="8128309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Visio" r:id="rId3" imgW="9002880" imgH="2495880" progId="Visio.Drawing.15">
                  <p:embed/>
                </p:oleObj>
              </mc:Choice>
              <mc:Fallback>
                <p:oleObj name="Visio" r:id="rId3" imgW="9002880" imgH="249588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B5C31A6-6ADB-4E88-8185-C117257B90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855" y="2645437"/>
                        <a:ext cx="8128309" cy="225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762000" y="1685922"/>
            <a:ext cx="7485063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chemeClr val="tx1"/>
                </a:solidFill>
              </a:rPr>
              <a:t>Guarantees fair medium access between AP and STA and no Tx/Rx collisions between links</a:t>
            </a:r>
          </a:p>
        </p:txBody>
      </p:sp>
    </p:spTree>
    <p:extLst>
      <p:ext uri="{BB962C8B-B14F-4D97-AF65-F5344CB8AC3E}">
        <p14:creationId xmlns:p14="http://schemas.microsoft.com/office/powerpoint/2010/main" val="2762774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26C7-39FC-482D-B6C9-D3D94BCEE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85800"/>
            <a:ext cx="6627813" cy="1065213"/>
          </a:xfrm>
        </p:spPr>
        <p:txBody>
          <a:bodyPr/>
          <a:lstStyle/>
          <a:p>
            <a:r>
              <a:rPr lang="en-US" dirty="0"/>
              <a:t>How Sync PPDUs can work with</a:t>
            </a:r>
            <a:br>
              <a:rPr lang="en-US" dirty="0"/>
            </a:br>
            <a:r>
              <a:rPr lang="en-US" dirty="0"/>
              <a:t>STR AP + Non-STR STA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A05AAE5-14DC-41E9-94F8-120ACF648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929933"/>
              </p:ext>
            </p:extLst>
          </p:nvPr>
        </p:nvGraphicFramePr>
        <p:xfrm>
          <a:off x="103115" y="3100145"/>
          <a:ext cx="893777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4291441219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4135808107"/>
                    </a:ext>
                  </a:extLst>
                </a:gridCol>
                <a:gridCol w="3451371">
                  <a:extLst>
                    <a:ext uri="{9D8B030D-6E8A-4147-A177-3AD203B41FA5}">
                      <a16:colId xmlns:a16="http://schemas.microsoft.com/office/drawing/2014/main" val="7059209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STA/AP gets access to 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2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PIFS access is allowed on 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L1+L2: </a:t>
                      </a:r>
                      <a:r>
                        <a:rPr lang="en-US" sz="1400" dirty="0"/>
                        <a:t>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See slide </a:t>
                      </a:r>
                      <a:r>
                        <a:rPr lang="en-US" sz="1400" dirty="0">
                          <a:hlinkClick r:id="rId3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 </a:t>
                      </a:r>
                      <a:r>
                        <a:rPr lang="en-US" sz="1400" dirty="0"/>
                        <a:t>: 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/>
                        <a:t>S</a:t>
                      </a:r>
                      <a:r>
                        <a:rPr lang="en-US" sz="1400" dirty="0"/>
                        <a:t>ee slide </a:t>
                      </a:r>
                      <a:r>
                        <a:rPr lang="en-US" sz="1400" dirty="0">
                          <a:hlinkClick r:id="rId4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0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PIFS access not allowed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S1 sends PPDU1 to A1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UL/DL for Sy. No constraints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S2 cannot use until PPDU1-end-time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400" dirty="0"/>
                        <a:t>UL: blocked due to CCA. See slide </a:t>
                      </a:r>
                      <a:r>
                        <a:rPr lang="en-US" sz="1400" dirty="0">
                          <a:hlinkClick r:id="rId5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A1 sends PPDU1 to S1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 one of these: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UL/DL for Sy. No constraints. See slide </a:t>
                      </a:r>
                      <a:r>
                        <a:rPr lang="en-US" sz="1400" dirty="0">
                          <a:hlinkClick r:id="rId6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A2 sends DL for S2, with end-time same as PPDU1.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S2 will not use L2 for UL. See slide </a:t>
                      </a:r>
                      <a:r>
                        <a:rPr lang="en-US" sz="1400" dirty="0">
                          <a:hlinkClick r:id="rId7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6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BUSY@PPDU1 start, but later became IDLE during PPDU1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464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74113-5553-46FF-A609-333599FE6A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572B1-50DF-4E83-9F3A-0FF1A7A305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E53DF3B-9FDB-4BEE-885B-49C96BAD850E}"/>
              </a:ext>
            </a:extLst>
          </p:cNvPr>
          <p:cNvSpPr txBox="1">
            <a:spLocks/>
          </p:cNvSpPr>
          <p:nvPr/>
        </p:nvSpPr>
        <p:spPr bwMode="auto">
          <a:xfrm>
            <a:off x="2939833" y="1972902"/>
            <a:ext cx="5561012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Multiple Primary channels allowed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BED92B9-9792-4169-98F8-15D0FC8D2D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90" y="685800"/>
          <a:ext cx="1978025" cy="2292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Visio" r:id="rId8" imgW="3352800" imgH="3886003" progId="Visio.Drawing.15">
                  <p:embed/>
                </p:oleObj>
              </mc:Choice>
              <mc:Fallback>
                <p:oleObj name="Visio" r:id="rId8" imgW="3352800" imgH="3886003" progId="Visio.Drawing.15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BED92B9-9792-4169-98F8-15D0FC8D2D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6290" y="685800"/>
                        <a:ext cx="1978025" cy="2292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525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712AC8-A898-43EA-B953-07916E0046FF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bcc01d59-85de-4ef9-881e-76d8b6a6f84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9877</TotalTime>
  <Words>1396</Words>
  <Application>Microsoft Office PowerPoint</Application>
  <PresentationFormat>On-screen Show (4:3)</PresentationFormat>
  <Paragraphs>150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Courier New</vt:lpstr>
      <vt:lpstr>Times New Roman</vt:lpstr>
      <vt:lpstr>Office Theme</vt:lpstr>
      <vt:lpstr>Document</vt:lpstr>
      <vt:lpstr>Visio</vt:lpstr>
      <vt:lpstr>MLA: Support for Constrained Devices</vt:lpstr>
      <vt:lpstr>Background</vt:lpstr>
      <vt:lpstr>Motivation</vt:lpstr>
      <vt:lpstr>Terminology</vt:lpstr>
      <vt:lpstr>Terminology: Sync PPDUs</vt:lpstr>
      <vt:lpstr>Pitfalls of No Sync PPDUs</vt:lpstr>
      <vt:lpstr>Pitfalls of No Sync PPDUs (Cont’d)</vt:lpstr>
      <vt:lpstr>The Proper Solution – Sync PPDUs</vt:lpstr>
      <vt:lpstr>How Sync PPDUs can work with STR AP + Non-STR STA</vt:lpstr>
      <vt:lpstr>Conclusion</vt:lpstr>
      <vt:lpstr>What’s Needed in the Spec at a High Level</vt:lpstr>
      <vt:lpstr>What’s Needed in the Spec at a High Level (Cont’d)</vt:lpstr>
      <vt:lpstr>What’s Needed in the Spec at a High Level (Cont’d)</vt:lpstr>
      <vt:lpstr>SP1</vt:lpstr>
      <vt:lpstr>SP2</vt:lpstr>
      <vt:lpstr>AppendiX</vt:lpstr>
      <vt:lpstr>UL: L2 is IDLE and PIFS access is allowed on L2</vt:lpstr>
      <vt:lpstr>UL: L2 Busy or PIFS access NOT allowed on L2</vt:lpstr>
      <vt:lpstr>DL: L2 is IDLE and PIFS access is allowed on L2</vt:lpstr>
      <vt:lpstr>DL: L2 is Busy or PIFS access is NOT allowed on L2 A2 decides to serve Sy instead</vt:lpstr>
      <vt:lpstr>DL: L2 is Busy or PIFS access is NOT allowed on L2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218</cp:revision>
  <cp:lastPrinted>1601-01-01T00:00:00Z</cp:lastPrinted>
  <dcterms:created xsi:type="dcterms:W3CDTF">2019-06-07T21:10:12Z</dcterms:created>
  <dcterms:modified xsi:type="dcterms:W3CDTF">2020-03-16T05:17:47Z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