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9" r:id="rId3"/>
    <p:sldId id="267" r:id="rId4"/>
    <p:sldId id="269" r:id="rId5"/>
    <p:sldId id="270" r:id="rId6"/>
    <p:sldId id="271" r:id="rId7"/>
    <p:sldId id="273" r:id="rId8"/>
    <p:sldId id="278" r:id="rId9"/>
    <p:sldId id="280" r:id="rId10"/>
    <p:sldId id="281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27" d="100"/>
          <a:sy n="127" d="100"/>
        </p:scale>
        <p:origin x="912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10T11:30:58.700" idx="1">
    <p:pos x="10" y="10"/>
    <p:text>Change</p:text>
    <p:extLst>
      <p:ext uri="{C676402C-5697-4E1C-873F-D02D1690AC5C}">
        <p15:threadingInfo xmlns:p15="http://schemas.microsoft.com/office/powerpoint/2012/main" timeZoneBias="48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802.11-20/0026r0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comments" Target="../comments/comment1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Support for Constrained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2020-01-10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745922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2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26C7-39FC-482D-B6C9-D3D94BCEE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0365" y="719614"/>
            <a:ext cx="6442635" cy="952856"/>
          </a:xfrm>
        </p:spPr>
        <p:txBody>
          <a:bodyPr/>
          <a:lstStyle/>
          <a:p>
            <a:r>
              <a:rPr lang="en-US" dirty="0"/>
              <a:t>Non-STR AP + Non-STR STA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A05AAE5-14DC-41E9-94F8-120ACF6482FB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27806" y="3212587"/>
          <a:ext cx="8762999" cy="283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9771">
                  <a:extLst>
                    <a:ext uri="{9D8B030D-6E8A-4147-A177-3AD203B41FA5}">
                      <a16:colId xmlns:a16="http://schemas.microsoft.com/office/drawing/2014/main" val="4291441219"/>
                    </a:ext>
                  </a:extLst>
                </a:gridCol>
                <a:gridCol w="3186629">
                  <a:extLst>
                    <a:ext uri="{9D8B030D-6E8A-4147-A177-3AD203B41FA5}">
                      <a16:colId xmlns:a16="http://schemas.microsoft.com/office/drawing/2014/main" val="4135808107"/>
                    </a:ext>
                  </a:extLst>
                </a:gridCol>
                <a:gridCol w="3276599">
                  <a:extLst>
                    <a:ext uri="{9D8B030D-6E8A-4147-A177-3AD203B41FA5}">
                      <a16:colId xmlns:a16="http://schemas.microsoft.com/office/drawing/2014/main" val="7059209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STA/AP gets access to 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L2 is IDLE and PIFS access is  allowed on 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L1+ L2: </a:t>
                      </a:r>
                      <a:r>
                        <a:rPr lang="en-US" dirty="0"/>
                        <a:t>Sync’ PPDU</a:t>
                      </a:r>
                    </a:p>
                    <a:p>
                      <a:r>
                        <a:rPr lang="en-US" dirty="0"/>
                        <a:t>(assume tight coupling at 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L1+L2 </a:t>
                      </a:r>
                      <a:r>
                        <a:rPr lang="en-US" dirty="0"/>
                        <a:t>: Sync’ PPDU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i="0" dirty="0"/>
                        <a:t>Use ML RTS/CTS when AP is loose-coupling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0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L2 is IDLE and PIFS access not allowed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b="1" dirty="0"/>
                        <a:t>L2 not usable</a:t>
                      </a:r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b="1" dirty="0"/>
                        <a:t>L2 not usable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6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L2 is BUSY@PPDU1 start, but later became IDLE during PPDU1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464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74113-5553-46FF-A609-333599FE6A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72B1-50DF-4E83-9F3A-0FF1A7A305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53DF3B-9FDB-4BEE-885B-49C96BAD850E}"/>
              </a:ext>
            </a:extLst>
          </p:cNvPr>
          <p:cNvSpPr txBox="1">
            <a:spLocks/>
          </p:cNvSpPr>
          <p:nvPr/>
        </p:nvSpPr>
        <p:spPr bwMode="auto">
          <a:xfrm>
            <a:off x="2895600" y="1601471"/>
            <a:ext cx="5561012" cy="5607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Only Single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chemeClr val="tx2"/>
                </a:solidFill>
              </a:rPr>
              <a:t>Pre-11be STAs operate only on this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All EDCA access happens only on this channel (</a:t>
            </a:r>
            <a:r>
              <a:rPr lang="en-US" kern="0" dirty="0">
                <a:solidFill>
                  <a:schemeClr val="tx2"/>
                </a:solidFill>
              </a:rPr>
              <a:t>including 11be STAs)</a:t>
            </a:r>
            <a:endParaRPr lang="en-US" b="0" kern="0" dirty="0">
              <a:solidFill>
                <a:schemeClr val="tx2"/>
              </a:solidFill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9A00497-E895-47DD-A074-C047DEE3F4F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381000" y="756603"/>
          <a:ext cx="1939365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Visio" r:id="rId3" imgW="3352800" imgH="3886003" progId="Visio.Drawing.15">
                  <p:embed/>
                </p:oleObj>
              </mc:Choice>
              <mc:Fallback>
                <p:oleObj name="Visio" r:id="rId3" imgW="3352800" imgH="3886003" progId="Visio.Drawing.15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B9A00497-E895-47DD-A074-C047DEE3F4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" y="756603"/>
                        <a:ext cx="1939365" cy="224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9427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STR</a:t>
            </a:r>
            <a:r>
              <a:rPr lang="en-US" b="0" dirty="0">
                <a:solidFill>
                  <a:schemeClr val="tx2"/>
                </a:solidFill>
              </a:rPr>
              <a:t> (simultaneous Tx and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capable of simultaneous Tx/Rx on multiple links even when the links are near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not capable of simultaneous Tx/Rx on multiple links when the links are near band (i.e., it can only do Tx/Tx or Rx/Rx on all links)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13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 non-STR MLD cannot use Async mode so Sync mode is preferred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However, Sync (Tx/Tx) PPDUs transmission requires tight inter-STA co-ordinations within a Tx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E.g., Tx on one link needs to trigger Tx on the other link within a very short time (e.g., within SIFS) to avoid blocking the EDCA of the other link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a link to obtain full benefits of MLA in both directions, both peer MLDs of the link should be able to Tx Sync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However, there are cases where one of the peer MLDs may not support tight inter-STA co-ordinations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Is Sync PPDUs currently possible in </a:t>
            </a:r>
            <a:r>
              <a:rPr lang="en-US" dirty="0">
                <a:solidFill>
                  <a:schemeClr val="tx2"/>
                </a:solidFill>
              </a:rPr>
              <a:t>BOTH</a:t>
            </a:r>
            <a:r>
              <a:rPr lang="en-US" b="0" dirty="0">
                <a:solidFill>
                  <a:schemeClr val="tx2"/>
                </a:solidFill>
              </a:rPr>
              <a:t> directions?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9EA0945-F5E2-4FE2-81C1-B2B1F87DD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363721"/>
              </p:ext>
            </p:extLst>
          </p:nvPr>
        </p:nvGraphicFramePr>
        <p:xfrm>
          <a:off x="1408906" y="4495800"/>
          <a:ext cx="6400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15604055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450310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29051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 (tight co-ord.)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 (not tight</a:t>
                      </a:r>
                    </a:p>
                    <a:p>
                      <a:r>
                        <a:rPr lang="en-US" dirty="0"/>
                        <a:t>co-</a:t>
                      </a:r>
                      <a:r>
                        <a:rPr lang="en-US" dirty="0" err="1"/>
                        <a:t>ord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897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 (tight co-ord.)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 (case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(case 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489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STA (not tight co-ord.)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(case 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(case 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382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46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enable case 2 and case 3, w</a:t>
            </a:r>
            <a:r>
              <a:rPr lang="en-US" b="0" dirty="0"/>
              <a:t>e propose to use ML-RTS to allow Sync PPDUs for cases where at least one of the MLDs is capable of tight inter-STA co-ordinations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70C0"/>
                </a:solidFill>
              </a:rPr>
              <a:t>Use ML-RTS to trigger responses from both receiving STAs of the peer MLD before transmitter the Sync PPDUs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31563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An Example (Case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7770813" cy="1295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TXOP owner AP sends a an ML-RTS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Both STAs responses by a n ML-CTS (if NAV/CCA checks allow)</a:t>
            </a:r>
            <a:endParaRPr lang="en-US" dirty="0">
              <a:solidFill>
                <a:schemeClr val="tx2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379826"/>
              </p:ext>
            </p:extLst>
          </p:nvPr>
        </p:nvGraphicFramePr>
        <p:xfrm>
          <a:off x="771525" y="3009900"/>
          <a:ext cx="7770813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4" name="Visio" r:id="rId3" imgW="8487052" imgH="3162366" progId="Visio.Drawing.15">
                  <p:embed/>
                </p:oleObj>
              </mc:Choice>
              <mc:Fallback>
                <p:oleObj name="Visio" r:id="rId3" imgW="8487052" imgH="3162366" progId="Visio.Drawing.15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A8ED7A5-744F-4BB7-9D5C-CA37BA162C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1525" y="3009900"/>
                        <a:ext cx="7770813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3252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-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00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What if STA2 sent ML-CTS but AP2 detects the medium is busy locally?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AP2 will not transmit the Sync’ PPDU on link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Receivers of the ML-CTS can use the RTS rules (as if it receives an RTS) </a:t>
            </a:r>
            <a:r>
              <a:rPr lang="en-US" b="0" dirty="0">
                <a:solidFill>
                  <a:schemeClr val="tx2"/>
                </a:solidFill>
              </a:rPr>
              <a:t>to set the NAV so the NAV gets reset if no transmission occurs on link 2 after the </a:t>
            </a:r>
            <a:r>
              <a:rPr lang="en-US" dirty="0">
                <a:solidFill>
                  <a:schemeClr val="tx2"/>
                </a:solidFill>
              </a:rPr>
              <a:t>ML-CTS </a:t>
            </a:r>
            <a:r>
              <a:rPr lang="en-US" b="0" dirty="0">
                <a:solidFill>
                  <a:schemeClr val="tx2"/>
                </a:solidFill>
              </a:rPr>
              <a:t>(so the medium on link 2 could be used by other STAs)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The legacy STAs NAV will still be blocked by the ML-CTS though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Alternatively, instead of using ML-CTS, AP1 sends an RTS Poll and the STAs send a regular RTS on each link (with the Duration set to protect the Sync’ PPDU + BA)</a:t>
            </a: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408539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Constrained Scenarios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STR = Simultaneous Transmission and Reception capable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9EA0945-F5E2-4FE2-81C1-B2B1F87DD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03446"/>
              </p:ext>
            </p:extLst>
          </p:nvPr>
        </p:nvGraphicFramePr>
        <p:xfrm>
          <a:off x="1408906" y="2971800"/>
          <a:ext cx="64008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>
                  <a:extLst>
                    <a:ext uri="{9D8B030D-6E8A-4147-A177-3AD203B41FA5}">
                      <a16:colId xmlns:a16="http://schemas.microsoft.com/office/drawing/2014/main" val="15604055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4503107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29051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 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Non-STR 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897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covered (assume Async mode is used)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Not covered (not likely in practice)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489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Non-STR 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See slide </a:t>
                      </a:r>
                      <a:r>
                        <a:rPr lang="en-US" dirty="0">
                          <a:hlinkClick r:id="rId2" action="ppaction://hlinksldjump"/>
                        </a:rPr>
                        <a:t>here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See slide </a:t>
                      </a:r>
                      <a:r>
                        <a:rPr lang="en-US" dirty="0">
                          <a:hlinkClick r:id="rId3" action="ppaction://hlinksldjump"/>
                        </a:rPr>
                        <a:t>here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382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293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26C7-39FC-482D-B6C9-D3D94BCEE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 AP + Non-STR STA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A05AAE5-14DC-41E9-94F8-120ACF648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156732"/>
              </p:ext>
            </p:extLst>
          </p:nvPr>
        </p:nvGraphicFramePr>
        <p:xfrm>
          <a:off x="140421" y="3200400"/>
          <a:ext cx="893777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4291441219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4135808107"/>
                    </a:ext>
                  </a:extLst>
                </a:gridCol>
                <a:gridCol w="3451371">
                  <a:extLst>
                    <a:ext uri="{9D8B030D-6E8A-4147-A177-3AD203B41FA5}">
                      <a16:colId xmlns:a16="http://schemas.microsoft.com/office/drawing/2014/main" val="7059209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STA/AP gets access to 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PIFS access is allowed on 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 L2: </a:t>
                      </a:r>
                      <a:r>
                        <a:rPr lang="en-US" sz="1400" dirty="0"/>
                        <a:t>Sync’ PPDU</a:t>
                      </a:r>
                    </a:p>
                    <a:p>
                      <a:r>
                        <a:rPr lang="en-US" sz="1400" dirty="0"/>
                        <a:t>(assume tight coupling at 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 </a:t>
                      </a:r>
                      <a:r>
                        <a:rPr lang="en-US" sz="1400" dirty="0"/>
                        <a:t>: Sync’ PPDU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Use ML-RTS/CTS when AP is loose-coupled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0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PIFS access not allowed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S1 sends PPDU1 to A1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UL/DL for Sy. No constraints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S2 cannot use until PPDU1-end-time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/>
                        <a:t>UL: blocked due to CCA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400" dirty="0"/>
                        <a:t>DL: AP may send ML-RTS, but doesn’t get response from STA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A1 sends PPDU1 to S1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 one of these: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UL/DL for Sy. No constraints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A2 sends DL for S2, with end-time same as PPDU1.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200" dirty="0"/>
                        <a:t>A2 sends ML-RTS to S2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200" dirty="0"/>
                        <a:t>S2 sends ML-CTS with PPDU1end-time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S2 will not use L2 for UL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6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BUSY@PPDU1 start, but later became IDLE during PPDU1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464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74113-5553-46FF-A609-333599FE6A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72B1-50DF-4E83-9F3A-0FF1A7A305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53DF3B-9FDB-4BEE-885B-49C96BAD850E}"/>
              </a:ext>
            </a:extLst>
          </p:cNvPr>
          <p:cNvSpPr txBox="1">
            <a:spLocks/>
          </p:cNvSpPr>
          <p:nvPr/>
        </p:nvSpPr>
        <p:spPr bwMode="auto">
          <a:xfrm>
            <a:off x="2895601" y="1880553"/>
            <a:ext cx="5561012" cy="8562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Multiple Primary channels allowed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BED92B9-9792-4169-98F8-15D0FC8D2D8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36290" y="685800"/>
          <a:ext cx="1978025" cy="2292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Visio" r:id="rId3" imgW="3352800" imgH="3886003" progId="Visio.Drawing.15">
                  <p:embed/>
                </p:oleObj>
              </mc:Choice>
              <mc:Fallback>
                <p:oleObj name="Visio" r:id="rId3" imgW="3352800" imgH="3886003" progId="Visio.Drawing.15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BED92B9-9792-4169-98F8-15D0FC8D2D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90" y="685800"/>
                        <a:ext cx="1978025" cy="2292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539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1214</TotalTime>
  <Words>897</Words>
  <Application>Microsoft Office PowerPoint</Application>
  <PresentationFormat>On-screen Show (4:3)</PresentationFormat>
  <Paragraphs>115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Courier New</vt:lpstr>
      <vt:lpstr>Times New Roman</vt:lpstr>
      <vt:lpstr>Office Theme</vt:lpstr>
      <vt:lpstr>Document</vt:lpstr>
      <vt:lpstr>Visio</vt:lpstr>
      <vt:lpstr>MLA: Support for Constrained Devices</vt:lpstr>
      <vt:lpstr>Terminology</vt:lpstr>
      <vt:lpstr>Background (1/2)</vt:lpstr>
      <vt:lpstr>Background (2/2)</vt:lpstr>
      <vt:lpstr>Proposal</vt:lpstr>
      <vt:lpstr>An Example (Case 2)</vt:lpstr>
      <vt:lpstr>An Example - Cont’d</vt:lpstr>
      <vt:lpstr>Analysis of Constrained Scenarios</vt:lpstr>
      <vt:lpstr>STR AP + Non-STR STA</vt:lpstr>
      <vt:lpstr>Non-STR AP + Non-STR STA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79</cp:revision>
  <cp:lastPrinted>1601-01-01T00:00:00Z</cp:lastPrinted>
  <dcterms:created xsi:type="dcterms:W3CDTF">2019-06-07T21:10:12Z</dcterms:created>
  <dcterms:modified xsi:type="dcterms:W3CDTF">2020-01-10T23:10:50Z</dcterms:modified>
</cp:coreProperties>
</file>