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416" r:id="rId30"/>
    <p:sldId id="348" r:id="rId31"/>
    <p:sldId id="349" r:id="rId32"/>
    <p:sldId id="350" r:id="rId33"/>
    <p:sldId id="351" r:id="rId34"/>
    <p:sldId id="360" r:id="rId35"/>
    <p:sldId id="374" r:id="rId36"/>
    <p:sldId id="375" r:id="rId37"/>
    <p:sldId id="352" r:id="rId38"/>
    <p:sldId id="353" r:id="rId39"/>
    <p:sldId id="373" r:id="rId40"/>
    <p:sldId id="354" r:id="rId41"/>
    <p:sldId id="376" r:id="rId42"/>
    <p:sldId id="361" r:id="rId43"/>
    <p:sldId id="362" r:id="rId44"/>
    <p:sldId id="355" r:id="rId45"/>
    <p:sldId id="377" r:id="rId46"/>
    <p:sldId id="378" r:id="rId47"/>
    <p:sldId id="379" r:id="rId48"/>
    <p:sldId id="363" r:id="rId49"/>
    <p:sldId id="364" r:id="rId50"/>
    <p:sldId id="386" r:id="rId51"/>
    <p:sldId id="356" r:id="rId52"/>
    <p:sldId id="385" r:id="rId53"/>
    <p:sldId id="381" r:id="rId54"/>
    <p:sldId id="380" r:id="rId55"/>
    <p:sldId id="383" r:id="rId56"/>
    <p:sldId id="384" r:id="rId57"/>
    <p:sldId id="365" r:id="rId58"/>
    <p:sldId id="366" r:id="rId59"/>
    <p:sldId id="387" r:id="rId60"/>
    <p:sldId id="389" r:id="rId61"/>
    <p:sldId id="388" r:id="rId62"/>
    <p:sldId id="367" r:id="rId63"/>
    <p:sldId id="368" r:id="rId64"/>
    <p:sldId id="390" r:id="rId65"/>
    <p:sldId id="358" r:id="rId66"/>
    <p:sldId id="394" r:id="rId67"/>
    <p:sldId id="395" r:id="rId68"/>
    <p:sldId id="402" r:id="rId69"/>
    <p:sldId id="369" r:id="rId70"/>
    <p:sldId id="370" r:id="rId71"/>
    <p:sldId id="392" r:id="rId72"/>
    <p:sldId id="359" r:id="rId73"/>
    <p:sldId id="393" r:id="rId74"/>
    <p:sldId id="396" r:id="rId75"/>
    <p:sldId id="397" r:id="rId76"/>
    <p:sldId id="391" r:id="rId77"/>
    <p:sldId id="398" r:id="rId78"/>
    <p:sldId id="399" r:id="rId79"/>
    <p:sldId id="400" r:id="rId80"/>
    <p:sldId id="401" r:id="rId81"/>
    <p:sldId id="404" r:id="rId82"/>
    <p:sldId id="403" r:id="rId83"/>
    <p:sldId id="405" r:id="rId84"/>
    <p:sldId id="406"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416"/>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64" d="100"/>
          <a:sy n="64" d="100"/>
        </p:scale>
        <p:origin x="808"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5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Consider comment resolution for adoption if any.</a:t>
            </a:r>
          </a:p>
          <a:p>
            <a:pPr algn="just">
              <a:spcBef>
                <a:spcPct val="20000"/>
              </a:spcBef>
              <a:buFontTx/>
              <a:buChar char="•"/>
            </a:pPr>
            <a:r>
              <a:rPr lang="en-US" altLang="en-US" sz="1800" b="0" dirty="0"/>
              <a:t>CR assignment status and call for volunteers from recirculation ballot.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call times.</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92156814"/>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fr-FR" sz="1800" b="0" i="0" kern="1200" dirty="0" err="1">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8"/>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9"/>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(13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 needed)</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26286284"/>
              </p:ext>
            </p:extLst>
          </p:nvPr>
        </p:nvGraphicFramePr>
        <p:xfrm>
          <a:off x="929215" y="1484786"/>
          <a:ext cx="10460568" cy="47343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6</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11-19-1507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201909-25:</a:t>
            </a:r>
            <a:endParaRPr lang="en-US" sz="2000" dirty="0"/>
          </a:p>
          <a:p>
            <a:pPr marL="0" indent="0"/>
            <a:r>
              <a:rPr lang="en-US" sz="2000" b="0" dirty="0"/>
              <a:t>Move to adopt the resolutions depicted by document 11-19-1507r2   for CIDs </a:t>
            </a:r>
            <a:r>
              <a:rPr lang="en-GB" sz="2000" b="0" dirty="0"/>
              <a:t>2384, 1283, 1213, 1284, 2472, 1285, 2099, 2100, 2372, 2095, 1078, 1431, 1231, 1084, 1085, 1098, 1939, 1954, 1947, 1951, 1994, 1955, 2035, 2052, 2066, 2092, 2107, 1981, 2023, 2378, 2439, 2215, 1944, 1429, 1108, 1379, 1073, 1421 and 1199,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Alecsander Eitan</a:t>
            </a:r>
          </a:p>
          <a:p>
            <a:pPr marL="0" indent="0"/>
            <a:r>
              <a:rPr lang="en-US" sz="2000" b="0" dirty="0"/>
              <a:t>Results (Y/N/A): 10/0/0</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92844</TotalTime>
  <Words>6764</Words>
  <Application>Microsoft Office PowerPoint</Application>
  <PresentationFormat>Widescreen</PresentationFormat>
  <Paragraphs>1346</Paragraphs>
  <Slides>93</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1"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Submissions</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683</cp:revision>
  <cp:lastPrinted>1601-01-01T00:00:00Z</cp:lastPrinted>
  <dcterms:created xsi:type="dcterms:W3CDTF">2018-08-06T10:28:59Z</dcterms:created>
  <dcterms:modified xsi:type="dcterms:W3CDTF">2020-01-13T21:33:49Z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2020-01-13 21:33:49Z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