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65" r:id="rId3"/>
    <p:sldId id="257" r:id="rId4"/>
    <p:sldId id="266" r:id="rId5"/>
    <p:sldId id="267" r:id="rId6"/>
    <p:sldId id="337" r:id="rId7"/>
    <p:sldId id="338" r:id="rId8"/>
    <p:sldId id="339" r:id="rId9"/>
    <p:sldId id="340" r:id="rId10"/>
    <p:sldId id="341" r:id="rId11"/>
    <p:sldId id="407" r:id="rId12"/>
    <p:sldId id="408" r:id="rId13"/>
    <p:sldId id="409" r:id="rId14"/>
    <p:sldId id="410" r:id="rId15"/>
    <p:sldId id="411" r:id="rId16"/>
    <p:sldId id="412" r:id="rId17"/>
    <p:sldId id="413" r:id="rId18"/>
    <p:sldId id="414" r:id="rId19"/>
    <p:sldId id="415" r:id="rId20"/>
    <p:sldId id="416" r:id="rId21"/>
    <p:sldId id="336" r:id="rId22"/>
    <p:sldId id="313" r:id="rId23"/>
    <p:sldId id="417" r:id="rId24"/>
    <p:sldId id="289" r:id="rId25"/>
    <p:sldId id="290" r:id="rId26"/>
    <p:sldId id="315" r:id="rId27"/>
    <p:sldId id="312" r:id="rId28"/>
    <p:sldId id="259" r:id="rId29"/>
    <p:sldId id="260" r:id="rId30"/>
    <p:sldId id="261" r:id="rId31"/>
    <p:sldId id="262" r:id="rId32"/>
    <p:sldId id="263" r:id="rId33"/>
    <p:sldId id="26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337"/>
            <p14:sldId id="338"/>
            <p14:sldId id="339"/>
            <p14:sldId id="340"/>
            <p14:sldId id="341"/>
            <p14:sldId id="407"/>
            <p14:sldId id="408"/>
            <p14:sldId id="409"/>
            <p14:sldId id="410"/>
            <p14:sldId id="411"/>
            <p14:sldId id="412"/>
            <p14:sldId id="413"/>
            <p14:sldId id="414"/>
            <p14:sldId id="415"/>
            <p14:sldId id="416"/>
          </p14:sldIdLst>
        </p14:section>
        <p14:section name="January 8th Telecon" id="{C39A0ACE-7902-4CA4-A7DB-9FF67058AA84}">
          <p14:sldIdLst>
            <p14:sldId id="336"/>
            <p14:sldId id="313"/>
            <p14:sldId id="417"/>
            <p14:sldId id="289"/>
            <p14:sldId id="29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74" autoAdjust="0"/>
    <p:restoredTop sz="94660"/>
  </p:normalViewPr>
  <p:slideViewPr>
    <p:cSldViewPr>
      <p:cViewPr varScale="1">
        <p:scale>
          <a:sx n="76" d="100"/>
          <a:sy n="76" d="100"/>
        </p:scale>
        <p:origin x="340"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802.11-20/0018r0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2020-01-07</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4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3518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92705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January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and/or Jonathan Segev.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results (10min).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11-20-0017r0 LB 249 comments spreadsheet – current volunteering status</a:t>
            </a:r>
          </a:p>
          <a:p>
            <a:pPr lvl="1" algn="just">
              <a:spcBef>
                <a:spcPct val="20000"/>
              </a:spcBef>
              <a:buFontTx/>
              <a:buChar char="•"/>
            </a:pPr>
            <a:r>
              <a:rPr lang="en-US" sz="1600" dirty="0"/>
              <a:t>Call for volunteers for LB249 comment resolution.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51349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January Telecon.</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0EC2533-5EB2-4F5F-9891-7FDCDBFD137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1705EE2-F9CB-4D1D-8ED0-A8711FD39CF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DCA495-52CB-4F05-8D23-53E8243BA809}"/>
              </a:ext>
            </a:extLst>
          </p:cNvPr>
          <p:cNvSpPr>
            <a:spLocks noGrp="1"/>
          </p:cNvSpPr>
          <p:nvPr>
            <p:ph type="dt" idx="15"/>
          </p:nvPr>
        </p:nvSpPr>
        <p:spPr/>
        <p:txBody>
          <a:bodyPr/>
          <a:lstStyle/>
          <a:p>
            <a:r>
              <a:rPr lang="en-US"/>
              <a:t>Jan 2020</a:t>
            </a:r>
            <a:endParaRPr lang="en-GB" dirty="0"/>
          </a:p>
        </p:txBody>
      </p:sp>
      <p:sp>
        <p:nvSpPr>
          <p:cNvPr id="7" name="Title 1">
            <a:extLst>
              <a:ext uri="{FF2B5EF4-FFF2-40B4-BE49-F238E27FC236}">
                <a16:creationId xmlns:a16="http://schemas.microsoft.com/office/drawing/2014/main" id="{E67ED7A1-7B85-46C4-8C26-DD2B1568369E}"/>
              </a:ext>
            </a:extLst>
          </p:cNvPr>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8" name="Content Placeholder 2">
            <a:extLst>
              <a:ext uri="{FF2B5EF4-FFF2-40B4-BE49-F238E27FC236}">
                <a16:creationId xmlns:a16="http://schemas.microsoft.com/office/drawing/2014/main" id="{C18CF04F-2092-4B45-8BB2-CD2430B80DD5}"/>
              </a:ext>
            </a:extLst>
          </p:cNvPr>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Tree>
    <p:extLst>
      <p:ext uri="{BB962C8B-B14F-4D97-AF65-F5344CB8AC3E}">
        <p14:creationId xmlns:p14="http://schemas.microsoft.com/office/powerpoint/2010/main" val="3302882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9924517-9D70-4950-AF80-375E73D5856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FCE2D76-DC69-4C6F-A66C-1068824DBD1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262202-B614-43E2-AF4E-F928A0F66F68}"/>
              </a:ext>
            </a:extLst>
          </p:cNvPr>
          <p:cNvSpPr>
            <a:spLocks noGrp="1"/>
          </p:cNvSpPr>
          <p:nvPr>
            <p:ph type="dt" idx="15"/>
          </p:nvPr>
        </p:nvSpPr>
        <p:spPr/>
        <p:txBody>
          <a:bodyPr/>
          <a:lstStyle/>
          <a:p>
            <a:r>
              <a:rPr lang="en-US"/>
              <a:t>Jan 2020</a:t>
            </a:r>
            <a:endParaRPr lang="en-GB" dirty="0"/>
          </a:p>
        </p:txBody>
      </p:sp>
      <p:sp>
        <p:nvSpPr>
          <p:cNvPr id="7" name="Title 1">
            <a:extLst>
              <a:ext uri="{FF2B5EF4-FFF2-40B4-BE49-F238E27FC236}">
                <a16:creationId xmlns:a16="http://schemas.microsoft.com/office/drawing/2014/main" id="{A37E92AB-F1A2-4CC5-884D-1CEB4B88724E}"/>
              </a:ext>
            </a:extLst>
          </p:cNvPr>
          <p:cNvSpPr>
            <a:spLocks noGrp="1"/>
          </p:cNvSpPr>
          <p:nvPr>
            <p:ph type="title"/>
          </p:nvPr>
        </p:nvSpPr>
        <p:spPr>
          <a:xfrm>
            <a:off x="914401" y="685801"/>
            <a:ext cx="10361084"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8" name="Content Placeholder 2">
            <a:extLst>
              <a:ext uri="{FF2B5EF4-FFF2-40B4-BE49-F238E27FC236}">
                <a16:creationId xmlns:a16="http://schemas.microsoft.com/office/drawing/2014/main" id="{A65DA1D0-05A4-4A01-B75A-354C97225FC7}"/>
              </a:ext>
            </a:extLst>
          </p:cNvPr>
          <p:cNvSpPr>
            <a:spLocks noGrp="1"/>
          </p:cNvSpPr>
          <p:nvPr>
            <p:ph idx="1"/>
          </p:nvPr>
        </p:nvSpPr>
        <p:spPr>
          <a:xfrm>
            <a:off x="914401" y="198120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9" name="Text Box 1028">
            <a:extLst>
              <a:ext uri="{FF2B5EF4-FFF2-40B4-BE49-F238E27FC236}">
                <a16:creationId xmlns:a16="http://schemas.microsoft.com/office/drawing/2014/main" id="{146199FD-BB5F-4E54-A9B3-F6AFAAAC483E}"/>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8078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FF56CF-28CB-49BD-99BE-E3A71F6510F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C916D8-8108-4C74-90B5-813EE66A3E2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3770AFD-6FB5-440C-A0A3-E019F84DF783}"/>
              </a:ext>
            </a:extLst>
          </p:cNvPr>
          <p:cNvSpPr>
            <a:spLocks noGrp="1"/>
          </p:cNvSpPr>
          <p:nvPr>
            <p:ph type="dt" idx="15"/>
          </p:nvPr>
        </p:nvSpPr>
        <p:spPr/>
        <p:txBody>
          <a:bodyPr/>
          <a:lstStyle/>
          <a:p>
            <a:r>
              <a:rPr lang="en-US"/>
              <a:t>Jan 2020</a:t>
            </a:r>
            <a:endParaRPr lang="en-GB" dirty="0"/>
          </a:p>
        </p:txBody>
      </p:sp>
      <p:sp>
        <p:nvSpPr>
          <p:cNvPr id="7" name="Title 1">
            <a:extLst>
              <a:ext uri="{FF2B5EF4-FFF2-40B4-BE49-F238E27FC236}">
                <a16:creationId xmlns:a16="http://schemas.microsoft.com/office/drawing/2014/main" id="{464C675C-5759-43A9-9266-A090285B72F5}"/>
              </a:ext>
            </a:extLst>
          </p:cNvPr>
          <p:cNvSpPr>
            <a:spLocks noGrp="1"/>
          </p:cNvSpPr>
          <p:nvPr>
            <p:ph type="title"/>
          </p:nvPr>
        </p:nvSpPr>
        <p:spPr>
          <a:xfrm>
            <a:off x="914401" y="685801"/>
            <a:ext cx="10361084"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8" name="Content Placeholder 2">
            <a:extLst>
              <a:ext uri="{FF2B5EF4-FFF2-40B4-BE49-F238E27FC236}">
                <a16:creationId xmlns:a16="http://schemas.microsoft.com/office/drawing/2014/main" id="{5D96F9D9-E236-4E36-82D9-50E3961D1C1F}"/>
              </a:ext>
            </a:extLst>
          </p:cNvPr>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9" name="Text Box 1028">
            <a:extLst>
              <a:ext uri="{FF2B5EF4-FFF2-40B4-BE49-F238E27FC236}">
                <a16:creationId xmlns:a16="http://schemas.microsoft.com/office/drawing/2014/main" id="{410ABEFC-7A4E-45C7-A8CF-5C90E345F279}"/>
              </a:ext>
            </a:extLst>
          </p:cNvPr>
          <p:cNvSpPr txBox="1">
            <a:spLocks noChangeArrowheads="1"/>
          </p:cNvSpPr>
          <p:nvPr/>
        </p:nvSpPr>
        <p:spPr bwMode="auto">
          <a:xfrm>
            <a:off x="10560496" y="5954713"/>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p>
        </p:txBody>
      </p:sp>
    </p:spTree>
    <p:extLst>
      <p:ext uri="{BB962C8B-B14F-4D97-AF65-F5344CB8AC3E}">
        <p14:creationId xmlns:p14="http://schemas.microsoft.com/office/powerpoint/2010/main" val="363616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7340206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35236</TotalTime>
  <Words>2679</Words>
  <Application>Microsoft Office PowerPoint</Application>
  <PresentationFormat>Widescreen</PresentationFormat>
  <Paragraphs>367</Paragraphs>
  <Slides>33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Monotype Sorts</vt:lpstr>
      <vt:lpstr>Montserrat</vt:lpstr>
      <vt:lpstr>Times New Roman</vt:lpstr>
      <vt:lpstr>Office Theme</vt:lpstr>
      <vt:lpstr>Document</vt:lpstr>
      <vt:lpstr>TGaz Next Generation Positioning  January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January 8th </vt:lpstr>
      <vt:lpstr>Submission Review</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108</cp:revision>
  <cp:lastPrinted>1601-01-01T00:00:00Z</cp:lastPrinted>
  <dcterms:created xsi:type="dcterms:W3CDTF">2018-08-06T10:28:59Z</dcterms:created>
  <dcterms:modified xsi:type="dcterms:W3CDTF">2020-01-07T22:50:12Z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2020-01-07 22:50:12Z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