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3" r:id="rId2"/>
    <p:sldId id="926" r:id="rId3"/>
    <p:sldId id="1070" r:id="rId4"/>
    <p:sldId id="1071" r:id="rId5"/>
    <p:sldId id="1083" r:id="rId6"/>
    <p:sldId id="1084" r:id="rId7"/>
    <p:sldId id="1080" r:id="rId8"/>
    <p:sldId id="1081" r:id="rId9"/>
    <p:sldId id="1082" r:id="rId10"/>
    <p:sldId id="1036" r:id="rId11"/>
    <p:sldId id="995" r:id="rId12"/>
    <p:sldId id="1029" r:id="rId13"/>
    <p:sldId id="1079" r:id="rId14"/>
    <p:sldId id="977" r:id="rId1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91746" autoAdjust="0"/>
  </p:normalViewPr>
  <p:slideViewPr>
    <p:cSldViewPr>
      <p:cViewPr varScale="1">
        <p:scale>
          <a:sx n="81" d="100"/>
          <a:sy n="81" d="100"/>
        </p:scale>
        <p:origin x="170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776625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5428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65030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883883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222424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318877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059058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98267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199048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1805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802.11-20/0014r1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340110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January 2020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uhwook.kim@lge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Operation of Non-AP MLD</a:t>
            </a:r>
            <a:b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</a:br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with Constraints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2020-01-13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543061"/>
              </p:ext>
            </p:extLst>
          </p:nvPr>
        </p:nvGraphicFramePr>
        <p:xfrm>
          <a:off x="762000" y="2895596"/>
          <a:ext cx="7620000" cy="3483432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Operation based on </a:t>
            </a:r>
            <a:r>
              <a:rPr lang="en-US" altLang="ko-KR" dirty="0" smtClean="0"/>
              <a:t>Information 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If </a:t>
            </a:r>
            <a:r>
              <a:rPr lang="en-US" altLang="ko-KR" sz="2000" dirty="0"/>
              <a:t>the information is </a:t>
            </a:r>
            <a:r>
              <a:rPr lang="en-US" altLang="ko-KR" sz="2000" u="sng" dirty="0"/>
              <a:t>RX state and enough regarding the frame</a:t>
            </a:r>
            <a:endParaRPr lang="en-US" altLang="ko-KR" sz="2000" u="sng" dirty="0" smtClean="0"/>
          </a:p>
          <a:p>
            <a:pPr lvl="1"/>
            <a:r>
              <a:rPr lang="en-US" altLang="ko-KR" sz="1600" dirty="0" smtClean="0"/>
              <a:t>If the transmitter is an AP of </a:t>
            </a:r>
            <a:r>
              <a:rPr lang="en-US" altLang="ko-KR" sz="1600" u="sng" dirty="0" smtClean="0"/>
              <a:t>AP MLD which the STA of non-AP MLD is affiliated with and the STA is the receiver on a link</a:t>
            </a:r>
            <a:endParaRPr lang="en-US" altLang="ko-KR" sz="1600" dirty="0" smtClean="0"/>
          </a:p>
          <a:p>
            <a:pPr lvl="2"/>
            <a:r>
              <a:rPr lang="en-US" altLang="ko-KR" sz="1400" dirty="0" smtClean="0"/>
              <a:t>The other STA of non-AP MLD </a:t>
            </a:r>
            <a:r>
              <a:rPr lang="en-US" altLang="ko-KR" sz="1400" dirty="0" smtClean="0">
                <a:solidFill>
                  <a:srgbClr val="FF0000"/>
                </a:solidFill>
              </a:rPr>
              <a:t>doesn’t </a:t>
            </a:r>
            <a:r>
              <a:rPr lang="en-US" altLang="ko-KR" sz="1400" dirty="0">
                <a:solidFill>
                  <a:srgbClr val="FF0000"/>
                </a:solidFill>
              </a:rPr>
              <a:t>transmit </a:t>
            </a:r>
            <a:r>
              <a:rPr lang="en-US" altLang="ko-KR" sz="1400" dirty="0" smtClean="0">
                <a:solidFill>
                  <a:srgbClr val="FF0000"/>
                </a:solidFill>
              </a:rPr>
              <a:t>a frame </a:t>
            </a:r>
            <a:r>
              <a:rPr lang="en-US" altLang="ko-KR" sz="1400" dirty="0"/>
              <a:t>on the other link to </a:t>
            </a:r>
            <a:r>
              <a:rPr lang="en-US" altLang="ko-KR" sz="1400" dirty="0" smtClean="0"/>
              <a:t>receive the frame from the AP on the link</a:t>
            </a:r>
          </a:p>
          <a:p>
            <a:pPr lvl="3"/>
            <a:r>
              <a:rPr lang="en-US" altLang="ko-KR" sz="1200" dirty="0"/>
              <a:t>At this point, BC can be </a:t>
            </a:r>
            <a:r>
              <a:rPr lang="en-US" altLang="ko-KR" sz="1200" dirty="0" smtClean="0"/>
              <a:t>reset or deferral </a:t>
            </a:r>
            <a:r>
              <a:rPr lang="en-US" altLang="ko-KR" sz="1200" dirty="0"/>
              <a:t>by the time </a:t>
            </a:r>
            <a:r>
              <a:rPr lang="en-US" altLang="ko-KR" sz="1200" dirty="0" smtClean="0"/>
              <a:t>of end of TXOP of the AP</a:t>
            </a:r>
            <a:endParaRPr lang="en-US" altLang="ko-KR" sz="1200" dirty="0"/>
          </a:p>
          <a:p>
            <a:pPr lvl="1"/>
            <a:r>
              <a:rPr lang="en-US" altLang="ko-KR" sz="1600" dirty="0" smtClean="0"/>
              <a:t>For </a:t>
            </a:r>
            <a:r>
              <a:rPr lang="en-US" altLang="ko-KR" sz="1600" u="sng" dirty="0"/>
              <a:t>the o</a:t>
            </a:r>
            <a:r>
              <a:rPr lang="en-US" altLang="ko-KR" sz="1600" u="sng" dirty="0" smtClean="0"/>
              <a:t>ther cases </a:t>
            </a:r>
            <a:r>
              <a:rPr lang="en-US" altLang="ko-KR" sz="1600" u="sng" dirty="0"/>
              <a:t>(e.g., </a:t>
            </a:r>
            <a:r>
              <a:rPr lang="en-US" altLang="ko-KR" sz="1600" u="sng" dirty="0" smtClean="0"/>
              <a:t>not </a:t>
            </a:r>
            <a:r>
              <a:rPr lang="en-US" altLang="ko-KR" sz="1600" u="sng" dirty="0"/>
              <a:t>receiver, OBSS, UL) </a:t>
            </a:r>
            <a:r>
              <a:rPr lang="en-US" altLang="ko-KR" sz="1600" u="sng" dirty="0" smtClean="0"/>
              <a:t>including the failure of transmitter detection</a:t>
            </a:r>
            <a:endParaRPr lang="en-US" altLang="ko-KR" sz="1600" u="sng" dirty="0"/>
          </a:p>
          <a:p>
            <a:pPr lvl="2"/>
            <a:r>
              <a:rPr lang="en-US" altLang="ko-KR" sz="1400" dirty="0"/>
              <a:t>The other STA of non-AP MLD </a:t>
            </a:r>
            <a:r>
              <a:rPr lang="en-US" altLang="ko-KR" sz="1400" dirty="0" smtClean="0">
                <a:solidFill>
                  <a:srgbClr val="FF0000"/>
                </a:solidFill>
              </a:rPr>
              <a:t>can </a:t>
            </a:r>
            <a:r>
              <a:rPr lang="en-US" altLang="ko-KR" sz="1400" dirty="0">
                <a:solidFill>
                  <a:srgbClr val="FF0000"/>
                </a:solidFill>
              </a:rPr>
              <a:t>transmit a </a:t>
            </a:r>
            <a:r>
              <a:rPr lang="en-US" altLang="ko-KR" sz="1400" dirty="0" smtClean="0">
                <a:solidFill>
                  <a:srgbClr val="FF0000"/>
                </a:solidFill>
              </a:rPr>
              <a:t>frame on the other link </a:t>
            </a:r>
            <a:r>
              <a:rPr lang="en-US" altLang="ko-KR" sz="1400" dirty="0" smtClean="0"/>
              <a:t>because the STA doesn’t need to receive frames of the AP on the link</a:t>
            </a:r>
          </a:p>
          <a:p>
            <a:r>
              <a:rPr lang="en-US" altLang="ko-KR" sz="2000" dirty="0" smtClean="0"/>
              <a:t>Example: OBSS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4709319"/>
            <a:ext cx="6625188" cy="1766094"/>
          </a:xfrm>
          <a:prstGeom prst="rect">
            <a:avLst/>
          </a:prstGeom>
        </p:spPr>
      </p:pic>
      <p:sp>
        <p:nvSpPr>
          <p:cNvPr id="8" name="포인트가 5개인 별 7"/>
          <p:cNvSpPr/>
          <p:nvPr/>
        </p:nvSpPr>
        <p:spPr bwMode="auto">
          <a:xfrm>
            <a:off x="6096000" y="5439966"/>
            <a:ext cx="237599" cy="152400"/>
          </a:xfrm>
          <a:prstGeom prst="star5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48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</a:t>
            </a:r>
            <a:r>
              <a:rPr lang="en-US" altLang="ko-KR" sz="2000" dirty="0"/>
              <a:t>discussed the </a:t>
            </a:r>
            <a:r>
              <a:rPr lang="en-US" altLang="ko-KR" sz="2000" dirty="0" smtClean="0"/>
              <a:t>operation of STAs belonging </a:t>
            </a:r>
            <a:r>
              <a:rPr lang="en-US" altLang="ko-KR" sz="2000" dirty="0"/>
              <a:t>to a non-AP MLD with non-STR on their operating links</a:t>
            </a:r>
          </a:p>
          <a:p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en-US" altLang="ko-KR" sz="2000" dirty="0" smtClean="0"/>
              <a:t>Specifically</a:t>
            </a:r>
            <a:r>
              <a:rPr lang="en-US" altLang="ko-KR" sz="2000" dirty="0"/>
              <a:t>, we proposed </a:t>
            </a:r>
            <a:r>
              <a:rPr lang="en-US" altLang="ko-KR" sz="2000" dirty="0" smtClean="0"/>
              <a:t>mechanisms considering </a:t>
            </a:r>
            <a:r>
              <a:rPr lang="en-US" altLang="ko-KR" sz="2000" dirty="0"/>
              <a:t>STAs of a non-AP MLD </a:t>
            </a:r>
            <a:r>
              <a:rPr lang="en-US" altLang="ko-KR" sz="2000" dirty="0" smtClean="0"/>
              <a:t>with non-STR, </a:t>
            </a:r>
            <a:r>
              <a:rPr lang="en-US" altLang="ko-KR" sz="2000" dirty="0"/>
              <a:t>when each link has its own primary channel to access</a:t>
            </a:r>
          </a:p>
          <a:p>
            <a:pPr lvl="1"/>
            <a:r>
              <a:rPr lang="en-US" altLang="ko-KR" sz="1600" dirty="0"/>
              <a:t>An STA of non-AP MLD decides whether to transmit a frame on its link when its back-off count = 0, depending on the information shared by the other STA of non-AP </a:t>
            </a:r>
            <a:r>
              <a:rPr lang="en-US" altLang="ko-KR" sz="1600" dirty="0" smtClean="0"/>
              <a:t>MLD, e.g.,</a:t>
            </a:r>
            <a:endParaRPr lang="en-US" altLang="ko-KR" sz="1600" dirty="0"/>
          </a:p>
          <a:p>
            <a:pPr lvl="2"/>
            <a:r>
              <a:rPr lang="en-US" altLang="ko-KR" sz="1400" dirty="0" smtClean="0"/>
              <a:t>If </a:t>
            </a:r>
            <a:r>
              <a:rPr lang="en-US" altLang="ko-KR" sz="1400" u="sng" dirty="0"/>
              <a:t>no information</a:t>
            </a:r>
            <a:r>
              <a:rPr lang="en-US" altLang="ko-KR" sz="1400" dirty="0"/>
              <a:t> is shared, the other STA transmits a frame</a:t>
            </a:r>
          </a:p>
          <a:p>
            <a:pPr lvl="2"/>
            <a:r>
              <a:rPr lang="en-US" altLang="ko-KR" sz="1400" dirty="0"/>
              <a:t>If the information is </a:t>
            </a:r>
            <a:r>
              <a:rPr lang="en-US" altLang="ko-KR" sz="1400" u="sng" dirty="0"/>
              <a:t>RX state and not enough regarding the frame (e.g., Intra BSS/DL, but recipient is not detected</a:t>
            </a:r>
            <a:r>
              <a:rPr lang="en-US" altLang="ko-KR" sz="1400" u="sng" dirty="0" smtClean="0"/>
              <a:t>)</a:t>
            </a:r>
            <a:endParaRPr lang="en-US" altLang="ko-KR" sz="1400" dirty="0"/>
          </a:p>
          <a:p>
            <a:pPr lvl="2"/>
            <a:r>
              <a:rPr lang="en-US" altLang="ko-KR" sz="1400" dirty="0" smtClean="0"/>
              <a:t>If </a:t>
            </a:r>
            <a:r>
              <a:rPr lang="en-US" altLang="ko-KR" sz="1400" dirty="0"/>
              <a:t>the information is </a:t>
            </a:r>
            <a:r>
              <a:rPr lang="en-US" altLang="ko-KR" sz="1400" u="sng" dirty="0"/>
              <a:t>RX state and enough regarding the frame (e.g., OBSS, UL</a:t>
            </a:r>
            <a:r>
              <a:rPr lang="en-US" altLang="ko-KR" sz="1400" u="sng" dirty="0" smtClean="0"/>
              <a:t>)</a:t>
            </a:r>
            <a:endParaRPr lang="en-US" altLang="ko-KR" sz="1400" dirty="0"/>
          </a:p>
          <a:p>
            <a:pPr lvl="3"/>
            <a:endParaRPr lang="en-US" altLang="ko-KR" sz="1000" dirty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0575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11be defines channel access mechanism(s) for STAs of a non-AP MLD with constraints to </a:t>
            </a:r>
            <a:r>
              <a:rPr lang="en-US" altLang="ko-KR" dirty="0"/>
              <a:t>simultaneously transmit and receive </a:t>
            </a:r>
            <a:r>
              <a:rPr lang="en-US" altLang="ko-KR" dirty="0" smtClean="0"/>
              <a:t>on </a:t>
            </a:r>
            <a:r>
              <a:rPr lang="en-US" altLang="ko-KR" dirty="0"/>
              <a:t>a pair of </a:t>
            </a:r>
            <a:r>
              <a:rPr lang="en-US" altLang="ko-KR" dirty="0" smtClean="0"/>
              <a:t>links including a primary channel each?</a:t>
            </a:r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6347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to add the followings to the 11be </a:t>
            </a:r>
            <a:r>
              <a:rPr lang="en-US" altLang="ko-KR" dirty="0" smtClean="0"/>
              <a:t>SFD:</a:t>
            </a:r>
            <a:endParaRPr lang="en-US" altLang="ko-KR" dirty="0"/>
          </a:p>
          <a:p>
            <a:pPr lvl="1"/>
            <a:r>
              <a:rPr lang="en-US" altLang="ko-KR" dirty="0" smtClean="0"/>
              <a:t>When STAs </a:t>
            </a:r>
            <a:r>
              <a:rPr lang="en-US" altLang="ko-KR" dirty="0"/>
              <a:t>of a non-AP </a:t>
            </a:r>
            <a:r>
              <a:rPr lang="en-US" altLang="ko-KR" dirty="0" smtClean="0"/>
              <a:t>MLD have </a:t>
            </a:r>
            <a:r>
              <a:rPr lang="en-US" altLang="ko-KR" dirty="0"/>
              <a:t>constraints to simultaneously transmit and receive on a pair of </a:t>
            </a:r>
            <a:r>
              <a:rPr lang="en-US" altLang="ko-KR" dirty="0" smtClean="0"/>
              <a:t>links and each link has its own primary channel, they can perform the following channel access mechanisms:</a:t>
            </a:r>
          </a:p>
          <a:p>
            <a:pPr lvl="2"/>
            <a:r>
              <a:rPr lang="en-US" altLang="ko-KR" dirty="0" smtClean="0"/>
              <a:t>An STA of non-AP MLD decides whether to transmit a frame on its link when its back-off count = 0, depending on the information shared by the other STA of non-AP MLD</a:t>
            </a:r>
          </a:p>
          <a:p>
            <a:pPr lvl="3"/>
            <a:r>
              <a:rPr lang="en-US" altLang="ko-KR" dirty="0" smtClean="0"/>
              <a:t>What </a:t>
            </a:r>
            <a:r>
              <a:rPr lang="en-US" altLang="ko-KR" dirty="0"/>
              <a:t>the information </a:t>
            </a:r>
            <a:r>
              <a:rPr lang="en-US" altLang="ko-KR" dirty="0" smtClean="0"/>
              <a:t>are </a:t>
            </a:r>
            <a:r>
              <a:rPr lang="en-US" altLang="ko-KR" dirty="0"/>
              <a:t>and when to share </a:t>
            </a:r>
            <a:r>
              <a:rPr lang="en-US" altLang="ko-KR" dirty="0" smtClean="0"/>
              <a:t>them </a:t>
            </a:r>
            <a:r>
              <a:rPr lang="en-US" altLang="ko-KR" dirty="0"/>
              <a:t>are TBD</a:t>
            </a:r>
          </a:p>
          <a:p>
            <a:pPr lvl="2"/>
            <a:endParaRPr lang="ko-KR" altLang="en-US" sz="1600" dirty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5199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ko-KR" sz="1800" dirty="0" smtClean="0">
                <a:ea typeface="굴림" panose="020B0600000101010101" pitchFamily="50" charset="-127"/>
              </a:rPr>
              <a:t>[1] 802.11-19/1917r1 </a:t>
            </a:r>
            <a:r>
              <a:rPr lang="en-US" altLang="ko-KR" sz="1800" dirty="0">
                <a:ea typeface="굴림" panose="020B0600000101010101" pitchFamily="50" charset="-127"/>
              </a:rPr>
              <a:t>Considerations for Multi-link Channel Access</a:t>
            </a:r>
            <a:br>
              <a:rPr lang="en-US" altLang="ko-KR" sz="1800" dirty="0">
                <a:ea typeface="굴림" panose="020B0600000101010101" pitchFamily="50" charset="-127"/>
              </a:rPr>
            </a:br>
            <a:r>
              <a:rPr lang="en-US" altLang="ko-KR" sz="1800" dirty="0">
                <a:ea typeface="굴림" panose="020B0600000101010101" pitchFamily="50" charset="-127"/>
              </a:rPr>
              <a:t>Without Simultaneous TX/RX </a:t>
            </a:r>
            <a:r>
              <a:rPr lang="en-US" altLang="ko-KR" sz="1800" dirty="0" smtClean="0">
                <a:ea typeface="굴림" panose="020B0600000101010101" pitchFamily="50" charset="-127"/>
              </a:rPr>
              <a:t>Capability</a:t>
            </a:r>
          </a:p>
          <a:p>
            <a:pPr marL="0" indent="0">
              <a:buNone/>
            </a:pPr>
            <a:r>
              <a:rPr lang="en-US" altLang="ko-KR" sz="1800" dirty="0" smtClean="0"/>
              <a:t>[2] </a:t>
            </a:r>
            <a:r>
              <a:rPr lang="en-US" altLang="ko-KR" sz="1800" dirty="0"/>
              <a:t>802.11-19/</a:t>
            </a:r>
            <a:r>
              <a:rPr lang="en-GB" altLang="ko-KR" sz="1800" dirty="0" smtClean="0"/>
              <a:t>1405r7 </a:t>
            </a:r>
            <a:r>
              <a:rPr lang="en-GB" altLang="ko-KR" sz="1800" dirty="0"/>
              <a:t>Multi-link Channel Access Discussion</a:t>
            </a:r>
          </a:p>
          <a:p>
            <a:pPr marL="0" indent="0">
              <a:buNone/>
            </a:pPr>
            <a:r>
              <a:rPr lang="en-GB" altLang="ko-KR" sz="1800" dirty="0" smtClean="0"/>
              <a:t>[3] 802.11-19/1548r1 </a:t>
            </a:r>
            <a:r>
              <a:rPr lang="en-US" altLang="zh-CN" sz="1800" dirty="0"/>
              <a:t>Channel Access Design for Synchronized </a:t>
            </a:r>
            <a:r>
              <a:rPr lang="en-US" altLang="zh-CN" sz="1800" dirty="0" smtClean="0"/>
              <a:t>Multi-Links</a:t>
            </a:r>
            <a:endParaRPr lang="en-US" altLang="ko-KR" sz="1800" dirty="0"/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7040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Several contributions [1]-[3] have discussed the operation of MLD </a:t>
            </a:r>
            <a:r>
              <a:rPr lang="en-US" altLang="ko-KR" sz="2000" dirty="0" smtClean="0"/>
              <a:t>with </a:t>
            </a:r>
            <a:r>
              <a:rPr lang="en-US" altLang="ko-KR" sz="2000" dirty="0" smtClean="0"/>
              <a:t>the constraints to simultaneously transmit and receive (STR) on </a:t>
            </a:r>
            <a:r>
              <a:rPr lang="en-US" altLang="ko-KR" sz="2000" dirty="0"/>
              <a:t>a pair of </a:t>
            </a:r>
            <a:r>
              <a:rPr lang="en-US" altLang="ko-KR" sz="2000" dirty="0" smtClean="0"/>
              <a:t>links</a:t>
            </a:r>
          </a:p>
          <a:p>
            <a:pPr lvl="1"/>
            <a:r>
              <a:rPr lang="en-US" altLang="ko-KR" sz="1600" dirty="0" smtClean="0"/>
              <a:t>In this contribution, we call </a:t>
            </a:r>
            <a:r>
              <a:rPr lang="en-US" altLang="ko-KR" sz="1600" dirty="0"/>
              <a:t>the constraint </a:t>
            </a:r>
            <a:r>
              <a:rPr lang="en-US" altLang="ko-KR" sz="1600" dirty="0" smtClean="0"/>
              <a:t>non-STR</a:t>
            </a:r>
            <a:endParaRPr lang="en-US" altLang="ko-KR" sz="14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Specifically, we discuss additional considerations on the operation of STAs belonging to a non-AP MLD with non-STR on their operating links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1804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STR Capability and Operation [1]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We already discussed the first case [1]</a:t>
            </a:r>
          </a:p>
          <a:p>
            <a:r>
              <a:rPr lang="en-US" altLang="ko-KR" sz="2000" dirty="0" smtClean="0"/>
              <a:t>We consider </a:t>
            </a:r>
            <a:r>
              <a:rPr lang="en-US" altLang="ko-KR" sz="2000" u="sng" dirty="0"/>
              <a:t>the second case that t</a:t>
            </a:r>
            <a:r>
              <a:rPr lang="en-US" altLang="ko-KR" sz="2000" u="sng" dirty="0" smtClean="0"/>
              <a:t>wo </a:t>
            </a:r>
            <a:r>
              <a:rPr lang="en-US" altLang="ko-KR" sz="2000" u="sng" dirty="0"/>
              <a:t>or </a:t>
            </a:r>
            <a:r>
              <a:rPr lang="en-US" altLang="ko-KR" sz="2000" u="sng" dirty="0" smtClean="0"/>
              <a:t>more APs have </a:t>
            </a:r>
            <a:r>
              <a:rPr lang="en-US" altLang="ko-KR" sz="2000" u="sng" dirty="0"/>
              <a:t>STR capability on their operating </a:t>
            </a:r>
            <a:r>
              <a:rPr lang="en-US" altLang="ko-KR" sz="2000" u="sng" dirty="0" smtClean="0"/>
              <a:t>links while STAs affiliated with the APs don’t have STR capability (non-STR)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1524000"/>
            <a:ext cx="7124700" cy="3600450"/>
          </a:xfrm>
          <a:prstGeom prst="rect">
            <a:avLst/>
          </a:prstGeom>
        </p:spPr>
      </p:pic>
      <p:sp>
        <p:nvSpPr>
          <p:cNvPr id="8" name="포인트가 5개인 별 7"/>
          <p:cNvSpPr/>
          <p:nvPr/>
        </p:nvSpPr>
        <p:spPr bwMode="auto">
          <a:xfrm>
            <a:off x="3810000" y="3581400"/>
            <a:ext cx="304801" cy="228600"/>
          </a:xfrm>
          <a:prstGeom prst="star5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99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Observation for Non-AP MLD’s Operation</a:t>
            </a:r>
            <a:r>
              <a:rPr lang="en-US" altLang="ko-KR" dirty="0"/>
              <a:t> </a:t>
            </a:r>
            <a:r>
              <a:rPr lang="en-US" altLang="ko-KR" dirty="0" smtClean="0"/>
              <a:t>with Constraint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Each AP of AP MLD has its own primary channel (PCH)</a:t>
            </a:r>
          </a:p>
          <a:p>
            <a:pPr lvl="1"/>
            <a:r>
              <a:rPr lang="en-US" altLang="ko-KR" sz="1600" dirty="0" smtClean="0"/>
              <a:t>Each STA of Non-AP MLD without STR can perform back-off through its PCH</a:t>
            </a:r>
          </a:p>
          <a:p>
            <a:r>
              <a:rPr lang="en-US" altLang="ko-KR" sz="2000" dirty="0" smtClean="0"/>
              <a:t>If non-AP STAs just use independent channel access only, a problem can occur, e.g.,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At AP MLD side, the UL frame can be received successfully</a:t>
            </a:r>
          </a:p>
          <a:p>
            <a:pPr lvl="1"/>
            <a:r>
              <a:rPr lang="en-US" altLang="ko-KR" sz="1600" dirty="0" smtClean="0"/>
              <a:t>At non-AP MLD side, the DL frame cannot be received successfully</a:t>
            </a:r>
            <a:endParaRPr lang="en-US" altLang="ko-KR" sz="16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33" name="그림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388" y="3945812"/>
            <a:ext cx="7772400" cy="2150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09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How to Handle: Aggregation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AP MLDs or non-AP MLDs may transmit aligned PPDUs by aggregating all supported links</a:t>
            </a:r>
          </a:p>
          <a:p>
            <a:pPr lvl="1"/>
            <a:r>
              <a:rPr lang="en-US" altLang="ko-KR" sz="1600" dirty="0" smtClean="0"/>
              <a:t>For </a:t>
            </a:r>
            <a:r>
              <a:rPr lang="en-US" altLang="ko-KR" sz="1600" dirty="0"/>
              <a:t>example</a:t>
            </a:r>
            <a:r>
              <a:rPr lang="en-US" altLang="ko-KR" sz="1600" dirty="0" smtClean="0"/>
              <a:t>, PIFS-based multi-link aggregation depending </a:t>
            </a:r>
            <a:r>
              <a:rPr lang="en-US" altLang="ko-KR" sz="1600" dirty="0"/>
              <a:t>on the level of </a:t>
            </a:r>
            <a:r>
              <a:rPr lang="en-US" altLang="ko-KR" sz="1600" dirty="0" smtClean="0"/>
              <a:t>coordination to share channel states</a:t>
            </a:r>
            <a:endParaRPr lang="en-US" altLang="ko-KR" sz="1600" dirty="0"/>
          </a:p>
          <a:p>
            <a:pPr lvl="2"/>
            <a:r>
              <a:rPr lang="en-US" altLang="ko-KR" sz="1400" dirty="0" smtClean="0"/>
              <a:t>If </a:t>
            </a:r>
            <a:r>
              <a:rPr lang="en-US" altLang="ko-KR" sz="1400" dirty="0" smtClean="0"/>
              <a:t>the </a:t>
            </a:r>
            <a:r>
              <a:rPr lang="en-US" altLang="ko-KR" sz="1400" dirty="0" smtClean="0"/>
              <a:t>states can be shared immediately, links are aggregated based on PIFS</a:t>
            </a:r>
            <a:endParaRPr lang="en-US" altLang="ko-KR" sz="1200" dirty="0"/>
          </a:p>
          <a:p>
            <a:pPr lvl="2"/>
            <a:r>
              <a:rPr lang="en-US" altLang="ko-KR" sz="1400" dirty="0"/>
              <a:t>Otherwise, before aggregation, several frames may be exchanged (e.g., RTS/CTS</a:t>
            </a:r>
            <a:r>
              <a:rPr lang="en-US" altLang="ko-KR" sz="1400" dirty="0" smtClean="0"/>
              <a:t>)</a:t>
            </a:r>
          </a:p>
          <a:p>
            <a:pPr lvl="1"/>
            <a:r>
              <a:rPr lang="en-US" altLang="ko-KR" sz="1600" dirty="0" smtClean="0"/>
              <a:t>It can enable TX/TX or RX/RX to mitigate non-STR</a:t>
            </a:r>
            <a:endParaRPr lang="en-US" altLang="ko-KR" sz="1600" dirty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 smtClean="0"/>
          </a:p>
          <a:p>
            <a:r>
              <a:rPr lang="en-US" altLang="ko-KR" sz="2000" dirty="0"/>
              <a:t>However, such a method cannot be always </a:t>
            </a:r>
            <a:r>
              <a:rPr lang="en-US" altLang="ko-KR" sz="2000" dirty="0" smtClean="0"/>
              <a:t>utilized to handle non-STR, </a:t>
            </a:r>
            <a:r>
              <a:rPr lang="en-US" altLang="ko-KR" sz="2000" dirty="0"/>
              <a:t>e.g., </a:t>
            </a:r>
            <a:r>
              <a:rPr lang="en-US" altLang="ko-KR" sz="2000" dirty="0" smtClean="0"/>
              <a:t>BUSY </a:t>
            </a:r>
            <a:r>
              <a:rPr lang="en-US" altLang="ko-KR" sz="2000" dirty="0"/>
              <a:t>indication during </a:t>
            </a:r>
            <a:r>
              <a:rPr lang="en-US" altLang="ko-KR" sz="2000" dirty="0" smtClean="0"/>
              <a:t>PIFS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In other words, other scenarios need to be considered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035" y="3886200"/>
            <a:ext cx="6172200" cy="1663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59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Focusing on Another Scenario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 smtClean="0">
                <a:ea typeface="+mn-ea"/>
                <a:cs typeface="+mn-cs"/>
              </a:rPr>
              <a:t>We need to consider a scenario, e.g., </a:t>
            </a:r>
            <a:r>
              <a:rPr lang="en-US" altLang="ko-KR" b="1" dirty="0" smtClean="0"/>
              <a:t>while RX on a link 1, when back-off count (BC) = 0 on link 2, </a:t>
            </a:r>
            <a:r>
              <a:rPr lang="en-US" altLang="ko-KR" b="1" i="1" u="sng" dirty="0" smtClean="0"/>
              <a:t>Should </a:t>
            </a:r>
            <a:r>
              <a:rPr lang="en-US" altLang="ko-KR" b="1" i="1" u="sng" dirty="0" smtClean="0">
                <a:ea typeface="+mn-ea"/>
                <a:cs typeface="+mn-cs"/>
              </a:rPr>
              <a:t>STA 2 transmit frames?</a:t>
            </a:r>
            <a:r>
              <a:rPr lang="en-US" altLang="ko-KR" b="1" dirty="0" smtClean="0">
                <a:ea typeface="+mn-ea"/>
                <a:cs typeface="+mn-cs"/>
              </a:rPr>
              <a:t> </a:t>
            </a:r>
            <a:endParaRPr lang="en-US" altLang="ko-KR" sz="2000" dirty="0" smtClean="0"/>
          </a:p>
          <a:p>
            <a:pPr lvl="1"/>
            <a:r>
              <a:rPr lang="en-US" altLang="ko-KR" sz="1600" dirty="0" smtClean="0"/>
              <a:t>If STA 2 transmits any frame on link 2, frames on link 1 cannot be received correctly</a:t>
            </a:r>
          </a:p>
          <a:p>
            <a:pPr lvl="1"/>
            <a:r>
              <a:rPr lang="en-US" altLang="ko-KR" sz="1600" dirty="0" smtClean="0"/>
              <a:t>To </a:t>
            </a:r>
            <a:r>
              <a:rPr lang="en-US" altLang="ko-KR" sz="1600" dirty="0"/>
              <a:t>decide </a:t>
            </a:r>
            <a:r>
              <a:rPr lang="en-US" altLang="ko-KR" sz="1600" i="1" dirty="0"/>
              <a:t>whether to transmit a frame </a:t>
            </a:r>
            <a:r>
              <a:rPr lang="en-US" altLang="ko-KR" sz="1600" i="1" dirty="0" smtClean="0"/>
              <a:t>on </a:t>
            </a:r>
            <a:r>
              <a:rPr lang="en-US" altLang="ko-KR" sz="1600" i="1" dirty="0"/>
              <a:t>link 2</a:t>
            </a:r>
            <a:r>
              <a:rPr lang="en-US" altLang="ko-KR" sz="1600" dirty="0"/>
              <a:t>, </a:t>
            </a:r>
            <a:r>
              <a:rPr lang="en-US" altLang="ko-KR" sz="1600" b="1" u="sng" dirty="0"/>
              <a:t>STA 1 needs to share the information regarding </a:t>
            </a:r>
            <a:r>
              <a:rPr lang="en-US" altLang="ko-KR" sz="1600" b="1" u="sng" dirty="0" smtClean="0"/>
              <a:t>the reception on link </a:t>
            </a:r>
            <a:r>
              <a:rPr lang="en-US" altLang="ko-KR" sz="1600" b="1" u="sng" dirty="0"/>
              <a:t>1 (e.g., RX, transmitter) with STA </a:t>
            </a:r>
            <a:r>
              <a:rPr lang="en-US" altLang="ko-KR" sz="1600" b="1" u="sng" dirty="0" smtClean="0"/>
              <a:t>2</a:t>
            </a:r>
          </a:p>
          <a:p>
            <a:pPr lvl="2"/>
            <a:r>
              <a:rPr lang="en-US" altLang="ko-KR" sz="1400" dirty="0" smtClean="0"/>
              <a:t>For example, an STA which</a:t>
            </a:r>
            <a:r>
              <a:rPr lang="ko-KR" altLang="en-US" sz="1400" smtClean="0"/>
              <a:t> </a:t>
            </a:r>
            <a:r>
              <a:rPr lang="en-US" altLang="ko-KR" sz="1400" dirty="0" smtClean="0"/>
              <a:t>is receiving a PPDU, the receiver of PPDU is not the STA, the STA can transmit frames</a:t>
            </a:r>
            <a:endParaRPr lang="en-US" altLang="ko-KR" sz="14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589" y="4267200"/>
            <a:ext cx="7464755" cy="2070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444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1" y="685800"/>
            <a:ext cx="7934324" cy="914400"/>
          </a:xfrm>
        </p:spPr>
        <p:txBody>
          <a:bodyPr/>
          <a:lstStyle/>
          <a:p>
            <a:r>
              <a:rPr lang="en-US" altLang="ko-KR" dirty="0" smtClean="0"/>
              <a:t>Information Sharing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STA checks </a:t>
            </a:r>
            <a:r>
              <a:rPr lang="en-US" altLang="ko-KR" sz="2000" dirty="0" smtClean="0"/>
              <a:t>DL/UL, BSS color, TXOP </a:t>
            </a:r>
            <a:r>
              <a:rPr lang="en-US" altLang="ko-KR" sz="2000" dirty="0"/>
              <a:t>from U-SIG field in PHY header and RA field in MAC header</a:t>
            </a:r>
          </a:p>
          <a:p>
            <a:pPr lvl="1"/>
            <a:r>
              <a:rPr lang="en-US" altLang="ko-KR" sz="1600" dirty="0" smtClean="0"/>
              <a:t>In DL case, STA has to check MAC header (in SU case)</a:t>
            </a:r>
          </a:p>
          <a:p>
            <a:pPr lvl="1"/>
            <a:r>
              <a:rPr lang="en-US" altLang="ko-KR" sz="1600" dirty="0" smtClean="0"/>
              <a:t>In the other cases, STA just has to check PHY</a:t>
            </a:r>
            <a:endParaRPr lang="en-US" altLang="ko-KR" sz="1400" dirty="0" smtClean="0"/>
          </a:p>
          <a:p>
            <a:r>
              <a:rPr lang="en-US" altLang="ko-KR" sz="2000" dirty="0" smtClean="0"/>
              <a:t>Consequently, STA </a:t>
            </a:r>
            <a:r>
              <a:rPr lang="en-US" altLang="ko-KR" sz="2000" dirty="0"/>
              <a:t>can obtain </a:t>
            </a:r>
            <a:r>
              <a:rPr lang="en-US" altLang="ko-KR" sz="2000" dirty="0" smtClean="0"/>
              <a:t>the transmitter/receiver of PPDU and TXOP</a:t>
            </a:r>
          </a:p>
          <a:p>
            <a:pPr lvl="1"/>
            <a:r>
              <a:rPr lang="en-US" altLang="ko-KR" sz="1600" dirty="0" smtClean="0"/>
              <a:t>If the decoding is failed, the failure information can be also shared</a:t>
            </a:r>
            <a:endParaRPr lang="en-US" altLang="ko-KR" sz="1600" dirty="0"/>
          </a:p>
          <a:p>
            <a:r>
              <a:rPr lang="en-US" altLang="ko-KR" sz="2000" dirty="0" smtClean="0"/>
              <a:t>The </a:t>
            </a:r>
            <a:r>
              <a:rPr lang="en-US" altLang="ko-KR" sz="2000" dirty="0"/>
              <a:t>information may be shared immediately or in a little </a:t>
            </a:r>
            <a:r>
              <a:rPr lang="en-US" altLang="ko-KR" sz="2000" dirty="0" smtClean="0"/>
              <a:t>time depending on the level of coordination to share the information</a:t>
            </a:r>
          </a:p>
          <a:p>
            <a:pPr lvl="2"/>
            <a:endParaRPr lang="en-US" altLang="ko-KR" sz="1200" dirty="0"/>
          </a:p>
          <a:p>
            <a:pPr marL="857250" lvl="2" indent="0">
              <a:buNone/>
            </a:pPr>
            <a:endParaRPr lang="en-US" altLang="ko-KR" sz="1200" dirty="0"/>
          </a:p>
          <a:p>
            <a:pPr marL="457200" lvl="1" indent="0">
              <a:buNone/>
            </a:pPr>
            <a:endParaRPr lang="en-US" altLang="ko-KR" sz="1600" dirty="0" smtClean="0"/>
          </a:p>
          <a:p>
            <a:pPr marL="457200" lvl="1" indent="0">
              <a:buNone/>
            </a:pPr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900" y="4953000"/>
            <a:ext cx="7010400" cy="1448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73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Overview of Operation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a pair of links, Depending </a:t>
            </a:r>
            <a:r>
              <a:rPr lang="en-US" altLang="ko-KR" sz="2000" dirty="0"/>
              <a:t>on </a:t>
            </a:r>
            <a:r>
              <a:rPr lang="en-US" altLang="ko-KR" sz="2000" i="1" u="sng" dirty="0" smtClean="0"/>
              <a:t>the level of information </a:t>
            </a:r>
            <a:r>
              <a:rPr lang="en-US" altLang="ko-KR" sz="2000" i="1" dirty="0" smtClean="0"/>
              <a:t>of frame </a:t>
            </a:r>
            <a:r>
              <a:rPr lang="en-US" altLang="ko-KR" sz="2000" i="1" dirty="0"/>
              <a:t>being </a:t>
            </a:r>
            <a:r>
              <a:rPr lang="en-US" altLang="ko-KR" sz="2000" i="1" dirty="0" smtClean="0"/>
              <a:t>received by a STA (STA 1) of non-AP MLD on a link</a:t>
            </a:r>
            <a:r>
              <a:rPr lang="en-US" altLang="ko-KR" sz="2000" dirty="0" smtClean="0"/>
              <a:t>, the other STA (STA 2) of non-AP MLD can decide </a:t>
            </a:r>
            <a:r>
              <a:rPr lang="en-US" altLang="ko-KR" sz="2000" i="1" dirty="0" smtClean="0"/>
              <a:t>whether to transmit a frame</a:t>
            </a:r>
            <a:r>
              <a:rPr lang="en-US" altLang="ko-KR" sz="2000" i="1" dirty="0"/>
              <a:t> </a:t>
            </a:r>
            <a:r>
              <a:rPr lang="en-US" altLang="ko-KR" sz="2000" i="1" dirty="0" smtClean="0"/>
              <a:t>on the other link </a:t>
            </a:r>
            <a:r>
              <a:rPr lang="en-US" altLang="ko-KR" sz="2000" i="1" u="sng" dirty="0" smtClean="0"/>
              <a:t>when its BC = 0</a:t>
            </a:r>
            <a:endParaRPr lang="en-US" altLang="ko-KR" sz="1600" dirty="0" smtClean="0"/>
          </a:p>
          <a:p>
            <a:pPr lvl="1"/>
            <a:r>
              <a:rPr lang="en-US" altLang="ko-KR" sz="1600" dirty="0" smtClean="0"/>
              <a:t>If </a:t>
            </a:r>
            <a:r>
              <a:rPr lang="en-US" altLang="ko-KR" sz="1600" u="sng" dirty="0"/>
              <a:t>no information</a:t>
            </a:r>
            <a:r>
              <a:rPr lang="en-US" altLang="ko-KR" sz="1600" dirty="0" smtClean="0"/>
              <a:t> is shared, the other STA transmits a frame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If the information is </a:t>
            </a:r>
            <a:r>
              <a:rPr lang="en-US" altLang="ko-KR" sz="1600" u="sng" dirty="0" smtClean="0"/>
              <a:t>RX state and not enough regarding the frame (e.g., If Intra BSS/DL, but recipient is not detected)</a:t>
            </a:r>
            <a:r>
              <a:rPr lang="en-US" altLang="ko-KR" sz="1600" dirty="0" smtClean="0"/>
              <a:t>, the operation is described in slide 7</a:t>
            </a:r>
          </a:p>
          <a:p>
            <a:pPr lvl="1"/>
            <a:r>
              <a:rPr lang="en-US" altLang="ko-KR" sz="1600" dirty="0" smtClean="0"/>
              <a:t>If the information is </a:t>
            </a:r>
            <a:r>
              <a:rPr lang="en-US" altLang="ko-KR" sz="1600" u="sng" dirty="0" smtClean="0"/>
              <a:t>RX state and enough</a:t>
            </a:r>
            <a:r>
              <a:rPr lang="en-US" altLang="ko-KR" sz="1600" u="sng" dirty="0"/>
              <a:t> regarding the frame</a:t>
            </a:r>
            <a:r>
              <a:rPr lang="en-US" altLang="ko-KR" sz="1600" u="sng" dirty="0" smtClean="0"/>
              <a:t> </a:t>
            </a:r>
            <a:r>
              <a:rPr lang="en-US" altLang="ko-KR" sz="1600" u="sng" dirty="0"/>
              <a:t>(e.g., OBSS, UL), </a:t>
            </a:r>
            <a:r>
              <a:rPr lang="en-US" altLang="ko-KR" sz="1600" dirty="0" smtClean="0"/>
              <a:t>the operation </a:t>
            </a:r>
            <a:r>
              <a:rPr lang="en-US" altLang="ko-KR" sz="1600" dirty="0"/>
              <a:t>is described in </a:t>
            </a:r>
            <a:r>
              <a:rPr lang="en-US" altLang="ko-KR" sz="1600" dirty="0" smtClean="0"/>
              <a:t>the slide 8</a:t>
            </a:r>
          </a:p>
          <a:p>
            <a:pPr lvl="1"/>
            <a:r>
              <a:rPr lang="en-US" altLang="ko-KR" sz="1600" dirty="0"/>
              <a:t>To simplify, the information of RX state may not be considered</a:t>
            </a:r>
          </a:p>
          <a:p>
            <a:pPr lvl="1"/>
            <a:endParaRPr kumimoji="1" lang="en-US" altLang="ko-KR" sz="1600" b="1" kern="1200" dirty="0">
              <a:solidFill>
                <a:srgbClr val="FF0000"/>
              </a:solidFill>
              <a:latin typeface="Times New Roman" panose="02020603050405020304" pitchFamily="18" charset="0"/>
              <a:ea typeface="돋움" pitchFamily="50" charset="-127"/>
              <a:cs typeface="Times New Roman" panose="02020603050405020304" pitchFamily="18" charset="0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4876800"/>
            <a:ext cx="7092063" cy="1465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29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Operation based on Information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If the information is </a:t>
            </a:r>
            <a:r>
              <a:rPr lang="en-US" altLang="ko-KR" sz="2000" u="sng" dirty="0" smtClean="0"/>
              <a:t>RX state and not </a:t>
            </a:r>
            <a:r>
              <a:rPr lang="en-US" altLang="ko-KR" sz="2000" u="sng" dirty="0"/>
              <a:t>enough regarding the </a:t>
            </a:r>
            <a:r>
              <a:rPr lang="en-US" altLang="ko-KR" sz="2000" u="sng" dirty="0" smtClean="0"/>
              <a:t>frame</a:t>
            </a:r>
          </a:p>
          <a:p>
            <a:pPr lvl="1"/>
            <a:r>
              <a:rPr lang="en-US" altLang="ko-KR" sz="1600" dirty="0" smtClean="0"/>
              <a:t>Option </a:t>
            </a:r>
            <a:r>
              <a:rPr lang="en-US" altLang="ko-KR" sz="1600" dirty="0"/>
              <a:t>1: Reset </a:t>
            </a:r>
            <a:r>
              <a:rPr lang="en-US" altLang="ko-KR" sz="1600" dirty="0" smtClean="0"/>
              <a:t>BC</a:t>
            </a:r>
            <a:endParaRPr lang="en-US" altLang="ko-KR" sz="1600" dirty="0"/>
          </a:p>
          <a:p>
            <a:pPr lvl="2"/>
            <a:r>
              <a:rPr lang="en-US" altLang="ko-KR" sz="1400" dirty="0"/>
              <a:t>It may increase the channel access delay; however, it can be </a:t>
            </a:r>
            <a:r>
              <a:rPr lang="en-US" altLang="ko-KR" sz="1400" dirty="0" smtClean="0"/>
              <a:t>compensated as the follows</a:t>
            </a:r>
          </a:p>
          <a:p>
            <a:pPr lvl="3"/>
            <a:r>
              <a:rPr lang="en-US" altLang="ko-KR" sz="1200" dirty="0" smtClean="0"/>
              <a:t>E.g., by halving </a:t>
            </a:r>
            <a:r>
              <a:rPr lang="en-US" altLang="ko-KR" sz="1200" dirty="0"/>
              <a:t>the </a:t>
            </a:r>
            <a:r>
              <a:rPr lang="en-US" altLang="ko-KR" sz="1200" dirty="0" smtClean="0"/>
              <a:t>CW</a:t>
            </a:r>
            <a:endParaRPr lang="en-US" altLang="ko-KR" sz="1200" dirty="0"/>
          </a:p>
          <a:p>
            <a:pPr lvl="1"/>
            <a:r>
              <a:rPr lang="en-US" altLang="ko-KR" sz="1600" dirty="0" smtClean="0"/>
              <a:t>Option </a:t>
            </a:r>
            <a:r>
              <a:rPr lang="en-US" altLang="ko-KR" sz="1600" dirty="0"/>
              <a:t>2: Deferral by the time </a:t>
            </a:r>
            <a:r>
              <a:rPr lang="en-US" altLang="ko-KR" sz="1600" dirty="0" smtClean="0"/>
              <a:t>that the information is enough while </a:t>
            </a:r>
            <a:r>
              <a:rPr lang="en-US" altLang="ko-KR" sz="1600" dirty="0"/>
              <a:t>maintaining BC = 0</a:t>
            </a:r>
          </a:p>
          <a:p>
            <a:pPr lvl="2"/>
            <a:r>
              <a:rPr lang="en-US" altLang="ko-KR" sz="1400" dirty="0"/>
              <a:t>In case of DL in intra-BSS, BCs of many STAs might become 0 during that time, which would increase collision </a:t>
            </a:r>
            <a:r>
              <a:rPr lang="en-US" altLang="ko-KR" sz="1400" dirty="0" smtClean="0"/>
              <a:t>probability</a:t>
            </a:r>
          </a:p>
          <a:p>
            <a:r>
              <a:rPr lang="en-US" altLang="ko-KR" sz="2000" dirty="0" smtClean="0"/>
              <a:t>Example: Only RX state</a:t>
            </a:r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1" y="4420065"/>
            <a:ext cx="6324600" cy="1865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17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269115</TotalTime>
  <Words>1313</Words>
  <Application>Microsoft Office PowerPoint</Application>
  <PresentationFormat>화면 슬라이드 쇼(4:3)</PresentationFormat>
  <Paragraphs>194</Paragraphs>
  <Slides>14</Slides>
  <Notes>11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20" baseType="lpstr">
      <vt:lpstr>굴림</vt:lpstr>
      <vt:lpstr>돋움</vt:lpstr>
      <vt:lpstr>맑은 고딕</vt:lpstr>
      <vt:lpstr>Arial</vt:lpstr>
      <vt:lpstr>Times New Roman</vt:lpstr>
      <vt:lpstr>802-11-Submission</vt:lpstr>
      <vt:lpstr>Operation of Non-AP MLD with Constraints</vt:lpstr>
      <vt:lpstr>Introduction</vt:lpstr>
      <vt:lpstr>Recap: STR Capability and Operation [1]</vt:lpstr>
      <vt:lpstr>Observation for Non-AP MLD’s Operation with Constraint</vt:lpstr>
      <vt:lpstr>How to Handle: Aggregation</vt:lpstr>
      <vt:lpstr>Focusing on Another Scenario</vt:lpstr>
      <vt:lpstr>Information Sharing</vt:lpstr>
      <vt:lpstr>Overview of Operation</vt:lpstr>
      <vt:lpstr>Operation based on Information</vt:lpstr>
      <vt:lpstr>Operation based on Information (Cont’d)</vt:lpstr>
      <vt:lpstr>Summary</vt:lpstr>
      <vt:lpstr>SP #1</vt:lpstr>
      <vt:lpstr>SP #2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장인선/선임연구원/미래기술센터 C&amp;M표준(연)IoT커넥티비티표준Task(insun.jang@lge.com)</cp:lastModifiedBy>
  <cp:revision>12769</cp:revision>
  <cp:lastPrinted>2018-10-31T23:27:01Z</cp:lastPrinted>
  <dcterms:created xsi:type="dcterms:W3CDTF">2007-05-21T21:00:37Z</dcterms:created>
  <dcterms:modified xsi:type="dcterms:W3CDTF">2020-01-30T13:26:25Z</dcterms:modified>
</cp:coreProperties>
</file>