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26" r:id="rId3"/>
    <p:sldId id="1070" r:id="rId4"/>
    <p:sldId id="1071" r:id="rId5"/>
    <p:sldId id="1080" r:id="rId6"/>
    <p:sldId id="1081" r:id="rId7"/>
    <p:sldId id="1082" r:id="rId8"/>
    <p:sldId id="1036" r:id="rId9"/>
    <p:sldId id="995" r:id="rId10"/>
    <p:sldId id="1029" r:id="rId11"/>
    <p:sldId id="1079" r:id="rId12"/>
    <p:sldId id="977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46" autoAdjust="0"/>
  </p:normalViewPr>
  <p:slideViewPr>
    <p:cSldViewPr>
      <p:cViewPr varScale="1">
        <p:scale>
          <a:sx n="81" d="100"/>
          <a:sy n="81" d="100"/>
        </p:scale>
        <p:origin x="170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8388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82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9904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805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7662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Operation of Non-AP MLD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with Constraints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543061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11be defines channel access mechanism(s) for STAs of a non-AP MLD with constraints to </a:t>
            </a:r>
            <a:r>
              <a:rPr lang="en-US" altLang="ko-KR" dirty="0"/>
              <a:t>simultaneously transmit and receive </a:t>
            </a:r>
            <a:r>
              <a:rPr lang="en-US" altLang="ko-KR" dirty="0" smtClean="0"/>
              <a:t>on </a:t>
            </a:r>
            <a:r>
              <a:rPr lang="en-US" altLang="ko-KR" dirty="0"/>
              <a:t>a pair of </a:t>
            </a:r>
            <a:r>
              <a:rPr lang="en-US" altLang="ko-KR" dirty="0" smtClean="0"/>
              <a:t>links including a primary channel each?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add the followings to the 11be </a:t>
            </a:r>
            <a:r>
              <a:rPr lang="en-US" altLang="ko-KR" dirty="0" smtClean="0"/>
              <a:t>SFD:</a:t>
            </a:r>
            <a:endParaRPr lang="en-US" altLang="ko-KR" dirty="0"/>
          </a:p>
          <a:p>
            <a:pPr lvl="1"/>
            <a:r>
              <a:rPr lang="en-US" altLang="ko-KR" dirty="0" smtClean="0"/>
              <a:t>When STAs </a:t>
            </a:r>
            <a:r>
              <a:rPr lang="en-US" altLang="ko-KR" dirty="0"/>
              <a:t>of a non-AP </a:t>
            </a:r>
            <a:r>
              <a:rPr lang="en-US" altLang="ko-KR" dirty="0" smtClean="0"/>
              <a:t>MLD have </a:t>
            </a:r>
            <a:r>
              <a:rPr lang="en-US" altLang="ko-KR" dirty="0"/>
              <a:t>constraints to simultaneously transmit and receive on a pair of </a:t>
            </a:r>
            <a:r>
              <a:rPr lang="en-US" altLang="ko-KR" dirty="0" smtClean="0"/>
              <a:t>links and each link has its own primary channel, they can perform the following channel access mechanisms:</a:t>
            </a:r>
          </a:p>
          <a:p>
            <a:pPr lvl="2"/>
            <a:r>
              <a:rPr lang="en-US" altLang="ko-KR" dirty="0" smtClean="0"/>
              <a:t>An STA of non-AP MLD decides whether to transmit a frame on its link when its back-off count = 0, depending on the information shared by the other STA of non-AP MLD</a:t>
            </a:r>
          </a:p>
          <a:p>
            <a:pPr lvl="3"/>
            <a:r>
              <a:rPr lang="en-US" altLang="ko-KR" dirty="0" smtClean="0"/>
              <a:t>What </a:t>
            </a:r>
            <a:r>
              <a:rPr lang="en-US" altLang="ko-KR" dirty="0"/>
              <a:t>the information </a:t>
            </a:r>
            <a:r>
              <a:rPr lang="en-US" altLang="ko-KR" dirty="0" smtClean="0"/>
              <a:t>are </a:t>
            </a:r>
            <a:r>
              <a:rPr lang="en-US" altLang="ko-KR" dirty="0"/>
              <a:t>and when to share </a:t>
            </a:r>
            <a:r>
              <a:rPr lang="en-US" altLang="ko-KR" dirty="0" smtClean="0"/>
              <a:t>them </a:t>
            </a:r>
            <a:r>
              <a:rPr lang="en-US" altLang="ko-KR" dirty="0"/>
              <a:t>are TBD</a:t>
            </a:r>
          </a:p>
          <a:p>
            <a:pPr lvl="2"/>
            <a:endParaRPr lang="ko-KR" altLang="en-US" sz="16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199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 smtClean="0">
                <a:ea typeface="굴림" panose="020B0600000101010101" pitchFamily="50" charset="-127"/>
              </a:rPr>
              <a:t>[1] 802.11-19/1917r1 </a:t>
            </a:r>
            <a:r>
              <a:rPr lang="en-US" altLang="ko-KR" sz="1800" dirty="0">
                <a:ea typeface="굴림" panose="020B0600000101010101" pitchFamily="50" charset="-127"/>
              </a:rPr>
              <a:t>Considerations for Multi-link Channel Access</a:t>
            </a:r>
            <a:br>
              <a:rPr lang="en-US" altLang="ko-KR" sz="1800" dirty="0">
                <a:ea typeface="굴림" panose="020B0600000101010101" pitchFamily="50" charset="-127"/>
              </a:rPr>
            </a:br>
            <a:r>
              <a:rPr lang="en-US" altLang="ko-KR" sz="1800" dirty="0">
                <a:ea typeface="굴림" panose="020B0600000101010101" pitchFamily="50" charset="-127"/>
              </a:rPr>
              <a:t>Without Simultaneous TX/RX </a:t>
            </a:r>
            <a:r>
              <a:rPr lang="en-US" altLang="ko-KR" sz="1800" dirty="0" smtClean="0">
                <a:ea typeface="굴림" panose="020B0600000101010101" pitchFamily="50" charset="-127"/>
              </a:rPr>
              <a:t>Capability</a:t>
            </a:r>
          </a:p>
          <a:p>
            <a:pPr marL="0" indent="0">
              <a:buNone/>
            </a:pPr>
            <a:r>
              <a:rPr lang="en-US" altLang="ko-KR" sz="1800" dirty="0" smtClean="0"/>
              <a:t>[2] </a:t>
            </a:r>
            <a:r>
              <a:rPr lang="en-US" altLang="ko-KR" sz="1800" dirty="0"/>
              <a:t>802.11-19/</a:t>
            </a:r>
            <a:r>
              <a:rPr lang="en-GB" altLang="ko-KR" sz="1800" dirty="0" smtClean="0"/>
              <a:t>1405r7 </a:t>
            </a:r>
            <a:r>
              <a:rPr lang="en-GB" altLang="ko-KR" sz="1800" dirty="0"/>
              <a:t>Multi-link Channel Access Discussion</a:t>
            </a:r>
          </a:p>
          <a:p>
            <a:pPr marL="0" indent="0">
              <a:buNone/>
            </a:pPr>
            <a:r>
              <a:rPr lang="en-GB" altLang="ko-KR" sz="1800" dirty="0" smtClean="0"/>
              <a:t>[3] 802.11-19/1548r1 </a:t>
            </a:r>
            <a:r>
              <a:rPr lang="en-US" altLang="zh-CN" sz="1800" dirty="0"/>
              <a:t>Channel Access Design for Synchronized </a:t>
            </a:r>
            <a:r>
              <a:rPr lang="en-US" altLang="zh-CN" sz="1800" dirty="0" smtClean="0"/>
              <a:t>Multi-Links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Several contributions [1]-[3] have discussed the operation of MLD on a pair of links with the constraints to simultaneously transmit and receive (STR) on </a:t>
            </a:r>
            <a:r>
              <a:rPr lang="en-US" altLang="ko-KR" sz="2000" dirty="0"/>
              <a:t>a pair of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 smtClean="0"/>
              <a:t>In this contribution, we call </a:t>
            </a:r>
            <a:r>
              <a:rPr lang="en-US" altLang="ko-KR" sz="1600" dirty="0"/>
              <a:t>the constraint </a:t>
            </a:r>
            <a:r>
              <a:rPr lang="en-US" altLang="ko-KR" sz="1600" dirty="0" smtClean="0"/>
              <a:t>non-STR</a:t>
            </a:r>
            <a:endParaRPr lang="en-US" altLang="ko-KR" sz="14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we discuss additional considerations on the operation of STAs belonging to a non-AP MLD with non-STR on their operating links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STR Capability and Operation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already discussed the first case [1]</a:t>
            </a:r>
          </a:p>
          <a:p>
            <a:r>
              <a:rPr lang="en-US" altLang="ko-KR" sz="2000" dirty="0" smtClean="0"/>
              <a:t>We consider </a:t>
            </a:r>
            <a:r>
              <a:rPr lang="en-US" altLang="ko-KR" sz="2000" u="sng" dirty="0"/>
              <a:t>the second case that t</a:t>
            </a:r>
            <a:r>
              <a:rPr lang="en-US" altLang="ko-KR" sz="2000" u="sng" dirty="0" smtClean="0"/>
              <a:t>wo </a:t>
            </a:r>
            <a:r>
              <a:rPr lang="en-US" altLang="ko-KR" sz="2000" u="sng" dirty="0"/>
              <a:t>or </a:t>
            </a:r>
            <a:r>
              <a:rPr lang="en-US" altLang="ko-KR" sz="2000" u="sng" dirty="0" smtClean="0"/>
              <a:t>more APs have </a:t>
            </a:r>
            <a:r>
              <a:rPr lang="en-US" altLang="ko-KR" sz="2000" u="sng" dirty="0"/>
              <a:t>STR capability on their operating </a:t>
            </a:r>
            <a:r>
              <a:rPr lang="en-US" altLang="ko-KR" sz="2000" u="sng" dirty="0" smtClean="0"/>
              <a:t>links while STAs affiliated with the APs don’t have STR capability (non-STR)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24000"/>
            <a:ext cx="7124700" cy="3600450"/>
          </a:xfrm>
          <a:prstGeom prst="rect">
            <a:avLst/>
          </a:prstGeom>
        </p:spPr>
      </p:pic>
      <p:sp>
        <p:nvSpPr>
          <p:cNvPr id="8" name="포인트가 5개인 별 7"/>
          <p:cNvSpPr/>
          <p:nvPr/>
        </p:nvSpPr>
        <p:spPr bwMode="auto">
          <a:xfrm>
            <a:off x="3810000" y="3581400"/>
            <a:ext cx="304801" cy="228600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9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for Non-AP MLD’s Operation</a:t>
            </a:r>
            <a:r>
              <a:rPr lang="en-US" altLang="ko-KR" dirty="0"/>
              <a:t> </a:t>
            </a:r>
            <a:r>
              <a:rPr lang="en-US" altLang="ko-KR" dirty="0" smtClean="0"/>
              <a:t>with Constraint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Each AP of AP MLD has its own primary channel (PCH)</a:t>
            </a:r>
          </a:p>
          <a:p>
            <a:pPr lvl="1"/>
            <a:r>
              <a:rPr lang="en-US" altLang="ko-KR" sz="1600" dirty="0" smtClean="0"/>
              <a:t>Each STA of Non-AP MLD without STR can perform back-off through its PCH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We need to consider a scenario, e.g., </a:t>
            </a:r>
            <a:r>
              <a:rPr lang="en-US" altLang="ko-KR" b="1" dirty="0" smtClean="0"/>
              <a:t>while RX on a link 1, when back-off count (BC) = 0 on link 2, </a:t>
            </a:r>
            <a:r>
              <a:rPr lang="en-US" altLang="ko-KR" b="1" i="1" u="sng" dirty="0" smtClean="0"/>
              <a:t>Should </a:t>
            </a:r>
            <a:r>
              <a:rPr lang="en-US" altLang="ko-KR" b="1" i="1" u="sng" dirty="0" smtClean="0">
                <a:ea typeface="+mn-ea"/>
                <a:cs typeface="+mn-cs"/>
              </a:rPr>
              <a:t>STA 2 transmit frames?</a:t>
            </a:r>
            <a:r>
              <a:rPr lang="en-US" altLang="ko-KR" b="1" dirty="0" smtClean="0">
                <a:ea typeface="+mn-ea"/>
                <a:cs typeface="+mn-cs"/>
              </a:rPr>
              <a:t> 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If STA 2 transmits any frame on link 2, frames on link 1 cannot be received correctly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decide </a:t>
            </a:r>
            <a:r>
              <a:rPr lang="en-US" altLang="ko-KR" sz="1600" i="1" dirty="0"/>
              <a:t>whether to transmit a frame </a:t>
            </a:r>
            <a:r>
              <a:rPr lang="en-US" altLang="ko-KR" sz="1600" i="1" dirty="0" smtClean="0"/>
              <a:t>on </a:t>
            </a:r>
            <a:r>
              <a:rPr lang="en-US" altLang="ko-KR" sz="1600" i="1" dirty="0"/>
              <a:t>link 2</a:t>
            </a:r>
            <a:r>
              <a:rPr lang="en-US" altLang="ko-KR" sz="1600" dirty="0"/>
              <a:t>, </a:t>
            </a:r>
            <a:r>
              <a:rPr lang="en-US" altLang="ko-KR" sz="1600" b="1" u="sng" dirty="0"/>
              <a:t>STA 1 needs to share the information regarding the state </a:t>
            </a:r>
            <a:r>
              <a:rPr lang="en-US" altLang="ko-KR" sz="1600" b="1" u="sng" dirty="0" smtClean="0"/>
              <a:t>of </a:t>
            </a:r>
            <a:r>
              <a:rPr lang="en-US" altLang="ko-KR" sz="1600" b="1" u="sng" dirty="0"/>
              <a:t>link 1 (e.g., RX, transmitter) with STA 2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406" y="4419600"/>
            <a:ext cx="7001187" cy="194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7934324" cy="914400"/>
          </a:xfrm>
        </p:spPr>
        <p:txBody>
          <a:bodyPr/>
          <a:lstStyle/>
          <a:p>
            <a:r>
              <a:rPr lang="en-US" altLang="ko-KR" dirty="0" smtClean="0"/>
              <a:t>Information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 checks </a:t>
            </a:r>
            <a:r>
              <a:rPr lang="en-US" altLang="ko-KR" sz="2000" dirty="0" smtClean="0"/>
              <a:t>DL/UL, BSS color, TXOP </a:t>
            </a:r>
            <a:r>
              <a:rPr lang="en-US" altLang="ko-KR" sz="2000" dirty="0"/>
              <a:t>from U-SIG field in PHY header and RA field in MAC header</a:t>
            </a:r>
          </a:p>
          <a:p>
            <a:pPr lvl="1"/>
            <a:r>
              <a:rPr lang="en-US" altLang="ko-KR" sz="1600" dirty="0" smtClean="0"/>
              <a:t>In DL case, STA has to check MAC header (in SU case)</a:t>
            </a:r>
          </a:p>
          <a:p>
            <a:pPr lvl="1"/>
            <a:r>
              <a:rPr lang="en-US" altLang="ko-KR" sz="1600" dirty="0" smtClean="0"/>
              <a:t>In the other cases, STA just has to check PHY</a:t>
            </a:r>
            <a:endParaRPr lang="en-US" altLang="ko-KR" sz="1400" dirty="0" smtClean="0"/>
          </a:p>
          <a:p>
            <a:r>
              <a:rPr lang="en-US" altLang="ko-KR" sz="2000" dirty="0" smtClean="0"/>
              <a:t>Consequently, STA </a:t>
            </a:r>
            <a:r>
              <a:rPr lang="en-US" altLang="ko-KR" sz="2000" dirty="0"/>
              <a:t>can obtain </a:t>
            </a:r>
            <a:r>
              <a:rPr lang="en-US" altLang="ko-KR" sz="2000" dirty="0" smtClean="0"/>
              <a:t>the information of transmitter, receiver and TXOP</a:t>
            </a:r>
          </a:p>
          <a:p>
            <a:pPr lvl="1"/>
            <a:r>
              <a:rPr lang="en-US" altLang="ko-KR" sz="1600" dirty="0" smtClean="0"/>
              <a:t>If the decoding is failed, the failure information can be also shared</a:t>
            </a:r>
            <a:endParaRPr lang="en-US" altLang="ko-KR" sz="1600" dirty="0"/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information may be shared immediately or in a little </a:t>
            </a:r>
            <a:r>
              <a:rPr lang="en-US" altLang="ko-KR" sz="2000" dirty="0" smtClean="0"/>
              <a:t>time</a:t>
            </a:r>
          </a:p>
          <a:p>
            <a:pPr lvl="1"/>
            <a:r>
              <a:rPr lang="en-US" altLang="ko-KR" sz="1600" dirty="0"/>
              <a:t>This may be an implement issue</a:t>
            </a:r>
          </a:p>
          <a:p>
            <a:pPr lvl="2"/>
            <a:endParaRPr lang="en-US" altLang="ko-KR" sz="1200" dirty="0"/>
          </a:p>
          <a:p>
            <a:pPr marL="857250" lvl="2" indent="0">
              <a:buNone/>
            </a:pPr>
            <a:endParaRPr lang="en-US" altLang="ko-KR" sz="12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65" y="4700946"/>
            <a:ext cx="7858125" cy="162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7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a pair of links, Depending </a:t>
            </a:r>
            <a:r>
              <a:rPr lang="en-US" altLang="ko-KR" sz="2000" dirty="0"/>
              <a:t>on </a:t>
            </a:r>
            <a:r>
              <a:rPr lang="en-US" altLang="ko-KR" sz="2000" i="1" u="sng" dirty="0" smtClean="0"/>
              <a:t>the level of information </a:t>
            </a:r>
            <a:r>
              <a:rPr lang="en-US" altLang="ko-KR" sz="2000" i="1" dirty="0" smtClean="0"/>
              <a:t>of frame </a:t>
            </a:r>
            <a:r>
              <a:rPr lang="en-US" altLang="ko-KR" sz="2000" i="1" dirty="0"/>
              <a:t>being </a:t>
            </a:r>
            <a:r>
              <a:rPr lang="en-US" altLang="ko-KR" sz="2000" i="1" dirty="0" smtClean="0"/>
              <a:t>received by a STA (STA 1) of non-AP MLD on a link</a:t>
            </a:r>
            <a:r>
              <a:rPr lang="en-US" altLang="ko-KR" sz="2000" dirty="0" smtClean="0"/>
              <a:t>, the other STA (STA 2) of non-AP MLD can decide </a:t>
            </a:r>
            <a:r>
              <a:rPr lang="en-US" altLang="ko-KR" sz="2000" i="1" dirty="0" smtClean="0"/>
              <a:t>whether to transmit a frame</a:t>
            </a:r>
            <a:r>
              <a:rPr lang="en-US" altLang="ko-KR" sz="2000" i="1" dirty="0"/>
              <a:t> </a:t>
            </a:r>
            <a:r>
              <a:rPr lang="en-US" altLang="ko-KR" sz="2000" i="1" dirty="0" smtClean="0"/>
              <a:t>on the other link </a:t>
            </a:r>
            <a:r>
              <a:rPr lang="en-US" altLang="ko-KR" sz="2000" i="1" u="sng" dirty="0" smtClean="0"/>
              <a:t>when its BC = 0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u="sng" dirty="0"/>
              <a:t>no information</a:t>
            </a:r>
            <a:r>
              <a:rPr lang="en-US" altLang="ko-KR" sz="1600" dirty="0" smtClean="0"/>
              <a:t> is shared, the other STA transmits a frame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If the information is </a:t>
            </a:r>
            <a:r>
              <a:rPr lang="en-US" altLang="ko-KR" sz="1600" u="sng" dirty="0" smtClean="0"/>
              <a:t>RX state and not enough regarding the frame (e.g., If Intra BSS/DL, but recipient is not detected)</a:t>
            </a:r>
            <a:r>
              <a:rPr lang="en-US" altLang="ko-KR" sz="1600" dirty="0" smtClean="0"/>
              <a:t>, the operation is described in slide 7</a:t>
            </a:r>
          </a:p>
          <a:p>
            <a:pPr lvl="1"/>
            <a:r>
              <a:rPr lang="en-US" altLang="ko-KR" sz="1600" dirty="0" smtClean="0"/>
              <a:t>If the information is </a:t>
            </a:r>
            <a:r>
              <a:rPr lang="en-US" altLang="ko-KR" sz="1600" u="sng" dirty="0" smtClean="0"/>
              <a:t>RX state and enough</a:t>
            </a:r>
            <a:r>
              <a:rPr lang="en-US" altLang="ko-KR" sz="1600" u="sng" dirty="0"/>
              <a:t> regarding the frame</a:t>
            </a:r>
            <a:r>
              <a:rPr lang="en-US" altLang="ko-KR" sz="1600" u="sng" dirty="0" smtClean="0"/>
              <a:t> </a:t>
            </a:r>
            <a:r>
              <a:rPr lang="en-US" altLang="ko-KR" sz="1600" u="sng" dirty="0"/>
              <a:t>(e.g., OBSS, UL), </a:t>
            </a:r>
            <a:r>
              <a:rPr lang="en-US" altLang="ko-KR" sz="1600" dirty="0" smtClean="0"/>
              <a:t>the operation </a:t>
            </a:r>
            <a:r>
              <a:rPr lang="en-US" altLang="ko-KR" sz="1600" dirty="0"/>
              <a:t>is described in </a:t>
            </a:r>
            <a:r>
              <a:rPr lang="en-US" altLang="ko-KR" sz="1600" dirty="0" smtClean="0"/>
              <a:t>the slide 8</a:t>
            </a:r>
          </a:p>
          <a:p>
            <a:pPr lvl="1"/>
            <a:r>
              <a:rPr lang="en-US" altLang="ko-KR" sz="1600" dirty="0"/>
              <a:t>To simplify, the information of RX state may not be considered</a:t>
            </a:r>
          </a:p>
          <a:p>
            <a:pPr lvl="1"/>
            <a:endParaRPr kumimoji="1" lang="en-US" altLang="ko-KR" sz="1600" b="1" kern="1200" dirty="0">
              <a:solidFill>
                <a:srgbClr val="FF0000"/>
              </a:solidFill>
              <a:latin typeface="Times New Roman" panose="02020603050405020304" pitchFamily="18" charset="0"/>
              <a:ea typeface="돋움" pitchFamily="50" charset="-127"/>
              <a:cs typeface="Times New Roman" panose="02020603050405020304" pitchFamily="18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876800"/>
            <a:ext cx="7092063" cy="14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Operation based on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the information is </a:t>
            </a:r>
            <a:r>
              <a:rPr lang="en-US" altLang="ko-KR" sz="2000" u="sng" dirty="0" smtClean="0"/>
              <a:t>RX state and not </a:t>
            </a:r>
            <a:r>
              <a:rPr lang="en-US" altLang="ko-KR" sz="2000" u="sng" dirty="0"/>
              <a:t>enough regarding the </a:t>
            </a:r>
            <a:r>
              <a:rPr lang="en-US" altLang="ko-KR" sz="2000" u="sng" dirty="0" smtClean="0"/>
              <a:t>frame</a:t>
            </a:r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1: Reset BC</a:t>
            </a:r>
          </a:p>
          <a:p>
            <a:pPr lvl="2"/>
            <a:r>
              <a:rPr lang="en-US" altLang="ko-KR" sz="1400" dirty="0"/>
              <a:t>It may increase the channel access delay; however, it can be </a:t>
            </a:r>
            <a:r>
              <a:rPr lang="en-US" altLang="ko-KR" sz="1400" dirty="0" smtClean="0"/>
              <a:t>compensated as the follows</a:t>
            </a:r>
          </a:p>
          <a:p>
            <a:pPr lvl="3"/>
            <a:r>
              <a:rPr lang="en-US" altLang="ko-KR" sz="1200" dirty="0" smtClean="0"/>
              <a:t>E.g., by halving the current CW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2: Deferral by the time </a:t>
            </a:r>
            <a:r>
              <a:rPr lang="en-US" altLang="ko-KR" sz="1600" dirty="0" smtClean="0"/>
              <a:t>that the information is enough while </a:t>
            </a:r>
            <a:r>
              <a:rPr lang="en-US" altLang="ko-KR" sz="1600" dirty="0"/>
              <a:t>maintaining BC = 0</a:t>
            </a:r>
          </a:p>
          <a:p>
            <a:pPr lvl="2"/>
            <a:r>
              <a:rPr lang="en-US" altLang="ko-KR" sz="1400" dirty="0"/>
              <a:t>In case of DL in intra-BSS, BCs of many STAs might become 0 during that time, which would increase collision </a:t>
            </a:r>
            <a:r>
              <a:rPr lang="en-US" altLang="ko-KR" sz="1400" dirty="0" smtClean="0"/>
              <a:t>probability</a:t>
            </a:r>
          </a:p>
          <a:p>
            <a:r>
              <a:rPr lang="en-US" altLang="ko-KR" sz="2000" dirty="0" smtClean="0"/>
              <a:t>Example: Only RX state</a:t>
            </a: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4405993"/>
            <a:ext cx="6916885" cy="204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17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Operation based on </a:t>
            </a:r>
            <a:r>
              <a:rPr lang="en-US" altLang="ko-KR" dirty="0" smtClean="0"/>
              <a:t>Information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information is </a:t>
            </a:r>
            <a:r>
              <a:rPr lang="en-US" altLang="ko-KR" sz="2000" u="sng" dirty="0"/>
              <a:t>RX state and enough regarding the frame</a:t>
            </a:r>
            <a:endParaRPr lang="en-US" altLang="ko-KR" sz="2000" u="sng" dirty="0" smtClean="0"/>
          </a:p>
          <a:p>
            <a:pPr lvl="1"/>
            <a:r>
              <a:rPr lang="en-US" altLang="ko-KR" sz="1600" dirty="0" smtClean="0"/>
              <a:t>If the transmitter is an AP of </a:t>
            </a:r>
            <a:r>
              <a:rPr lang="en-US" altLang="ko-KR" sz="1600" u="sng" dirty="0" smtClean="0"/>
              <a:t>AP MLD which the STA of non-AP MLD is affiliated with and the STA is the receiver on a link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The other STA of non-AP MLD </a:t>
            </a:r>
            <a:r>
              <a:rPr lang="en-US" altLang="ko-KR" sz="1400" dirty="0" smtClean="0">
                <a:solidFill>
                  <a:srgbClr val="FF0000"/>
                </a:solidFill>
              </a:rPr>
              <a:t>doesn’t </a:t>
            </a:r>
            <a:r>
              <a:rPr lang="en-US" altLang="ko-KR" sz="1400" dirty="0">
                <a:solidFill>
                  <a:srgbClr val="FF0000"/>
                </a:solidFill>
              </a:rPr>
              <a:t>transmit </a:t>
            </a:r>
            <a:r>
              <a:rPr lang="en-US" altLang="ko-KR" sz="1400" dirty="0" smtClean="0">
                <a:solidFill>
                  <a:srgbClr val="FF0000"/>
                </a:solidFill>
              </a:rPr>
              <a:t>a frame </a:t>
            </a:r>
            <a:r>
              <a:rPr lang="en-US" altLang="ko-KR" sz="1400" dirty="0"/>
              <a:t>on the other link to </a:t>
            </a:r>
            <a:r>
              <a:rPr lang="en-US" altLang="ko-KR" sz="1400" dirty="0" smtClean="0"/>
              <a:t>receive the frame from the AP on the link</a:t>
            </a:r>
          </a:p>
          <a:p>
            <a:pPr lvl="3"/>
            <a:r>
              <a:rPr lang="en-US" altLang="ko-KR" sz="1200" dirty="0"/>
              <a:t>At this point, BC can be </a:t>
            </a:r>
            <a:r>
              <a:rPr lang="en-US" altLang="ko-KR" sz="1200" dirty="0" smtClean="0"/>
              <a:t>reset or deferral </a:t>
            </a:r>
            <a:r>
              <a:rPr lang="en-US" altLang="ko-KR" sz="1200" dirty="0"/>
              <a:t>by the time </a:t>
            </a:r>
            <a:r>
              <a:rPr lang="en-US" altLang="ko-KR" sz="1200" dirty="0" smtClean="0"/>
              <a:t>of end of TXOP of the AP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u="sng" dirty="0"/>
              <a:t>the o</a:t>
            </a:r>
            <a:r>
              <a:rPr lang="en-US" altLang="ko-KR" sz="1600" u="sng" dirty="0" smtClean="0"/>
              <a:t>ther cases </a:t>
            </a:r>
            <a:r>
              <a:rPr lang="en-US" altLang="ko-KR" sz="1600" u="sng" dirty="0"/>
              <a:t>(e.g., </a:t>
            </a:r>
            <a:r>
              <a:rPr lang="en-US" altLang="ko-KR" sz="1600" u="sng" dirty="0" smtClean="0"/>
              <a:t>not </a:t>
            </a:r>
            <a:r>
              <a:rPr lang="en-US" altLang="ko-KR" sz="1600" u="sng" dirty="0"/>
              <a:t>receiver, OBSS, UL) </a:t>
            </a:r>
            <a:r>
              <a:rPr lang="en-US" altLang="ko-KR" sz="1600" u="sng" dirty="0" smtClean="0"/>
              <a:t>including the failure of transmitter detection</a:t>
            </a:r>
            <a:endParaRPr lang="en-US" altLang="ko-KR" sz="1600" u="sng" dirty="0"/>
          </a:p>
          <a:p>
            <a:pPr lvl="2"/>
            <a:r>
              <a:rPr lang="en-US" altLang="ko-KR" sz="1400" dirty="0"/>
              <a:t>The other STA of non-AP MLD </a:t>
            </a:r>
            <a:r>
              <a:rPr lang="en-US" altLang="ko-KR" sz="1400" dirty="0" smtClean="0">
                <a:solidFill>
                  <a:srgbClr val="FF0000"/>
                </a:solidFill>
              </a:rPr>
              <a:t>can </a:t>
            </a:r>
            <a:r>
              <a:rPr lang="en-US" altLang="ko-KR" sz="1400" dirty="0">
                <a:solidFill>
                  <a:srgbClr val="FF0000"/>
                </a:solidFill>
              </a:rPr>
              <a:t>transmit a </a:t>
            </a:r>
            <a:r>
              <a:rPr lang="en-US" altLang="ko-KR" sz="1400" dirty="0" smtClean="0">
                <a:solidFill>
                  <a:srgbClr val="FF0000"/>
                </a:solidFill>
              </a:rPr>
              <a:t>frame on the other link </a:t>
            </a:r>
            <a:r>
              <a:rPr lang="en-US" altLang="ko-KR" sz="1400" dirty="0" smtClean="0"/>
              <a:t>because the STA doesn’t need to receive frames of the AP on the link</a:t>
            </a:r>
          </a:p>
          <a:p>
            <a:r>
              <a:rPr lang="en-US" altLang="ko-KR" sz="2000" dirty="0" smtClean="0"/>
              <a:t>Example: OBSS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709319"/>
            <a:ext cx="6625188" cy="1766094"/>
          </a:xfrm>
          <a:prstGeom prst="rect">
            <a:avLst/>
          </a:prstGeom>
        </p:spPr>
      </p:pic>
      <p:sp>
        <p:nvSpPr>
          <p:cNvPr id="8" name="포인트가 5개인 별 7"/>
          <p:cNvSpPr/>
          <p:nvPr/>
        </p:nvSpPr>
        <p:spPr bwMode="auto">
          <a:xfrm>
            <a:off x="6096000" y="5439966"/>
            <a:ext cx="237599" cy="152400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</a:t>
            </a:r>
            <a:r>
              <a:rPr lang="en-US" altLang="ko-KR" sz="2000" dirty="0"/>
              <a:t>discussed the </a:t>
            </a:r>
            <a:r>
              <a:rPr lang="en-US" altLang="ko-KR" sz="2000" dirty="0" smtClean="0"/>
              <a:t>operation of STAs belonging </a:t>
            </a:r>
            <a:r>
              <a:rPr lang="en-US" altLang="ko-KR" sz="2000" dirty="0"/>
              <a:t>to a non-AP MLD with non-STR on their operating links</a:t>
            </a:r>
          </a:p>
          <a:p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Specifically</a:t>
            </a:r>
            <a:r>
              <a:rPr lang="en-US" altLang="ko-KR" sz="2000" dirty="0"/>
              <a:t>, we proposed </a:t>
            </a:r>
            <a:r>
              <a:rPr lang="en-US" altLang="ko-KR" sz="2000" dirty="0" smtClean="0"/>
              <a:t>mechanisms considering </a:t>
            </a:r>
            <a:r>
              <a:rPr lang="en-US" altLang="ko-KR" sz="2000" dirty="0"/>
              <a:t>STAs of a non-AP MLD </a:t>
            </a:r>
            <a:r>
              <a:rPr lang="en-US" altLang="ko-KR" sz="2000" dirty="0" smtClean="0"/>
              <a:t>with non-STR, </a:t>
            </a:r>
            <a:r>
              <a:rPr lang="en-US" altLang="ko-KR" sz="2000" dirty="0"/>
              <a:t>when each link has its own primary channel to access</a:t>
            </a:r>
          </a:p>
          <a:p>
            <a:pPr lvl="1"/>
            <a:r>
              <a:rPr lang="en-US" altLang="ko-KR" sz="1600" dirty="0"/>
              <a:t>An STA of non-AP MLD decides whether to transmit a frame on its link when its back-off count = 0, depending on the information shared by the other STA of non-AP </a:t>
            </a:r>
            <a:r>
              <a:rPr lang="en-US" altLang="ko-KR" sz="1600" dirty="0" smtClean="0"/>
              <a:t>MLD, e.g.,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u="sng" dirty="0"/>
              <a:t>no information</a:t>
            </a:r>
            <a:r>
              <a:rPr lang="en-US" altLang="ko-KR" sz="1400" dirty="0"/>
              <a:t> is shared, the other STA transmits a frame</a:t>
            </a:r>
          </a:p>
          <a:p>
            <a:pPr lvl="2"/>
            <a:r>
              <a:rPr lang="en-US" altLang="ko-KR" sz="1400" dirty="0"/>
              <a:t>If the information is </a:t>
            </a:r>
            <a:r>
              <a:rPr lang="en-US" altLang="ko-KR" sz="1400" u="sng" dirty="0"/>
              <a:t>RX state and not enough regarding the frame (e.g., Intra BSS/DL, but recipient is not detected</a:t>
            </a:r>
            <a:r>
              <a:rPr lang="en-US" altLang="ko-KR" sz="1400" u="sng" dirty="0" smtClean="0"/>
              <a:t>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dirty="0"/>
              <a:t>the information is </a:t>
            </a:r>
            <a:r>
              <a:rPr lang="en-US" altLang="ko-KR" sz="1400" u="sng" dirty="0"/>
              <a:t>RX state and enough regarding the frame (e.g., OBSS, UL</a:t>
            </a:r>
            <a:r>
              <a:rPr lang="en-US" altLang="ko-KR" sz="1400" u="sng" dirty="0" smtClean="0"/>
              <a:t>)</a:t>
            </a:r>
            <a:endParaRPr lang="en-US" altLang="ko-KR" sz="1400" dirty="0"/>
          </a:p>
          <a:p>
            <a:pPr lvl="3"/>
            <a:endParaRPr lang="en-US" altLang="ko-KR" sz="10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267830</TotalTime>
  <Words>1105</Words>
  <Application>Microsoft Office PowerPoint</Application>
  <PresentationFormat>화면 슬라이드 쇼(4:3)</PresentationFormat>
  <Paragraphs>163</Paragraphs>
  <Slides>12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돋움</vt:lpstr>
      <vt:lpstr>맑은 고딕</vt:lpstr>
      <vt:lpstr>Arial</vt:lpstr>
      <vt:lpstr>Times New Roman</vt:lpstr>
      <vt:lpstr>802-11-Submission</vt:lpstr>
      <vt:lpstr>Operation of Non-AP MLD with Constraints</vt:lpstr>
      <vt:lpstr>Introduction</vt:lpstr>
      <vt:lpstr>Recap: STR Capability and Operation [1]</vt:lpstr>
      <vt:lpstr>Observation for Non-AP MLD’s Operation with Constraint</vt:lpstr>
      <vt:lpstr>Information Sharing</vt:lpstr>
      <vt:lpstr>Overview of Operation</vt:lpstr>
      <vt:lpstr>Operation based on Information</vt:lpstr>
      <vt:lpstr>Operation based on Information (Cont’d)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12661</cp:revision>
  <cp:lastPrinted>2018-10-31T23:27:01Z</cp:lastPrinted>
  <dcterms:created xsi:type="dcterms:W3CDTF">2007-05-21T21:00:37Z</dcterms:created>
  <dcterms:modified xsi:type="dcterms:W3CDTF">2020-01-13T02:50:51Z</dcterms:modified>
</cp:coreProperties>
</file>