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01" r:id="rId2"/>
    <p:sldId id="598" r:id="rId3"/>
    <p:sldId id="629" r:id="rId4"/>
    <p:sldId id="651" r:id="rId5"/>
    <p:sldId id="633" r:id="rId6"/>
    <p:sldId id="639" r:id="rId7"/>
    <p:sldId id="652" r:id="rId8"/>
    <p:sldId id="646" r:id="rId9"/>
    <p:sldId id="640" r:id="rId10"/>
    <p:sldId id="653" r:id="rId11"/>
    <p:sldId id="642" r:id="rId12"/>
    <p:sldId id="645" r:id="rId13"/>
    <p:sldId id="654" r:id="rId14"/>
    <p:sldId id="548" r:id="rId15"/>
    <p:sldId id="637" r:id="rId16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45" autoAdjust="0"/>
    <p:restoredTop sz="95383" autoAdjust="0"/>
  </p:normalViewPr>
  <p:slideViewPr>
    <p:cSldViewPr>
      <p:cViewPr varScale="1">
        <p:scale>
          <a:sx n="89" d="100"/>
          <a:sy n="89" d="100"/>
        </p:scale>
        <p:origin x="109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3" y="202803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3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3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3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41" y="9619701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3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3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4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30" tIns="45715" rIns="91430" bIns="4571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5" y="961970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3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4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30" tIns="45715" rIns="91430" bIns="4571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11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3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3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5" y="4721442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52" tIns="46033" rIns="93652" bIns="460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151" lvl="4" algn="r" defTabSz="9333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3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4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3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30" tIns="45715" rIns="91430" bIns="4571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9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30" tIns="45715" rIns="91430" bIns="4571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633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174854" y="962310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6406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180561" y="9623102"/>
            <a:ext cx="48641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17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174854" y="962310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6610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174854" y="962310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1717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174853" y="962310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174853" y="962310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626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428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36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766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71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758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9373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339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2019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January 2020</a:t>
            </a:r>
            <a:endParaRPr lang="en-US" sz="1800" b="1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802.11-20/0011r0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70553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err="1" smtClean="0"/>
              <a:t>Sungjin</a:t>
            </a:r>
            <a:r>
              <a:rPr lang="en-US" dirty="0" smtClean="0"/>
              <a:t> Park, LG Electronics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Considerations on Coordinated OFDMA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</a:t>
            </a:r>
            <a:r>
              <a:rPr lang="en-US" sz="2000" b="0" dirty="0" smtClean="0"/>
              <a:t>2020-01-13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4384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015317"/>
              </p:ext>
            </p:extLst>
          </p:nvPr>
        </p:nvGraphicFramePr>
        <p:xfrm>
          <a:off x="762000" y="2819400"/>
          <a:ext cx="7620000" cy="348343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C-OFDMA data transmission (Cont.)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Master AP and triggered Slave APs send data by using C-OFDMA.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Option 1</a:t>
            </a:r>
          </a:p>
          <a:p>
            <a:pPr lvl="1"/>
            <a:r>
              <a:rPr lang="en-US" altLang="ko-KR" sz="1600" dirty="0" smtClean="0"/>
              <a:t>Slave </a:t>
            </a:r>
            <a:r>
              <a:rPr lang="en-US" altLang="ko-KR" sz="1600" dirty="0"/>
              <a:t>AP sends data through allocated </a:t>
            </a:r>
            <a:r>
              <a:rPr lang="en-US" altLang="ko-KR" sz="1600" dirty="0" smtClean="0"/>
              <a:t>bandwidth </a:t>
            </a:r>
            <a:r>
              <a:rPr lang="en-US" altLang="ko-KR" sz="1600" dirty="0"/>
              <a:t>within the bandwidth used in C-OFDMA</a:t>
            </a:r>
            <a:r>
              <a:rPr lang="en-US" altLang="ko-KR" sz="1600" dirty="0" smtClean="0"/>
              <a:t>.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Slave </a:t>
            </a:r>
            <a:r>
              <a:rPr lang="en-US" altLang="ko-KR" sz="1600" dirty="0"/>
              <a:t>AP allocates </a:t>
            </a:r>
            <a:r>
              <a:rPr lang="en-US" altLang="ko-KR" sz="1600" dirty="0" smtClean="0"/>
              <a:t>RU </a:t>
            </a:r>
            <a:r>
              <a:rPr lang="en-US" altLang="ko-KR" sz="1600" dirty="0"/>
              <a:t>to the </a:t>
            </a:r>
            <a:r>
              <a:rPr lang="en-US" altLang="ko-KR" sz="1600" dirty="0" smtClean="0"/>
              <a:t>STA associated with itself. </a:t>
            </a:r>
          </a:p>
          <a:p>
            <a:pPr lvl="1"/>
            <a:r>
              <a:rPr lang="en-US" altLang="ko-KR" sz="1600" dirty="0"/>
              <a:t>T</a:t>
            </a:r>
            <a:r>
              <a:rPr lang="en-US" altLang="ko-KR" sz="1600" dirty="0" smtClean="0"/>
              <a:t>he </a:t>
            </a:r>
            <a:r>
              <a:rPr lang="en-US" altLang="ko-KR" sz="1600" dirty="0"/>
              <a:t>allocated RU should be within the allocated bandwidth from the Master AP.</a:t>
            </a:r>
          </a:p>
          <a:p>
            <a:pPr marL="0" indent="0">
              <a:buNone/>
            </a:pPr>
            <a:endParaRPr lang="en-US" altLang="ko-KR" sz="1600" dirty="0"/>
          </a:p>
          <a:p>
            <a:r>
              <a:rPr lang="en-US" altLang="ko-KR" sz="1600" dirty="0" smtClean="0"/>
              <a:t>Option 2</a:t>
            </a:r>
          </a:p>
          <a:p>
            <a:pPr lvl="1"/>
            <a:r>
              <a:rPr lang="en-US" altLang="ko-KR" sz="1600" dirty="0" smtClean="0"/>
              <a:t>Slave AP sends </a:t>
            </a:r>
            <a:r>
              <a:rPr lang="en-US" altLang="ko-KR" sz="1600" dirty="0"/>
              <a:t>data through </a:t>
            </a:r>
            <a:r>
              <a:rPr lang="en-US" altLang="ko-KR" sz="1600" dirty="0" smtClean="0"/>
              <a:t>allocated RUs indicated by the Master AP within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entire bandwidth </a:t>
            </a:r>
            <a:r>
              <a:rPr lang="en-US" altLang="ko-KR" sz="1600" dirty="0"/>
              <a:t>used in C-OFDMA</a:t>
            </a:r>
            <a:r>
              <a:rPr lang="en-US" altLang="ko-KR" sz="1600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10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 of options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fficiency of RU allocation)</a:t>
            </a:r>
            <a:endParaRPr lang="en-US" altLang="ko-K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/>
          </a:p>
          <a:p>
            <a:endParaRPr lang="en-US" altLang="ko-KR" sz="20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598" y="2017143"/>
            <a:ext cx="2874197" cy="1597251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141967" y="2173353"/>
            <a:ext cx="38846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/>
              <a:t>Case 1: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In BSS 1, Channel </a:t>
            </a:r>
            <a:r>
              <a:rPr lang="en-US" altLang="ko-KR" sz="1400" dirty="0"/>
              <a:t>1 is suitable for STA a and channel 2 is suitable for STA </a:t>
            </a:r>
            <a:r>
              <a:rPr lang="en-US" altLang="ko-KR" sz="1400" dirty="0" smtClean="0"/>
              <a:t>b.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In </a:t>
            </a:r>
            <a:r>
              <a:rPr lang="en-US" altLang="ko-KR" sz="1400" dirty="0"/>
              <a:t>BSS </a:t>
            </a:r>
            <a:r>
              <a:rPr lang="en-US" altLang="ko-KR" sz="1400" dirty="0" smtClean="0"/>
              <a:t>2, </a:t>
            </a:r>
            <a:r>
              <a:rPr lang="en-US" altLang="ko-KR" sz="1400" dirty="0"/>
              <a:t>Channel 1 is suitable for STA </a:t>
            </a:r>
            <a:r>
              <a:rPr lang="en-US" altLang="ko-KR" sz="1400" dirty="0" smtClean="0"/>
              <a:t>c </a:t>
            </a:r>
            <a:r>
              <a:rPr lang="en-US" altLang="ko-KR" sz="1400" dirty="0"/>
              <a:t>and channel 2 is suitable for STA </a:t>
            </a:r>
            <a:r>
              <a:rPr lang="en-US" altLang="ko-KR" sz="1400" dirty="0" smtClean="0"/>
              <a:t>d.</a:t>
            </a:r>
            <a:endParaRPr lang="en-US" altLang="ko-KR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460376" y="5186665"/>
            <a:ext cx="38846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ko-KR" sz="1400" dirty="0" smtClean="0"/>
              <a:t>Regardless </a:t>
            </a:r>
            <a:r>
              <a:rPr lang="en-US" altLang="ko-KR" sz="1400" dirty="0"/>
              <a:t>of the </a:t>
            </a:r>
            <a:r>
              <a:rPr lang="en-US" altLang="ko-KR" sz="1400" dirty="0" smtClean="0"/>
              <a:t>CQI of </a:t>
            </a:r>
            <a:r>
              <a:rPr lang="en-US" altLang="ko-KR" sz="1400" dirty="0"/>
              <a:t>the STAs, </a:t>
            </a:r>
            <a:r>
              <a:rPr lang="en-US" altLang="ko-KR" sz="1400" dirty="0" smtClean="0"/>
              <a:t>RUs </a:t>
            </a:r>
            <a:r>
              <a:rPr lang="en-US" altLang="ko-KR" sz="1400" dirty="0"/>
              <a:t>should be allocated to the STAs only within the </a:t>
            </a:r>
            <a:r>
              <a:rPr lang="en-US" altLang="ko-KR" sz="1400" dirty="0" smtClean="0"/>
              <a:t>bandwidth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allocated to the AP itself.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799814" y="5186665"/>
            <a:ext cx="3884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ko-KR" sz="1400" dirty="0" smtClean="0"/>
              <a:t>In </a:t>
            </a:r>
            <a:r>
              <a:rPr lang="en-US" altLang="ko-KR" sz="1400" dirty="0"/>
              <a:t>consideration of the </a:t>
            </a:r>
            <a:r>
              <a:rPr lang="en-US" altLang="ko-KR" sz="1400" dirty="0" smtClean="0"/>
              <a:t>CQI of </a:t>
            </a:r>
            <a:r>
              <a:rPr lang="en-US" altLang="ko-KR" sz="1400" dirty="0"/>
              <a:t>the </a:t>
            </a:r>
            <a:r>
              <a:rPr lang="en-US" altLang="ko-KR" sz="1400" dirty="0" smtClean="0"/>
              <a:t>STAs, the RUs can be </a:t>
            </a:r>
            <a:r>
              <a:rPr lang="en-US" altLang="ko-KR" sz="1400" dirty="0"/>
              <a:t>allocated to the most suitable </a:t>
            </a:r>
            <a:r>
              <a:rPr lang="en-US" altLang="ko-KR" sz="1400" dirty="0" smtClean="0"/>
              <a:t>STA.</a:t>
            </a:r>
            <a:endParaRPr lang="en-US" altLang="ko-KR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972664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Option 1</a:t>
            </a:r>
            <a:endParaRPr lang="ko-KR" alt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953000" y="3951497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Option 2</a:t>
            </a:r>
            <a:endParaRPr lang="ko-KR" altLang="en-US" sz="1400" b="1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2065" y="4271350"/>
            <a:ext cx="4457700" cy="878861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52952" y="4246484"/>
            <a:ext cx="4457700" cy="90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89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 of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options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hannel Utilization)</a:t>
            </a:r>
            <a:endParaRPr lang="en-US" altLang="ko-K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/>
          </a:p>
          <a:p>
            <a:endParaRPr lang="en-US" altLang="ko-KR" sz="20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27799" y="5357336"/>
            <a:ext cx="38846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ko-KR" sz="1400" dirty="0" smtClean="0"/>
              <a:t>Regardless </a:t>
            </a:r>
            <a:r>
              <a:rPr lang="en-US" altLang="ko-KR" sz="1400" dirty="0"/>
              <a:t>of the </a:t>
            </a:r>
            <a:r>
              <a:rPr lang="en-US" altLang="ko-KR" sz="1400" dirty="0" smtClean="0"/>
              <a:t>buffer status </a:t>
            </a:r>
            <a:r>
              <a:rPr lang="en-US" altLang="ko-KR" sz="1400" dirty="0"/>
              <a:t>of the </a:t>
            </a:r>
            <a:r>
              <a:rPr lang="en-US" altLang="ko-KR" sz="1400" dirty="0" smtClean="0"/>
              <a:t>APs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the bandwidth </a:t>
            </a:r>
            <a:r>
              <a:rPr lang="en-US" altLang="ko-KR" sz="1400" dirty="0"/>
              <a:t>should be allocated </a:t>
            </a:r>
            <a:r>
              <a:rPr lang="en-US" altLang="ko-KR" sz="1400" dirty="0" smtClean="0"/>
              <a:t>to the AP at least 20MHz channel unit.</a:t>
            </a:r>
            <a:endParaRPr lang="en-US" altLang="ko-KR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4570412" y="5331903"/>
            <a:ext cx="38846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ko-KR" sz="1400" dirty="0" smtClean="0"/>
              <a:t>In </a:t>
            </a:r>
            <a:r>
              <a:rPr lang="en-US" altLang="ko-KR" sz="1400" dirty="0"/>
              <a:t>consideration of the </a:t>
            </a:r>
            <a:r>
              <a:rPr lang="en-US" altLang="ko-KR" sz="1400" dirty="0" smtClean="0"/>
              <a:t>buffer status of </a:t>
            </a:r>
            <a:r>
              <a:rPr lang="en-US" altLang="ko-KR" sz="1400" dirty="0"/>
              <a:t>the </a:t>
            </a:r>
            <a:r>
              <a:rPr lang="en-US" altLang="ko-KR" sz="1400" dirty="0" smtClean="0"/>
              <a:t>APs, the bandwidth can be allocated flexibly to the AP.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981200"/>
            <a:ext cx="2925754" cy="1524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33400" y="397962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Option 1</a:t>
            </a:r>
            <a:endParaRPr lang="ko-KR" alt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181600" y="3955178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Option 2</a:t>
            </a:r>
            <a:endParaRPr lang="ko-KR" alt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408098" y="2145993"/>
            <a:ext cx="388461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/>
              <a:t>Case 2: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/>
              <a:t>In BSS 1, STA a, b, c participate in C-OFDMA.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/>
              <a:t>In BSS 2, STA d participates in C-OFDMA.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/>
              <a:t>M-AP needs more resources than S-AP A. </a:t>
            </a: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2708" y="4352035"/>
            <a:ext cx="4517440" cy="888964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2783" y="4331514"/>
            <a:ext cx="4352177" cy="886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11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 for comparison of options</a:t>
            </a:r>
            <a:endParaRPr lang="en-US" altLang="ko-K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/>
          </a:p>
          <a:p>
            <a:endParaRPr lang="en-US" altLang="ko-KR" sz="20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136549"/>
              </p:ext>
            </p:extLst>
          </p:nvPr>
        </p:nvGraphicFramePr>
        <p:xfrm>
          <a:off x="838200" y="1981200"/>
          <a:ext cx="7620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  <a:gridCol w="2540000"/>
                <a:gridCol w="2540000"/>
              </a:tblGrid>
              <a:tr h="6858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Signaling overhead</a:t>
                      </a:r>
                      <a:endParaRPr lang="ko-KR" alt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low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High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Efficiency of RU allocation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low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High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Channel utilization</a:t>
                      </a:r>
                      <a:endParaRPr lang="ko-KR" alt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low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High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Supporting C-OFDMA by using</a:t>
                      </a:r>
                      <a:r>
                        <a:rPr lang="en-US" altLang="ko-KR" b="1" baseline="0" dirty="0" smtClean="0"/>
                        <a:t> only single 20MHz channel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Not supported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Supported 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436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/>
              <a:t>T</a:t>
            </a:r>
            <a:r>
              <a:rPr lang="en-US" altLang="ko-KR" sz="2000" b="0" dirty="0" smtClean="0"/>
              <a:t>his contribution introduces the procedures for operating C-OFDMA and the information required in each procedure. </a:t>
            </a:r>
          </a:p>
          <a:p>
            <a:pPr lvl="1"/>
            <a:r>
              <a:rPr lang="en-US" altLang="ko-KR" sz="1800" b="0" dirty="0" smtClean="0"/>
              <a:t>Capability announcement, negotiation, channel switching and data transmission.</a:t>
            </a:r>
          </a:p>
          <a:p>
            <a:endParaRPr lang="en-US" altLang="ko-KR" sz="2000" b="0" dirty="0"/>
          </a:p>
          <a:p>
            <a:r>
              <a:rPr lang="en-US" altLang="ko-KR" sz="2000" b="0" dirty="0" smtClean="0"/>
              <a:t>Furthermore, the considerations on resource allocation are </a:t>
            </a:r>
            <a:r>
              <a:rPr lang="en-US" altLang="ko-KR" sz="2000" b="0" dirty="0" smtClean="0"/>
              <a:t>introduced.</a:t>
            </a:r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/>
          </a:p>
          <a:p>
            <a:pPr marL="0" indent="0">
              <a:buNone/>
            </a:pPr>
            <a:r>
              <a:rPr lang="en-US" altLang="ko-KR" sz="2000" b="0" dirty="0" smtClean="0"/>
              <a:t> </a:t>
            </a:r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1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Poll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Which option do you prefer to adopt in the </a:t>
            </a:r>
            <a:r>
              <a:rPr lang="en-US" altLang="ko-KR" dirty="0" err="1" smtClean="0"/>
              <a:t>TGbe</a:t>
            </a:r>
            <a:r>
              <a:rPr lang="en-US" altLang="ko-KR" dirty="0" smtClean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Option 1: </a:t>
            </a:r>
            <a:endParaRPr lang="en-US" altLang="ko-KR" sz="2000" dirty="0" smtClean="0"/>
          </a:p>
          <a:p>
            <a:pPr marL="400050" lvl="1" indent="0">
              <a:buNone/>
            </a:pPr>
            <a:r>
              <a:rPr lang="en-US" altLang="ko-KR" b="0" dirty="0" smtClean="0"/>
              <a:t>Slave </a:t>
            </a:r>
            <a:r>
              <a:rPr lang="en-US" altLang="ko-KR" b="0" dirty="0"/>
              <a:t>AP schedules RU to be allocated to the STA associated with </a:t>
            </a:r>
            <a:r>
              <a:rPr lang="en-US" altLang="ko-KR" b="0" dirty="0" smtClean="0"/>
              <a:t>itself and the </a:t>
            </a:r>
            <a:r>
              <a:rPr lang="en-US" altLang="ko-KR" b="0" dirty="0"/>
              <a:t>allocated RU should be within the allocated bandwidth from the Master AP.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Option 2: </a:t>
            </a:r>
            <a:endParaRPr lang="en-US" altLang="ko-KR" sz="2000" dirty="0" smtClean="0"/>
          </a:p>
          <a:p>
            <a:pPr marL="400050" lvl="1" indent="0">
              <a:buNone/>
            </a:pPr>
            <a:r>
              <a:rPr lang="en-US" altLang="ko-KR" b="0" dirty="0" smtClean="0"/>
              <a:t>Mater </a:t>
            </a:r>
            <a:r>
              <a:rPr lang="en-US" altLang="ko-KR" b="0" dirty="0"/>
              <a:t>AP schedules RU to be allocated to the STA associated with Slave AP as well as the STA associated with Master </a:t>
            </a:r>
            <a:r>
              <a:rPr lang="en-US" altLang="ko-KR" b="0" dirty="0" smtClean="0"/>
              <a:t>AP and </a:t>
            </a:r>
            <a:r>
              <a:rPr lang="en-US" altLang="ko-KR" b="0" dirty="0"/>
              <a:t>the allocated RU should be within the entire bandwidth used in C-OFDMA.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6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The Coordinated OFDMA (C-OFDMA) operation has </a:t>
            </a:r>
            <a:r>
              <a:rPr lang="en-US" altLang="ko-KR" sz="2000" b="0" dirty="0"/>
              <a:t>been </a:t>
            </a:r>
            <a:r>
              <a:rPr lang="en-US" altLang="ko-KR" sz="2000" b="0" dirty="0" smtClean="0"/>
              <a:t>discussed as one of the Multi-AP coordination schemes.</a:t>
            </a:r>
            <a:endParaRPr lang="en-US" altLang="ko-KR" sz="2000" b="0" dirty="0"/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In C-OFDMA operation, there are two options of resource allocation to be considered.</a:t>
            </a:r>
          </a:p>
          <a:p>
            <a:pPr marL="0" indent="0">
              <a:buNone/>
            </a:pPr>
            <a:endParaRPr lang="en-US" altLang="ko-KR" sz="2000" b="0" dirty="0"/>
          </a:p>
          <a:p>
            <a:r>
              <a:rPr lang="en-US" altLang="ko-KR" sz="2000" b="0" dirty="0"/>
              <a:t>T</a:t>
            </a:r>
            <a:r>
              <a:rPr lang="en-US" altLang="ko-KR" sz="2000" b="0" dirty="0" smtClean="0"/>
              <a:t>his contribution deals </a:t>
            </a:r>
            <a:r>
              <a:rPr lang="en-US" altLang="ko-KR" sz="2000" b="0" dirty="0"/>
              <a:t>with detailed procedures </a:t>
            </a:r>
            <a:r>
              <a:rPr lang="en-US" altLang="ko-KR" sz="2000" b="0" dirty="0" smtClean="0"/>
              <a:t>of C-OFDMA operation with considerations on resource allocation.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9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Topology of C-OFDMA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We </a:t>
            </a:r>
            <a:r>
              <a:rPr lang="en-US" altLang="ko-KR" sz="2000" b="0" dirty="0"/>
              <a:t>consider the following </a:t>
            </a:r>
            <a:r>
              <a:rPr lang="en-US" altLang="ko-KR" sz="2000" b="0" dirty="0" smtClean="0"/>
              <a:t>environments.</a:t>
            </a:r>
          </a:p>
          <a:p>
            <a:pPr lvl="1"/>
            <a:r>
              <a:rPr lang="en-US" altLang="ko-KR" sz="1800" dirty="0"/>
              <a:t>E</a:t>
            </a:r>
            <a:r>
              <a:rPr lang="en-US" altLang="ko-KR" sz="1800" b="0" dirty="0" smtClean="0"/>
              <a:t>ach AP can establish its own BSS</a:t>
            </a:r>
          </a:p>
          <a:p>
            <a:pPr lvl="1"/>
            <a:r>
              <a:rPr lang="en-US" altLang="ko-KR" sz="1800" b="0" dirty="0" smtClean="0"/>
              <a:t>STA “a” and  STA “b” are associated with AP 1 in BSS 1.</a:t>
            </a:r>
          </a:p>
          <a:p>
            <a:pPr lvl="1"/>
            <a:r>
              <a:rPr lang="en-US" altLang="ko-KR" sz="1800" b="0" dirty="0" smtClean="0"/>
              <a:t>STA “c” and STA “d” are associated with AP 2 in BSS 2.</a:t>
            </a:r>
          </a:p>
          <a:p>
            <a:pPr lvl="1"/>
            <a:r>
              <a:rPr lang="en-US" altLang="ko-KR" sz="1800" dirty="0" smtClean="0"/>
              <a:t>APs are connected each other with wireless backhaul.</a:t>
            </a:r>
          </a:p>
          <a:p>
            <a:pPr lvl="1"/>
            <a:r>
              <a:rPr lang="en-US" altLang="ko-KR" sz="1800" dirty="0" smtClean="0"/>
              <a:t>APs which are hearable each other can participate in C-OFDMA.</a:t>
            </a:r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5907" y="4267200"/>
            <a:ext cx="3518161" cy="1782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27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esource allocation in C-OFDMA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There are two options for the method of resource allocation in C-OFDMA.</a:t>
            </a:r>
            <a:endParaRPr lang="en-US" altLang="ko-KR" sz="18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ko-KR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600" dirty="0" smtClean="0"/>
              <a:t>Option 1: </a:t>
            </a:r>
            <a:r>
              <a:rPr lang="en-US" altLang="ko-KR" sz="1600" b="0" dirty="0" smtClean="0"/>
              <a:t>Slave AP schedules RU to be allocated to the STA associated with itself, </a:t>
            </a:r>
            <a:r>
              <a:rPr lang="en-US" altLang="ko-KR" sz="1600" b="0" dirty="0" smtClean="0"/>
              <a:t>and the </a:t>
            </a:r>
            <a:r>
              <a:rPr lang="en-US" altLang="ko-KR" sz="1600" b="0" dirty="0" smtClean="0"/>
              <a:t>allocated RU should </a:t>
            </a:r>
            <a:r>
              <a:rPr lang="en-US" altLang="ko-KR" sz="1600" b="0" dirty="0"/>
              <a:t>be within </a:t>
            </a:r>
            <a:r>
              <a:rPr lang="en-US" altLang="ko-KR" sz="1600" b="0" dirty="0" smtClean="0"/>
              <a:t>the allocated bandwidth from the Master AP.</a:t>
            </a:r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600" dirty="0" smtClean="0"/>
              <a:t>Option 2: </a:t>
            </a:r>
            <a:r>
              <a:rPr lang="en-US" altLang="ko-KR" sz="1600" b="0" dirty="0" smtClean="0"/>
              <a:t>Mater AP schedules RU to be allocated to the STA associated with Slave AP as well as the STA associated with </a:t>
            </a:r>
            <a:r>
              <a:rPr lang="en-US" altLang="ko-KR" sz="1600" b="0" dirty="0"/>
              <a:t>Master </a:t>
            </a:r>
            <a:r>
              <a:rPr lang="en-US" altLang="ko-KR" sz="1600" b="0" dirty="0" smtClean="0"/>
              <a:t>AP, </a:t>
            </a:r>
            <a:r>
              <a:rPr lang="en-US" altLang="ko-KR" sz="1600" b="0" dirty="0" smtClean="0"/>
              <a:t>and the </a:t>
            </a:r>
            <a:r>
              <a:rPr lang="en-US" altLang="ko-KR" sz="1600" b="0" dirty="0"/>
              <a:t>allocated </a:t>
            </a:r>
            <a:r>
              <a:rPr lang="en-US" altLang="ko-KR" sz="1600" b="0" dirty="0" smtClean="0"/>
              <a:t>RU should be within the entire bandwidth </a:t>
            </a:r>
            <a:r>
              <a:rPr lang="en-US" altLang="ko-KR" sz="1600" b="0" dirty="0"/>
              <a:t>used in </a:t>
            </a:r>
            <a:r>
              <a:rPr lang="en-US" altLang="ko-KR" sz="1600" b="0" dirty="0" smtClean="0"/>
              <a:t>C-OFDMA.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9219" y="3248000"/>
            <a:ext cx="5561181" cy="9811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799" y="5283277"/>
            <a:ext cx="5562601" cy="1011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66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C-OFDMA capability announcement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dirty="0"/>
              <a:t>Both options follow same procedure of C-OFDMA capability announcement</a:t>
            </a:r>
            <a:r>
              <a:rPr lang="en-US" altLang="ko-KR" sz="1800" dirty="0" smtClean="0"/>
              <a:t>.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APs </a:t>
            </a:r>
            <a:r>
              <a:rPr lang="en-US" altLang="ko-KR" sz="1800" b="0" dirty="0"/>
              <a:t>can discover each other by receiving Beacon frame or management frames sent by neighboring APs. 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When </a:t>
            </a:r>
            <a:r>
              <a:rPr lang="en-US" altLang="ko-KR" sz="1800" b="0" dirty="0"/>
              <a:t>the AP sends Beacon frame or management frame, the neighboring AP should be informed that there is a </a:t>
            </a:r>
            <a:r>
              <a:rPr lang="en-US" altLang="ko-KR" sz="1800" b="0" dirty="0" smtClean="0"/>
              <a:t>capability and an intention </a:t>
            </a:r>
            <a:r>
              <a:rPr lang="en-US" altLang="ko-KR" sz="1800" b="0" dirty="0"/>
              <a:t>to participate </a:t>
            </a:r>
            <a:r>
              <a:rPr lang="en-US" altLang="ko-KR" sz="1800" b="0" dirty="0" smtClean="0"/>
              <a:t>in C-OFDMA operation.</a:t>
            </a:r>
            <a:endParaRPr lang="en-US" altLang="ko-KR" sz="1800" b="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APs </a:t>
            </a:r>
            <a:r>
              <a:rPr lang="en-US" altLang="ko-KR" sz="1800" b="0" dirty="0"/>
              <a:t>know which of neighboring APs is hearable and has </a:t>
            </a:r>
            <a:r>
              <a:rPr lang="en-US" altLang="ko-KR" sz="1800" b="0" dirty="0" smtClean="0"/>
              <a:t>C-OFMDA capability and intention.</a:t>
            </a:r>
            <a:endParaRPr lang="en-US" altLang="ko-KR" sz="1800" b="0" dirty="0"/>
          </a:p>
          <a:p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4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Negotiation for resource allocation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/>
              <a:t>Mater AP and Slave APs </a:t>
            </a:r>
            <a:r>
              <a:rPr lang="en-US" altLang="ko-KR" sz="1800" b="0" dirty="0" smtClean="0"/>
              <a:t>establish C-OFDMA </a:t>
            </a:r>
            <a:r>
              <a:rPr lang="en-US" altLang="ko-KR" sz="1800" b="0" dirty="0"/>
              <a:t>configuration </a:t>
            </a:r>
            <a:r>
              <a:rPr lang="en-US" altLang="ko-KR" sz="1800" b="0" dirty="0" smtClean="0"/>
              <a:t>set.</a:t>
            </a:r>
          </a:p>
          <a:p>
            <a:pPr lvl="1"/>
            <a:r>
              <a:rPr lang="en-US" altLang="ko-KR" sz="1600" b="0" dirty="0" smtClean="0"/>
              <a:t>The </a:t>
            </a:r>
            <a:r>
              <a:rPr lang="en-US" altLang="ko-KR" sz="1600" b="0" dirty="0"/>
              <a:t>AP which </a:t>
            </a:r>
            <a:r>
              <a:rPr lang="en-US" altLang="ko-KR" sz="1600" b="0" dirty="0" smtClean="0"/>
              <a:t>obtains TXOP and </a:t>
            </a:r>
            <a:r>
              <a:rPr lang="en-US" altLang="ko-KR" sz="1600" dirty="0" smtClean="0"/>
              <a:t>initiate</a:t>
            </a:r>
            <a:r>
              <a:rPr lang="en-US" altLang="ko-KR" sz="1600" b="0" dirty="0" smtClean="0"/>
              <a:t>s C-OFDMA operation is the Master AP.</a:t>
            </a:r>
          </a:p>
          <a:p>
            <a:pPr lvl="1"/>
            <a:r>
              <a:rPr lang="en-US" altLang="ko-KR" sz="1600" b="0" dirty="0" smtClean="0"/>
              <a:t>The AP which is coordinated by Master AP is the Slave AP. </a:t>
            </a:r>
            <a:endParaRPr lang="en-US" altLang="ko-KR" b="0" dirty="0" smtClean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Master </a:t>
            </a:r>
            <a:r>
              <a:rPr lang="en-US" altLang="ko-KR" sz="1800" b="0" dirty="0"/>
              <a:t>AP selects neighboring APs as </a:t>
            </a:r>
            <a:r>
              <a:rPr lang="en-US" altLang="ko-KR" sz="1800" b="0" dirty="0" smtClean="0"/>
              <a:t>candidate Slave APs and requests information for resource allocation.</a:t>
            </a:r>
            <a:endParaRPr lang="en-US" altLang="ko-KR" sz="1800" b="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Slave </a:t>
            </a:r>
            <a:r>
              <a:rPr lang="en-US" altLang="ko-KR" sz="1800" b="0" dirty="0"/>
              <a:t>AP </a:t>
            </a:r>
            <a:r>
              <a:rPr lang="en-US" altLang="ko-KR" sz="1800" b="0" dirty="0" smtClean="0"/>
              <a:t>responds </a:t>
            </a:r>
            <a:r>
              <a:rPr lang="en-US" altLang="ko-KR" sz="1800" b="0" dirty="0"/>
              <a:t>to the Master AP </a:t>
            </a:r>
            <a:r>
              <a:rPr lang="en-US" altLang="ko-KR" sz="1800" b="0" dirty="0" smtClean="0"/>
              <a:t>if the channel status of Slave AP receiving the request from Master AP is idle.</a:t>
            </a:r>
            <a:endParaRPr lang="en-US" altLang="ko-KR" sz="1800" b="0" dirty="0"/>
          </a:p>
          <a:p>
            <a:endParaRPr lang="en-US" altLang="ko-KR" sz="1600" b="0" dirty="0" smtClean="0"/>
          </a:p>
          <a:p>
            <a:r>
              <a:rPr lang="en-US" altLang="ko-KR" sz="1800" b="0" dirty="0" smtClean="0"/>
              <a:t>Based on the information reported by Slave APs, Master AP finally selects the Slave APs to participate in C-OFDMA.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2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Negotiation for resource allocation (Cont.)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The information required for resource allocation between Master AP and Slave AP is as follows:</a:t>
            </a:r>
          </a:p>
          <a:p>
            <a:pPr marL="0" indent="0">
              <a:buNone/>
            </a:pPr>
            <a:endParaRPr lang="en-US" altLang="ko-KR" sz="16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600" dirty="0" smtClean="0"/>
              <a:t>Option 1 </a:t>
            </a:r>
            <a:endParaRPr lang="en-US" altLang="ko-KR" sz="1600" dirty="0"/>
          </a:p>
          <a:p>
            <a:pPr lvl="1"/>
            <a:r>
              <a:rPr lang="en-US" altLang="ko-KR" sz="1600" b="0" dirty="0" smtClean="0"/>
              <a:t>Master AP </a:t>
            </a:r>
            <a:r>
              <a:rPr lang="en-US" altLang="ko-KR" sz="1600" dirty="0" smtClean="0"/>
              <a:t>needs</a:t>
            </a:r>
            <a:r>
              <a:rPr lang="en-US" altLang="ko-KR" sz="1600" b="0" dirty="0" smtClean="0"/>
              <a:t> Slave AP’s buffer </a:t>
            </a:r>
            <a:r>
              <a:rPr lang="en-US" altLang="ko-KR" sz="1600" dirty="0" smtClean="0"/>
              <a:t>s</a:t>
            </a:r>
            <a:r>
              <a:rPr lang="en-US" altLang="ko-KR" sz="1600" b="0" dirty="0" smtClean="0"/>
              <a:t>tatus (e.g., BSR).</a:t>
            </a:r>
          </a:p>
          <a:p>
            <a:pPr lvl="1"/>
            <a:r>
              <a:rPr lang="en-US" altLang="ko-KR" sz="1600" dirty="0" smtClean="0"/>
              <a:t>Mater AP  needs Slave AP’s available channels (e.g., BQR) or preferred channels of the available channels.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600" b="0" u="sng" dirty="0" smtClean="0"/>
              <a:t>Based on these information, the Master AP allocates bandwidth to the Slave AP.</a:t>
            </a:r>
          </a:p>
          <a:p>
            <a:endParaRPr lang="en-US" altLang="ko-KR" sz="16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600" dirty="0" smtClean="0"/>
              <a:t>Option 2</a:t>
            </a:r>
          </a:p>
          <a:p>
            <a:pPr lvl="1"/>
            <a:r>
              <a:rPr lang="en-US" altLang="ko-KR" sz="1600" dirty="0" smtClean="0"/>
              <a:t>Master AP needs the </a:t>
            </a:r>
            <a:r>
              <a:rPr lang="en-US" altLang="ko-KR" sz="1600" dirty="0"/>
              <a:t>identifiers (with CQI) of STAs associated with </a:t>
            </a:r>
            <a:r>
              <a:rPr lang="en-US" altLang="ko-KR" sz="1600" dirty="0" smtClean="0"/>
              <a:t>Slave APs.</a:t>
            </a:r>
            <a:endParaRPr lang="en-US" altLang="ko-KR" sz="1600" dirty="0"/>
          </a:p>
          <a:p>
            <a:pPr lvl="1"/>
            <a:r>
              <a:rPr lang="en-US" altLang="ko-KR" sz="1600" dirty="0"/>
              <a:t>Master AP needs t</a:t>
            </a:r>
            <a:r>
              <a:rPr lang="en-US" altLang="ko-KR" sz="1600" dirty="0" smtClean="0"/>
              <a:t>he </a:t>
            </a:r>
            <a:r>
              <a:rPr lang="en-US" altLang="ko-KR" sz="1600" dirty="0"/>
              <a:t>resource size for STAs associated with </a:t>
            </a:r>
            <a:r>
              <a:rPr lang="en-US" altLang="ko-KR" sz="1600" dirty="0" smtClean="0"/>
              <a:t>the Slave </a:t>
            </a:r>
            <a:r>
              <a:rPr lang="en-US" altLang="ko-KR" sz="1600" dirty="0"/>
              <a:t>AP. </a:t>
            </a:r>
          </a:p>
          <a:p>
            <a:pPr lvl="1"/>
            <a:r>
              <a:rPr lang="en-US" altLang="ko-KR" sz="1600" dirty="0"/>
              <a:t>Slave AP </a:t>
            </a:r>
            <a:r>
              <a:rPr lang="en-US" altLang="ko-KR" sz="1600" dirty="0" smtClean="0"/>
              <a:t>may </a:t>
            </a:r>
            <a:r>
              <a:rPr lang="en-US" altLang="ko-KR" sz="1600" dirty="0"/>
              <a:t>report information of only </a:t>
            </a:r>
            <a:r>
              <a:rPr lang="en-US" altLang="ko-KR" sz="1600" dirty="0" smtClean="0"/>
              <a:t>specific </a:t>
            </a:r>
            <a:r>
              <a:rPr lang="en-US" altLang="ko-KR" sz="1600" dirty="0"/>
              <a:t>STAs to reduce </a:t>
            </a:r>
            <a:r>
              <a:rPr lang="en-US" altLang="ko-KR" sz="1600" dirty="0" smtClean="0"/>
              <a:t>overhead.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600" b="0" u="sng" dirty="0" smtClean="0"/>
              <a:t>Based </a:t>
            </a:r>
            <a:r>
              <a:rPr lang="en-US" altLang="ko-KR" sz="1600" b="0" u="sng" dirty="0"/>
              <a:t>on these information, the Master AP </a:t>
            </a:r>
            <a:r>
              <a:rPr lang="en-US" altLang="ko-KR" sz="1600" b="0" u="sng" dirty="0" smtClean="0"/>
              <a:t>schedules RU allocated to </a:t>
            </a:r>
            <a:r>
              <a:rPr lang="en-US" altLang="ko-KR" sz="1600" u="sng" dirty="0"/>
              <a:t>the </a:t>
            </a:r>
            <a:r>
              <a:rPr lang="en-US" altLang="ko-KR" sz="1600" u="sng" dirty="0" smtClean="0"/>
              <a:t>STAs associated </a:t>
            </a:r>
            <a:r>
              <a:rPr lang="en-US" altLang="ko-KR" sz="1600" u="sng" dirty="0"/>
              <a:t>with </a:t>
            </a:r>
            <a:r>
              <a:rPr lang="en-US" altLang="ko-KR" sz="1600" u="sng" dirty="0" smtClean="0"/>
              <a:t>the Slave </a:t>
            </a:r>
            <a:r>
              <a:rPr lang="en-US" altLang="ko-KR" sz="1600" u="sng" dirty="0"/>
              <a:t>AP as well as </a:t>
            </a:r>
            <a:r>
              <a:rPr lang="en-US" altLang="ko-KR" sz="1600" u="sng" dirty="0" smtClean="0"/>
              <a:t>the Master AP.</a:t>
            </a:r>
            <a:endParaRPr lang="en-US" altLang="ko-KR" sz="1600" b="0" u="sng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63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 switching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dirty="0" smtClean="0"/>
              <a:t>Channel switching procedure is only needed for the option 1, the option 2 doesn’t need this procedure.</a:t>
            </a:r>
          </a:p>
          <a:p>
            <a:pPr marL="0" indent="0">
              <a:buNone/>
            </a:pPr>
            <a:endParaRPr lang="en-US" altLang="ko-KR" sz="1800" b="0" dirty="0" smtClean="0"/>
          </a:p>
          <a:p>
            <a:r>
              <a:rPr lang="en-US" altLang="ko-KR" sz="1800" b="0" dirty="0" smtClean="0"/>
              <a:t>Based on the results of negotiation, the Master AP allocates bandwidth of 20MHz unit to the selected Slave APs for C-OFDMA data transmission.</a:t>
            </a:r>
            <a:endParaRPr lang="en-US" altLang="ko-KR" sz="2000" b="0" dirty="0" smtClean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The selected Slave AP informs STAs belonging to its BSS to switch the operating channel into the allocated channel.</a:t>
            </a:r>
          </a:p>
          <a:p>
            <a:pPr lvl="1"/>
            <a:r>
              <a:rPr lang="en-US" altLang="ko-KR" sz="1600" b="0" dirty="0" smtClean="0"/>
              <a:t>The Slave AP may inform channel switching to only specific STAs participating in C-OFDMA.</a:t>
            </a:r>
            <a:r>
              <a:rPr lang="en-US" altLang="ko-KR" sz="1600" dirty="0"/>
              <a:t> Unnecessary </a:t>
            </a:r>
            <a:r>
              <a:rPr lang="en-US" altLang="ko-KR" sz="1600" dirty="0" smtClean="0"/>
              <a:t>channel switching of </a:t>
            </a:r>
            <a:r>
              <a:rPr lang="en-US" altLang="ko-KR" sz="1600" dirty="0"/>
              <a:t>STAs not participating in </a:t>
            </a:r>
            <a:r>
              <a:rPr lang="en-US" altLang="ko-KR" sz="1600" dirty="0" smtClean="0"/>
              <a:t>C-OFDMA </a:t>
            </a:r>
            <a:r>
              <a:rPr lang="en-US" altLang="ko-KR" sz="1600" dirty="0"/>
              <a:t>can be </a:t>
            </a:r>
            <a:r>
              <a:rPr lang="en-US" altLang="ko-KR" sz="1600" dirty="0" smtClean="0"/>
              <a:t>prevented.</a:t>
            </a:r>
            <a:endParaRPr lang="en-US" altLang="ko-KR" sz="1800" b="0" dirty="0" smtClean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The Slave AP and STAs may switch operating channel back at the end of TXOP duration or by an explicit indication by Master AP.</a:t>
            </a:r>
            <a:endParaRPr lang="en-US" altLang="ko-KR" sz="16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7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C-OFDMA data transmission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The Master AP triggers the selected Slave APs to send data by using C-OFDMA, </a:t>
            </a:r>
            <a:r>
              <a:rPr lang="en-US" altLang="ko-KR" sz="1800" b="0" dirty="0"/>
              <a:t>t</a:t>
            </a:r>
            <a:r>
              <a:rPr lang="en-US" altLang="ko-KR" sz="1800" b="0" dirty="0" smtClean="0"/>
              <a:t>he information included in the trigger frame is as follows:</a:t>
            </a:r>
            <a:endParaRPr lang="en-US" altLang="ko-KR" sz="1800" b="0" dirty="0"/>
          </a:p>
          <a:p>
            <a:endParaRPr lang="en-US" altLang="ko-KR" sz="18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600" dirty="0" smtClean="0"/>
              <a:t>Option 1</a:t>
            </a:r>
          </a:p>
          <a:p>
            <a:pPr lvl="1"/>
            <a:r>
              <a:rPr lang="en-US" altLang="ko-KR" sz="1600" b="0" dirty="0" smtClean="0"/>
              <a:t>If Master AP </a:t>
            </a:r>
            <a:r>
              <a:rPr lang="en-US" altLang="ko-KR" sz="1600" b="0" dirty="0"/>
              <a:t>a</a:t>
            </a:r>
            <a:r>
              <a:rPr lang="en-US" altLang="ko-KR" sz="1600" b="0" dirty="0" smtClean="0"/>
              <a:t>nd Slave APs send data in synchronization, the Master </a:t>
            </a:r>
            <a:r>
              <a:rPr lang="en-US" altLang="ko-KR" sz="1600" b="0" dirty="0"/>
              <a:t>AP indicates TX parameters to the Slave APs: the number of EHT LTF symbols, GI, the number of SIG-B symbols, </a:t>
            </a:r>
            <a:r>
              <a:rPr lang="en-US" altLang="ko-KR" sz="1600" b="0" dirty="0" smtClean="0"/>
              <a:t>PPDU </a:t>
            </a:r>
            <a:r>
              <a:rPr lang="en-US" altLang="ko-KR" sz="1600" b="0" dirty="0"/>
              <a:t>length and etc..</a:t>
            </a:r>
          </a:p>
          <a:p>
            <a:pPr lvl="1"/>
            <a:endParaRPr lang="en-US" altLang="ko-KR" sz="16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600" dirty="0" smtClean="0"/>
              <a:t>Option 2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Master </a:t>
            </a:r>
            <a:r>
              <a:rPr lang="en-US" altLang="ko-KR" sz="1600" dirty="0"/>
              <a:t>AP indicates TX parameters to the Slave APs: the number of EHT LTF symbols, GI, the number of SIG-B symbols, PPDU length and etc</a:t>
            </a:r>
            <a:r>
              <a:rPr lang="en-US" altLang="ko-KR" sz="1600" dirty="0" smtClean="0"/>
              <a:t>..</a:t>
            </a:r>
            <a:endParaRPr lang="en-US" altLang="ko-KR" sz="1600" b="0" dirty="0" smtClean="0"/>
          </a:p>
          <a:p>
            <a:pPr lvl="1"/>
            <a:r>
              <a:rPr lang="en-US" altLang="ko-KR" sz="1600" b="0" dirty="0" smtClean="0"/>
              <a:t>Master AP </a:t>
            </a:r>
            <a:r>
              <a:rPr lang="en-US" altLang="ko-KR" sz="1600" dirty="0" smtClean="0"/>
              <a:t>indicates the information of RU allocation for </a:t>
            </a:r>
            <a:r>
              <a:rPr lang="en-US" altLang="ko-KR" sz="1600" dirty="0"/>
              <a:t>the STAs associated with the Slave AP as well as the Master AP.</a:t>
            </a:r>
            <a:endParaRPr lang="en-US" altLang="ko-KR" sz="1600" b="0" dirty="0" smtClean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28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239316</TotalTime>
  <Words>1438</Words>
  <Application>Microsoft Office PowerPoint</Application>
  <PresentationFormat>화면 슬라이드 쇼(4:3)</PresentationFormat>
  <Paragraphs>257</Paragraphs>
  <Slides>15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2" baseType="lpstr">
      <vt:lpstr>MS PGothic</vt:lpstr>
      <vt:lpstr>굴림</vt:lpstr>
      <vt:lpstr>맑은 고딕</vt:lpstr>
      <vt:lpstr>Arial</vt:lpstr>
      <vt:lpstr>Times New Roman</vt:lpstr>
      <vt:lpstr>Wingdings</vt:lpstr>
      <vt:lpstr>ACcord Submission Template</vt:lpstr>
      <vt:lpstr>Considerations on Coordinated OFDMA</vt:lpstr>
      <vt:lpstr>Introduction</vt:lpstr>
      <vt:lpstr>Topology of C-OFDMA</vt:lpstr>
      <vt:lpstr>Resource allocation in C-OFDMA</vt:lpstr>
      <vt:lpstr>C-OFDMA capability announcement</vt:lpstr>
      <vt:lpstr>Negotiation for resource allocation</vt:lpstr>
      <vt:lpstr>Negotiation for resource allocation (Cont.)</vt:lpstr>
      <vt:lpstr>Channel switching</vt:lpstr>
      <vt:lpstr>C-OFDMA data transmission </vt:lpstr>
      <vt:lpstr>C-OFDMA data transmission (Cont.) </vt:lpstr>
      <vt:lpstr>Comparison of options (Efficiency of RU allocation)</vt:lpstr>
      <vt:lpstr>Comparison of options (Channel Utilization)</vt:lpstr>
      <vt:lpstr>Summary for comparison of options</vt:lpstr>
      <vt:lpstr>Conclusion</vt:lpstr>
      <vt:lpstr>Straw Poll 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박성진/선임연구원/차세대표준(연)ICS팀(allean.park@lge.com)</cp:lastModifiedBy>
  <cp:revision>3086</cp:revision>
  <cp:lastPrinted>2020-01-10T05:47:30Z</cp:lastPrinted>
  <dcterms:created xsi:type="dcterms:W3CDTF">2009-12-02T19:05:24Z</dcterms:created>
  <dcterms:modified xsi:type="dcterms:W3CDTF">2020-01-10T06:17:58Z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