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4"/>
  </p:notesMasterIdLst>
  <p:handoutMasterIdLst>
    <p:handoutMasterId r:id="rId65"/>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324" r:id="rId40"/>
    <p:sldId id="311" r:id="rId41"/>
    <p:sldId id="378" r:id="rId42"/>
    <p:sldId id="323" r:id="rId43"/>
    <p:sldId id="280" r:id="rId44"/>
    <p:sldId id="340" r:id="rId45"/>
    <p:sldId id="346" r:id="rId46"/>
    <p:sldId id="347" r:id="rId47"/>
    <p:sldId id="348" r:id="rId48"/>
    <p:sldId id="349" r:id="rId49"/>
    <p:sldId id="350" r:id="rId50"/>
    <p:sldId id="351" r:id="rId51"/>
    <p:sldId id="290" r:id="rId52"/>
    <p:sldId id="438" r:id="rId53"/>
    <p:sldId id="372" r:id="rId54"/>
    <p:sldId id="341" r:id="rId55"/>
    <p:sldId id="281" r:id="rId56"/>
    <p:sldId id="377" r:id="rId57"/>
    <p:sldId id="306" r:id="rId58"/>
    <p:sldId id="326" r:id="rId59"/>
    <p:sldId id="423" r:id="rId60"/>
    <p:sldId id="444" r:id="rId61"/>
    <p:sldId id="304" r:id="rId62"/>
    <p:sldId id="307" r:id="rId6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74" d="100"/>
          <a:sy n="74" d="100"/>
        </p:scale>
        <p:origin x="620" y="5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802.11-20/0007r1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2020</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802.11-20/0007r1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2020</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2020</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39</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39</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40</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40</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41</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41</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42</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42</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43</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43</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44</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44</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45</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45</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46</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46</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47</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47</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48</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48</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49</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49</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50</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50</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51</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51</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52</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52</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53</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54</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54</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55</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55</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60</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60</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61</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61</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802.11-20/0007r1</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62</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62</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January 2020</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2020</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2020</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2020</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802.11-20/0007r1</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2020-01-12</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36"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12481" y="1545837"/>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23560" y="491604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6529406" y="363617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6529406" y="4280341"/>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32267" y="232478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32267" y="293531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6529406" y="1561051"/>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38502" y="4273551"/>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37028" y="487515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41" name="AutoShape 46">
            <a:extLst>
              <a:ext uri="{FF2B5EF4-FFF2-40B4-BE49-F238E27FC236}">
                <a16:creationId xmlns:a16="http://schemas.microsoft.com/office/drawing/2014/main" id="{41C4CF72-4527-4DF2-9E5A-A2EC88910A8F}"/>
              </a:ext>
            </a:extLst>
          </p:cNvPr>
          <p:cNvSpPr>
            <a:spLocks noChangeArrowheads="1"/>
          </p:cNvSpPr>
          <p:nvPr/>
        </p:nvSpPr>
        <p:spPr bwMode="auto">
          <a:xfrm>
            <a:off x="3288377" y="3767101"/>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Sensing</a:t>
            </a:r>
          </a:p>
          <a:p>
            <a:pPr algn="ctr"/>
            <a:r>
              <a:rPr lang="en-US" sz="1100" b="1" dirty="0">
                <a:solidFill>
                  <a:schemeClr val="tx1"/>
                </a:solidFill>
                <a:latin typeface="Tahoma" pitchFamily="34" charset="0"/>
                <a:ea typeface="ＭＳ Ｐゴシック" charset="-128"/>
                <a:cs typeface="Arial" pitchFamily="34" charset="0"/>
              </a:rPr>
              <a:t>(SENS) TIG</a:t>
            </a:r>
          </a:p>
        </p:txBody>
      </p:sp>
      <p:sp>
        <p:nvSpPr>
          <p:cNvPr id="76" name="Text Box 26">
            <a:extLst>
              <a:ext uri="{FF2B5EF4-FFF2-40B4-BE49-F238E27FC236}">
                <a16:creationId xmlns:a16="http://schemas.microsoft.com/office/drawing/2014/main" id="{63C890A1-39A4-4C2F-A11B-9B6F665949D7}"/>
              </a:ext>
            </a:extLst>
          </p:cNvPr>
          <p:cNvSpPr txBox="1">
            <a:spLocks noChangeArrowheads="1"/>
          </p:cNvSpPr>
          <p:nvPr/>
        </p:nvSpPr>
        <p:spPr bwMode="auto">
          <a:xfrm>
            <a:off x="6771374" y="5930244"/>
            <a:ext cx="88197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SA Ballot</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Interim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12</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2020</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52F3F86A-C908-44E8-894F-B2498BB20B1F}"/>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2020</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5" name="Slide Number Placeholder 4">
            <a:extLst>
              <a:ext uri="{FF2B5EF4-FFF2-40B4-BE49-F238E27FC236}">
                <a16:creationId xmlns:a16="http://schemas.microsoft.com/office/drawing/2014/main" id="{1EF2B0F5-41A8-47F5-AD48-1F66E33D1056}"/>
              </a:ext>
            </a:extLst>
          </p:cNvPr>
          <p:cNvSpPr>
            <a:spLocks noGrp="1"/>
          </p:cNvSpPr>
          <p:nvPr>
            <p:ph type="sldNum" sz="quarter" idx="17"/>
          </p:nvPr>
        </p:nvSpPr>
        <p:spPr/>
        <p:txBody>
          <a:bodyPr/>
          <a:lstStyle/>
          <a:p>
            <a:pPr>
              <a:defRPr/>
            </a:pPr>
            <a:fld id="{2F86CC19-DBF3-4084-B891-13A769E96C3E}" type="slidenum">
              <a:rPr lang="en-US" altLang="en-US" smtClean="0"/>
              <a:pPr>
                <a:defRPr/>
              </a:pPr>
              <a:t>21</a:t>
            </a:fld>
            <a:endParaRPr lang="en-US" alt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39</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40</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609600"/>
          </a:xfrm>
        </p:spPr>
        <p:txBody>
          <a:bodyPr/>
          <a:lstStyle/>
          <a:p>
            <a:pPr>
              <a:lnSpc>
                <a:spcPct val="80000"/>
              </a:lnSpc>
            </a:pPr>
            <a:r>
              <a:rPr lang="en-GB" altLang="en-US" sz="1800" dirty="0"/>
              <a:t>75% attendance requires 14 slots attended</a:t>
            </a:r>
          </a:p>
          <a:p>
            <a:pPr>
              <a:lnSpc>
                <a:spcPct val="80000"/>
              </a:lnSpc>
            </a:pPr>
            <a:r>
              <a:rPr lang="en-GB" altLang="en-US" sz="1800" dirty="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710" y="1802532"/>
            <a:ext cx="9134810" cy="46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41</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661966"/>
          </a:xfrm>
        </p:spPr>
        <p:txBody>
          <a:bodyPr/>
          <a:lstStyle/>
          <a:p>
            <a:pPr>
              <a:lnSpc>
                <a:spcPct val="80000"/>
              </a:lnSpc>
            </a:pPr>
            <a:r>
              <a:rPr lang="en-GB" altLang="en-US" sz="1800" dirty="0"/>
              <a:t>75% attendance requires 13 slots attended</a:t>
            </a:r>
          </a:p>
          <a:p>
            <a:pPr>
              <a:lnSpc>
                <a:spcPct val="80000"/>
              </a:lnSpc>
            </a:pPr>
            <a:r>
              <a:rPr lang="en-GB" altLang="en-US" sz="1800" dirty="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809" y="1828800"/>
            <a:ext cx="9536946" cy="453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42</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43</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44</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45</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46</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47</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48</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49</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50</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51</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52</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53</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54</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55</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60</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61</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62</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133727" y="3657601"/>
            <a:ext cx="16621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dirty="0">
                <a:solidFill>
                  <a:srgbClr val="FF0000"/>
                </a:solidFill>
                <a:cs typeface="DejaVu Sans" charset="0"/>
              </a:rPr>
              <a:t>IEEE 802 LMSC is a standards committee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68695</TotalTime>
  <Words>6480</Words>
  <Application>Microsoft Office PowerPoint</Application>
  <PresentationFormat>Widescreen</PresentationFormat>
  <Paragraphs>1162</Paragraphs>
  <Slides>62</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standards committees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301</cp:revision>
  <cp:lastPrinted>2020-01-13T01:47:50Z</cp:lastPrinted>
  <dcterms:created xsi:type="dcterms:W3CDTF">2014-04-14T10:59:07Z</dcterms:created>
  <dcterms:modified xsi:type="dcterms:W3CDTF">2020-01-13T16:23:52Z</dcterms:modified>
  <cp:category>Report</cp:category>
</cp:coreProperties>
</file>