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37" r:id="rId1"/>
  </p:sldMasterIdLst>
  <p:notesMasterIdLst>
    <p:notesMasterId r:id="rId64"/>
  </p:notesMasterIdLst>
  <p:handoutMasterIdLst>
    <p:handoutMasterId r:id="rId65"/>
  </p:handoutMasterIdLst>
  <p:sldIdLst>
    <p:sldId id="269" r:id="rId2"/>
    <p:sldId id="392" r:id="rId3"/>
    <p:sldId id="374" r:id="rId4"/>
    <p:sldId id="564" r:id="rId5"/>
    <p:sldId id="403" r:id="rId6"/>
    <p:sldId id="552" r:id="rId7"/>
    <p:sldId id="534" r:id="rId8"/>
    <p:sldId id="561" r:id="rId9"/>
    <p:sldId id="355" r:id="rId10"/>
    <p:sldId id="395" r:id="rId11"/>
    <p:sldId id="396" r:id="rId12"/>
    <p:sldId id="416" r:id="rId13"/>
    <p:sldId id="431" r:id="rId14"/>
    <p:sldId id="563" r:id="rId15"/>
    <p:sldId id="417" r:id="rId16"/>
    <p:sldId id="415" r:id="rId17"/>
    <p:sldId id="369" r:id="rId18"/>
    <p:sldId id="365" r:id="rId19"/>
    <p:sldId id="366" r:id="rId20"/>
    <p:sldId id="367" r:id="rId21"/>
    <p:sldId id="368" r:id="rId22"/>
    <p:sldId id="405" r:id="rId23"/>
    <p:sldId id="376" r:id="rId24"/>
    <p:sldId id="373" r:id="rId25"/>
    <p:sldId id="418" r:id="rId26"/>
    <p:sldId id="419" r:id="rId27"/>
    <p:sldId id="371" r:id="rId28"/>
    <p:sldId id="288" r:id="rId29"/>
    <p:sldId id="285" r:id="rId30"/>
    <p:sldId id="286" r:id="rId31"/>
    <p:sldId id="284" r:id="rId32"/>
    <p:sldId id="566" r:id="rId33"/>
    <p:sldId id="283" r:id="rId34"/>
    <p:sldId id="567" r:id="rId35"/>
    <p:sldId id="430" r:id="rId36"/>
    <p:sldId id="287" r:id="rId37"/>
    <p:sldId id="565" r:id="rId38"/>
    <p:sldId id="289" r:id="rId39"/>
    <p:sldId id="324" r:id="rId40"/>
    <p:sldId id="311" r:id="rId41"/>
    <p:sldId id="378" r:id="rId42"/>
    <p:sldId id="323" r:id="rId43"/>
    <p:sldId id="280" r:id="rId44"/>
    <p:sldId id="340" r:id="rId45"/>
    <p:sldId id="346" r:id="rId46"/>
    <p:sldId id="347" r:id="rId47"/>
    <p:sldId id="348" r:id="rId48"/>
    <p:sldId id="349" r:id="rId49"/>
    <p:sldId id="350" r:id="rId50"/>
    <p:sldId id="351" r:id="rId51"/>
    <p:sldId id="290" r:id="rId52"/>
    <p:sldId id="438" r:id="rId53"/>
    <p:sldId id="372" r:id="rId54"/>
    <p:sldId id="341" r:id="rId55"/>
    <p:sldId id="281" r:id="rId56"/>
    <p:sldId id="377" r:id="rId57"/>
    <p:sldId id="306" r:id="rId58"/>
    <p:sldId id="326" r:id="rId59"/>
    <p:sldId id="423" r:id="rId60"/>
    <p:sldId id="444" r:id="rId61"/>
    <p:sldId id="304" r:id="rId62"/>
    <p:sldId id="307" r:id="rId63"/>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521415D9-36F7-43E2-AB2F-B90AF26B5E84}">
      <p14:sectionLst xmlns:p14="http://schemas.microsoft.com/office/powerpoint/2010/main">
        <p14:section name="Default Section" id="{2908F36A-661D-4E96-AB8F-CACEA162F713}">
          <p14:sldIdLst>
            <p14:sldId id="269"/>
            <p14:sldId id="392"/>
            <p14:sldId id="374"/>
            <p14:sldId id="564"/>
            <p14:sldId id="403"/>
            <p14:sldId id="552"/>
            <p14:sldId id="534"/>
            <p14:sldId id="561"/>
            <p14:sldId id="355"/>
            <p14:sldId id="395"/>
            <p14:sldId id="396"/>
            <p14:sldId id="416"/>
            <p14:sldId id="431"/>
            <p14:sldId id="563"/>
            <p14:sldId id="417"/>
            <p14:sldId id="415"/>
            <p14:sldId id="369"/>
            <p14:sldId id="365"/>
            <p14:sldId id="366"/>
            <p14:sldId id="367"/>
            <p14:sldId id="368"/>
            <p14:sldId id="405"/>
            <p14:sldId id="376"/>
            <p14:sldId id="373"/>
            <p14:sldId id="418"/>
            <p14:sldId id="419"/>
            <p14:sldId id="371"/>
            <p14:sldId id="288"/>
            <p14:sldId id="285"/>
            <p14:sldId id="286"/>
            <p14:sldId id="284"/>
            <p14:sldId id="566"/>
            <p14:sldId id="283"/>
            <p14:sldId id="567"/>
            <p14:sldId id="430"/>
            <p14:sldId id="287"/>
            <p14:sldId id="565"/>
            <p14:sldId id="289"/>
            <p14:sldId id="324"/>
            <p14:sldId id="311"/>
            <p14:sldId id="378"/>
            <p14:sldId id="323"/>
            <p14:sldId id="280"/>
            <p14:sldId id="340"/>
            <p14:sldId id="346"/>
            <p14:sldId id="347"/>
            <p14:sldId id="348"/>
            <p14:sldId id="349"/>
            <p14:sldId id="350"/>
            <p14:sldId id="351"/>
            <p14:sldId id="290"/>
            <p14:sldId id="438"/>
            <p14:sldId id="372"/>
            <p14:sldId id="341"/>
            <p14:sldId id="281"/>
            <p14:sldId id="377"/>
            <p14:sldId id="306"/>
            <p14:sldId id="326"/>
            <p14:sldId id="423"/>
            <p14:sldId id="444"/>
            <p14:sldId id="304"/>
            <p14:sldId id="307"/>
          </p14:sldIdLst>
        </p14:section>
        <p14:section name="Monday" id="{4B7C112C-E236-4D4B-9841-D43330742BB2}">
          <p14:sldIdLst/>
        </p14:section>
        <p14:section name="Wednessday" id="{F21A492A-BA32-4758-8679-031504230AE7}">
          <p14:sldIdLst/>
        </p14:section>
        <p14:section name="Friday" id="{4BE27709-667B-4290-8292-4F4C0A5CE0BA}">
          <p14:sldIdLst/>
        </p14:section>
        <p14:section name="References" id="{03E33B6E-3194-4347-8B33-30FA8EACB3AB}">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5709" autoAdjust="0"/>
    <p:restoredTop sz="96247" autoAdjust="0"/>
  </p:normalViewPr>
  <p:slideViewPr>
    <p:cSldViewPr>
      <p:cViewPr varScale="1">
        <p:scale>
          <a:sx n="92" d="100"/>
          <a:sy n="92" d="100"/>
        </p:scale>
        <p:origin x="90" y="450"/>
      </p:cViewPr>
      <p:guideLst>
        <p:guide orient="horz" pos="2160"/>
        <p:guide pos="3840"/>
      </p:guideLst>
    </p:cSldViewPr>
  </p:slideViewPr>
  <p:outlineViewPr>
    <p:cViewPr varScale="1">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1" d="100"/>
          <a:sy n="61" d="100"/>
        </p:scale>
        <p:origin x="1692"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a:t>doc.: IEEE 802.11-20/0007r0</a:t>
            </a:r>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US" dirty="0"/>
              <a:t>January 2020</a:t>
            </a:r>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a:t>Adrian Stephens, Intel : Stephen McCann, BlackBerry</a:t>
            </a:r>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802.11-20/0007r0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dirty="0"/>
              <a:t>January 2020</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Adrian Stephens, Intel : Stephen McCann, BlackBerry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8D6DB119-76AF-4AC2-B671-AEF479BE924D}"/>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802.11-20/0007r0</a:t>
            </a:r>
          </a:p>
        </p:txBody>
      </p:sp>
      <p:sp>
        <p:nvSpPr>
          <p:cNvPr id="26627" name="Rectangle 3">
            <a:extLst>
              <a:ext uri="{FF2B5EF4-FFF2-40B4-BE49-F238E27FC236}">
                <a16:creationId xmlns:a16="http://schemas.microsoft.com/office/drawing/2014/main" id="{AFB5E80F-1444-4BAF-8D49-CA3569B19E12}"/>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2020</a:t>
            </a:r>
          </a:p>
        </p:txBody>
      </p:sp>
      <p:sp>
        <p:nvSpPr>
          <p:cNvPr id="26628" name="Rectangle 6">
            <a:extLst>
              <a:ext uri="{FF2B5EF4-FFF2-40B4-BE49-F238E27FC236}">
                <a16:creationId xmlns:a16="http://schemas.microsoft.com/office/drawing/2014/main" id="{A8113556-0749-4F03-BBEA-CAA9C690CCBC}"/>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26629" name="Rectangle 7">
            <a:extLst>
              <a:ext uri="{FF2B5EF4-FFF2-40B4-BE49-F238E27FC236}">
                <a16:creationId xmlns:a16="http://schemas.microsoft.com/office/drawing/2014/main" id="{6442AFC8-417D-4B67-B6D3-8BCB4445973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A2B9C3F4-A58D-4F07-9A1D-A06E52B4214D}" type="slidenum">
              <a:rPr lang="en-US" altLang="en-US" sz="1200" b="0" smtClean="0"/>
              <a:pPr/>
              <a:t>1</a:t>
            </a:fld>
            <a:endParaRPr lang="en-US" altLang="en-US" sz="1200" b="0"/>
          </a:p>
        </p:txBody>
      </p:sp>
      <p:sp>
        <p:nvSpPr>
          <p:cNvPr id="26630" name="Rectangle 2">
            <a:extLst>
              <a:ext uri="{FF2B5EF4-FFF2-40B4-BE49-F238E27FC236}">
                <a16:creationId xmlns:a16="http://schemas.microsoft.com/office/drawing/2014/main" id="{107929A4-92CC-43DC-8A09-5D66211F1ACE}"/>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26631" name="Rectangle 3">
            <a:extLst>
              <a:ext uri="{FF2B5EF4-FFF2-40B4-BE49-F238E27FC236}">
                <a16:creationId xmlns:a16="http://schemas.microsoft.com/office/drawing/2014/main" id="{C0D5D59F-45AF-4277-880F-5EAF1239A405}"/>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26632" name="Rectangle 6">
            <a:extLst>
              <a:ext uri="{FF2B5EF4-FFF2-40B4-BE49-F238E27FC236}">
                <a16:creationId xmlns:a16="http://schemas.microsoft.com/office/drawing/2014/main" id="{01D8532A-F256-40C2-BE3A-92EEE8F5FC19}"/>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26633" name="Rectangle 7">
            <a:extLst>
              <a:ext uri="{FF2B5EF4-FFF2-40B4-BE49-F238E27FC236}">
                <a16:creationId xmlns:a16="http://schemas.microsoft.com/office/drawing/2014/main" id="{9786C1AB-5BB5-4973-AE5C-9ECC0F17CD05}"/>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C344F1C1-A2F8-41B5-ADCC-1C271D0DC5AC}" type="slidenum">
              <a:rPr lang="en-US" altLang="en-US" sz="1200" b="0"/>
              <a:pPr algn="r"/>
              <a:t>1</a:t>
            </a:fld>
            <a:endParaRPr lang="en-US" altLang="en-US" sz="1200" b="0"/>
          </a:p>
        </p:txBody>
      </p:sp>
      <p:sp>
        <p:nvSpPr>
          <p:cNvPr id="26634" name="Rectangle 2">
            <a:extLst>
              <a:ext uri="{FF2B5EF4-FFF2-40B4-BE49-F238E27FC236}">
                <a16:creationId xmlns:a16="http://schemas.microsoft.com/office/drawing/2014/main" id="{381A2DEE-E8F3-46E8-B824-86836894BCDB}"/>
              </a:ext>
            </a:extLst>
          </p:cNvPr>
          <p:cNvSpPr>
            <a:spLocks noGrp="1" noRot="1" noChangeAspect="1" noChangeArrowheads="1" noTextEdit="1"/>
          </p:cNvSpPr>
          <p:nvPr>
            <p:ph type="sldImg"/>
          </p:nvPr>
        </p:nvSpPr>
        <p:spPr>
          <a:ln/>
        </p:spPr>
      </p:sp>
      <p:sp>
        <p:nvSpPr>
          <p:cNvPr id="26635" name="Rectangle 3">
            <a:extLst>
              <a:ext uri="{FF2B5EF4-FFF2-40B4-BE49-F238E27FC236}">
                <a16:creationId xmlns:a16="http://schemas.microsoft.com/office/drawing/2014/main" id="{421B0DD6-968E-4506-B2FB-FCFD05B468F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Shape 1">
            <a:extLst>
              <a:ext uri="{FF2B5EF4-FFF2-40B4-BE49-F238E27FC236}">
                <a16:creationId xmlns:a16="http://schemas.microsoft.com/office/drawing/2014/main" id="{98976A51-681B-4B2B-ACAC-1EA3E0C6D2BD}"/>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1"/>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ctr" eaLnBrk="1" hangingPunct="1">
              <a:spcBef>
                <a:spcPct val="0"/>
              </a:spcBef>
            </a:pPr>
            <a:fld id="{430AD702-32EF-4F8F-9D67-7AC7866F9EB1}" type="slidenum">
              <a:rPr lang="en-US" altLang="en-US" sz="1400">
                <a:solidFill>
                  <a:srgbClr val="FFFFFF"/>
                </a:solidFill>
                <a:latin typeface="Arial" panose="020B0604020202020204" pitchFamily="34" charset="0"/>
                <a:cs typeface="DejaVu Sans" charset="0"/>
              </a:rPr>
              <a:pPr algn="ctr" eaLnBrk="1" hangingPunct="1">
                <a:spcBef>
                  <a:spcPct val="0"/>
                </a:spcBef>
              </a:pPr>
              <a:t>12</a:t>
            </a:fld>
            <a:endParaRPr lang="en-US" altLang="en-US" sz="2400">
              <a:solidFill>
                <a:srgbClr val="000000"/>
              </a:solidFill>
              <a:latin typeface="Arial" panose="020B0604020202020204" pitchFamily="34" charset="0"/>
              <a:cs typeface="DejaVu Sans" charset="0"/>
            </a:endParaRPr>
          </a:p>
        </p:txBody>
      </p:sp>
      <p:sp>
        <p:nvSpPr>
          <p:cNvPr id="45059" name="CustomShape 2">
            <a:extLst>
              <a:ext uri="{FF2B5EF4-FFF2-40B4-BE49-F238E27FC236}">
                <a16:creationId xmlns:a16="http://schemas.microsoft.com/office/drawing/2014/main" id="{DE106745-A0A5-4892-95BA-88C6A628AEE8}"/>
              </a:ext>
            </a:extLst>
          </p:cNvPr>
          <p:cNvSpPr>
            <a:spLocks noChangeArrowheads="1"/>
          </p:cNvSpPr>
          <p:nvPr/>
        </p:nvSpPr>
        <p:spPr bwMode="auto">
          <a:xfrm>
            <a:off x="3884613" y="8977313"/>
            <a:ext cx="29718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0BC25447-09F7-4600-A4EB-2BAC4EE1CF56}" type="slidenum">
              <a:rPr lang="en-US" altLang="en-US">
                <a:solidFill>
                  <a:srgbClr val="000000"/>
                </a:solidFill>
                <a:latin typeface="Arial" panose="020B0604020202020204" pitchFamily="34" charset="0"/>
                <a:cs typeface="DejaVu Sans" charset="0"/>
              </a:rPr>
              <a:pPr algn="r" eaLnBrk="1" hangingPunct="1">
                <a:spcBef>
                  <a:spcPct val="0"/>
                </a:spcBef>
              </a:pPr>
              <a:t>12</a:t>
            </a:fld>
            <a:endParaRPr lang="en-US" altLang="en-US" sz="2400">
              <a:solidFill>
                <a:srgbClr val="000000"/>
              </a:solidFill>
              <a:latin typeface="Arial" panose="020B0604020202020204" pitchFamily="34" charset="0"/>
              <a:cs typeface="DejaVu Sans" charset="0"/>
            </a:endParaRPr>
          </a:p>
        </p:txBody>
      </p:sp>
      <p:sp>
        <p:nvSpPr>
          <p:cNvPr id="45060" name="CustomShape 3">
            <a:extLst>
              <a:ext uri="{FF2B5EF4-FFF2-40B4-BE49-F238E27FC236}">
                <a16:creationId xmlns:a16="http://schemas.microsoft.com/office/drawing/2014/main" id="{6C32E609-B282-4C9D-B86F-C22913316992}"/>
              </a:ext>
            </a:extLst>
          </p:cNvPr>
          <p:cNvSpPr>
            <a:spLocks noChangeArrowheads="1"/>
          </p:cNvSpPr>
          <p:nvPr/>
        </p:nvSpPr>
        <p:spPr bwMode="auto">
          <a:xfrm>
            <a:off x="1143000" y="708025"/>
            <a:ext cx="4572000" cy="3544888"/>
          </a:xfrm>
          <a:prstGeom prst="rect">
            <a:avLst/>
          </a:prstGeom>
          <a:solidFill>
            <a:srgbClr val="FFFFFF"/>
          </a:solidFill>
          <a:ln w="9363">
            <a:solidFill>
              <a:srgbClr val="000000"/>
            </a:solidFill>
            <a:miter lim="800000"/>
            <a:headEnd/>
            <a:tailEnd/>
          </a:ln>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a:solidFill>
                <a:srgbClr val="000000"/>
              </a:solidFill>
              <a:latin typeface="Arial" panose="020B0604020202020204" pitchFamily="34" charset="0"/>
              <a:cs typeface="DejaVu Sans" charset="0"/>
            </a:endParaRPr>
          </a:p>
        </p:txBody>
      </p:sp>
      <p:sp>
        <p:nvSpPr>
          <p:cNvPr id="45061" name="PlaceHolder 4">
            <a:extLst>
              <a:ext uri="{FF2B5EF4-FFF2-40B4-BE49-F238E27FC236}">
                <a16:creationId xmlns:a16="http://schemas.microsoft.com/office/drawing/2014/main" id="{6876C6A3-1181-4337-BC61-F875F971144A}"/>
              </a:ext>
            </a:extLst>
          </p:cNvPr>
          <p:cNvSpPr>
            <a:spLocks noGrp="1"/>
          </p:cNvSpPr>
          <p:nvPr>
            <p:ph type="body" sz="quarter" idx="1"/>
          </p:nvPr>
        </p:nvSpPr>
        <p:spPr>
          <a:xfrm>
            <a:off x="685800" y="4489450"/>
            <a:ext cx="5486400" cy="4349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endParaRPr lang="en-US" altLang="en-US">
              <a:latin typeface="Arial" panose="020B0604020202020204" pitchFamily="34" charset="0"/>
            </a:endParaRPr>
          </a:p>
        </p:txBody>
      </p:sp>
      <p:sp>
        <p:nvSpPr>
          <p:cNvPr id="45062" name="Footer Placeholder 1">
            <a:extLst>
              <a:ext uri="{FF2B5EF4-FFF2-40B4-BE49-F238E27FC236}">
                <a16:creationId xmlns:a16="http://schemas.microsoft.com/office/drawing/2014/main" id="{7DC7442D-2377-4C24-B2CF-3D7594397725}"/>
              </a:ext>
            </a:extLst>
          </p:cNvPr>
          <p:cNvSpPr>
            <a:spLocks noGrp="1"/>
          </p:cNvSpPr>
          <p:nvPr>
            <p:ph type="ftr" sz="quarter" idx="4"/>
          </p:nvPr>
        </p:nvSpPr>
        <p:spPr>
          <a:xfrm>
            <a:off x="3789363" y="9001125"/>
            <a:ext cx="7913687" cy="369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a:t>Adrian Stephens, Intel : Stephen McCann, BlackBerry</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AE7EEB34-F710-44FA-B24A-C33DEA86C2A5}"/>
              </a:ext>
            </a:extLst>
          </p:cNvPr>
          <p:cNvSpPr txBox="1">
            <a:spLocks noGrp="1" noChangeArrowheads="1"/>
          </p:cNvSpPr>
          <p:nvPr/>
        </p:nvSpPr>
        <p:spPr bwMode="auto">
          <a:xfrm>
            <a:off x="4027488" y="88900"/>
            <a:ext cx="21859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2057400" indent="-228600" defTabSz="939800">
              <a:defRPr sz="2400" b="1">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802.11-11/0483r0</a:t>
            </a:r>
          </a:p>
        </p:txBody>
      </p:sp>
      <p:sp>
        <p:nvSpPr>
          <p:cNvPr id="47107" name="Rectangle 3">
            <a:extLst>
              <a:ext uri="{FF2B5EF4-FFF2-40B4-BE49-F238E27FC236}">
                <a16:creationId xmlns:a16="http://schemas.microsoft.com/office/drawing/2014/main" id="{5CAA55A6-4040-430B-9003-C0DB87030E1F}"/>
              </a:ext>
            </a:extLst>
          </p:cNvPr>
          <p:cNvSpPr txBox="1">
            <a:spLocks noGrp="1" noChangeArrowheads="1"/>
          </p:cNvSpPr>
          <p:nvPr/>
        </p:nvSpPr>
        <p:spPr bwMode="auto">
          <a:xfrm>
            <a:off x="646113" y="88900"/>
            <a:ext cx="7445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2057400" indent="-228600" defTabSz="939800">
              <a:defRPr sz="2400" b="1">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2011</a:t>
            </a:r>
          </a:p>
        </p:txBody>
      </p:sp>
      <p:sp>
        <p:nvSpPr>
          <p:cNvPr id="47108" name="Rectangle 6">
            <a:extLst>
              <a:ext uri="{FF2B5EF4-FFF2-40B4-BE49-F238E27FC236}">
                <a16:creationId xmlns:a16="http://schemas.microsoft.com/office/drawing/2014/main" id="{29C484DF-0905-477A-B518-0DF8F5791C87}"/>
              </a:ext>
            </a:extLst>
          </p:cNvPr>
          <p:cNvSpPr txBox="1">
            <a:spLocks noGrp="1" noChangeArrowheads="1"/>
          </p:cNvSpPr>
          <p:nvPr/>
        </p:nvSpPr>
        <p:spPr bwMode="auto">
          <a:xfrm>
            <a:off x="4173538" y="8856663"/>
            <a:ext cx="2039937"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457200" defTabSz="939800">
              <a:defRPr sz="2400" b="1">
                <a:solidFill>
                  <a:schemeClr val="tx1"/>
                </a:solidFill>
                <a:latin typeface="Times New Roman" panose="02020603050405020304" pitchFamily="18" charset="0"/>
              </a:defRPr>
            </a:lvl5pPr>
            <a:lvl6pPr marL="9144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1371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18288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22860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a:t>Bruce Kraemer (Marvell)</a:t>
            </a:r>
          </a:p>
        </p:txBody>
      </p:sp>
      <p:sp>
        <p:nvSpPr>
          <p:cNvPr id="47109" name="Rectangle 7">
            <a:extLst>
              <a:ext uri="{FF2B5EF4-FFF2-40B4-BE49-F238E27FC236}">
                <a16:creationId xmlns:a16="http://schemas.microsoft.com/office/drawing/2014/main" id="{7D26C30A-9454-487E-8E0E-D0CFD3245625}"/>
              </a:ext>
            </a:extLst>
          </p:cNvPr>
          <p:cNvSpPr txBox="1">
            <a:spLocks noGrp="1" noChangeArrowheads="1"/>
          </p:cNvSpPr>
          <p:nvPr/>
        </p:nvSpPr>
        <p:spPr bwMode="auto">
          <a:xfrm>
            <a:off x="3279775" y="8856663"/>
            <a:ext cx="415925"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2057400" indent="-228600" defTabSz="939800">
              <a:defRPr sz="2400" b="1">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a:t>Page </a:t>
            </a:r>
            <a:fld id="{301C0A02-603B-479E-B615-EBE4E6C3CDF4}" type="slidenum">
              <a:rPr lang="en-US" altLang="en-US" sz="1200"/>
              <a:pPr algn="r"/>
              <a:t>13</a:t>
            </a:fld>
            <a:endParaRPr lang="en-US" altLang="en-US" sz="1200"/>
          </a:p>
        </p:txBody>
      </p:sp>
      <p:sp>
        <p:nvSpPr>
          <p:cNvPr id="47110" name="Rectangle 2">
            <a:extLst>
              <a:ext uri="{FF2B5EF4-FFF2-40B4-BE49-F238E27FC236}">
                <a16:creationId xmlns:a16="http://schemas.microsoft.com/office/drawing/2014/main" id="{E3F41625-3B62-4720-8D77-3994A5A768B1}"/>
              </a:ext>
            </a:extLst>
          </p:cNvPr>
          <p:cNvSpPr>
            <a:spLocks noGrp="1" noRot="1" noChangeAspect="1" noChangeArrowheads="1" noTextEdit="1"/>
          </p:cNvSpPr>
          <p:nvPr>
            <p:ph type="sldImg"/>
          </p:nvPr>
        </p:nvSpPr>
        <p:spPr>
          <a:xfrm>
            <a:off x="382588" y="688975"/>
            <a:ext cx="6092825" cy="3427413"/>
          </a:xfrm>
          <a:ln/>
        </p:spPr>
      </p:sp>
      <p:sp>
        <p:nvSpPr>
          <p:cNvPr id="47111" name="Rectangle 3">
            <a:extLst>
              <a:ext uri="{FF2B5EF4-FFF2-40B4-BE49-F238E27FC236}">
                <a16:creationId xmlns:a16="http://schemas.microsoft.com/office/drawing/2014/main" id="{EC03C7C5-269F-4E3A-B9E4-C34EC83C054B}"/>
              </a:ext>
            </a:extLst>
          </p:cNvPr>
          <p:cNvSpPr>
            <a:spLocks noGrp="1" noChangeArrowheads="1"/>
          </p:cNvSpPr>
          <p:nvPr>
            <p:ph type="body" idx="1"/>
          </p:nvPr>
        </p:nvSpPr>
        <p:spPr>
          <a:xfrm>
            <a:off x="685800" y="4343400"/>
            <a:ext cx="54864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90972D54-B464-43D9-B2A4-24B7F4090A88}"/>
              </a:ext>
            </a:extLst>
          </p:cNvPr>
          <p:cNvSpPr txBox="1">
            <a:spLocks noGrp="1" noChangeArrowheads="1"/>
          </p:cNvSpPr>
          <p:nvPr/>
        </p:nvSpPr>
        <p:spPr bwMode="auto">
          <a:xfrm>
            <a:off x="4027488" y="88900"/>
            <a:ext cx="21859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2057400" indent="-228600" defTabSz="939800">
              <a:defRPr sz="2400" b="1">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802.11-11/0483r0</a:t>
            </a:r>
          </a:p>
        </p:txBody>
      </p:sp>
      <p:sp>
        <p:nvSpPr>
          <p:cNvPr id="49155" name="Rectangle 3">
            <a:extLst>
              <a:ext uri="{FF2B5EF4-FFF2-40B4-BE49-F238E27FC236}">
                <a16:creationId xmlns:a16="http://schemas.microsoft.com/office/drawing/2014/main" id="{903468A9-F545-4E1A-B178-254159A755E7}"/>
              </a:ext>
            </a:extLst>
          </p:cNvPr>
          <p:cNvSpPr txBox="1">
            <a:spLocks noGrp="1" noChangeArrowheads="1"/>
          </p:cNvSpPr>
          <p:nvPr/>
        </p:nvSpPr>
        <p:spPr bwMode="auto">
          <a:xfrm>
            <a:off x="646113" y="88900"/>
            <a:ext cx="7445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2057400" indent="-228600" defTabSz="939800">
              <a:defRPr sz="2400" b="1">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2011</a:t>
            </a:r>
          </a:p>
        </p:txBody>
      </p:sp>
      <p:sp>
        <p:nvSpPr>
          <p:cNvPr id="49156" name="Rectangle 6">
            <a:extLst>
              <a:ext uri="{FF2B5EF4-FFF2-40B4-BE49-F238E27FC236}">
                <a16:creationId xmlns:a16="http://schemas.microsoft.com/office/drawing/2014/main" id="{FB18DB11-CE3B-4037-8FE9-CE0C011E5D2F}"/>
              </a:ext>
            </a:extLst>
          </p:cNvPr>
          <p:cNvSpPr txBox="1">
            <a:spLocks noGrp="1" noChangeArrowheads="1"/>
          </p:cNvSpPr>
          <p:nvPr/>
        </p:nvSpPr>
        <p:spPr bwMode="auto">
          <a:xfrm>
            <a:off x="4173538" y="8856663"/>
            <a:ext cx="2039937"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457200" defTabSz="939800">
              <a:defRPr sz="2400" b="1">
                <a:solidFill>
                  <a:schemeClr val="tx1"/>
                </a:solidFill>
                <a:latin typeface="Times New Roman" panose="02020603050405020304" pitchFamily="18" charset="0"/>
              </a:defRPr>
            </a:lvl5pPr>
            <a:lvl6pPr marL="9144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1371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18288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22860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a:t>Bruce Kraemer (Marvell)</a:t>
            </a:r>
          </a:p>
        </p:txBody>
      </p:sp>
      <p:sp>
        <p:nvSpPr>
          <p:cNvPr id="49157" name="Rectangle 7">
            <a:extLst>
              <a:ext uri="{FF2B5EF4-FFF2-40B4-BE49-F238E27FC236}">
                <a16:creationId xmlns:a16="http://schemas.microsoft.com/office/drawing/2014/main" id="{1A8F5446-30FE-4A4D-8118-1AC1468729FE}"/>
              </a:ext>
            </a:extLst>
          </p:cNvPr>
          <p:cNvSpPr txBox="1">
            <a:spLocks noGrp="1" noChangeArrowheads="1"/>
          </p:cNvSpPr>
          <p:nvPr/>
        </p:nvSpPr>
        <p:spPr bwMode="auto">
          <a:xfrm>
            <a:off x="3279775" y="8856663"/>
            <a:ext cx="415925"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2057400" indent="-228600" defTabSz="939800">
              <a:defRPr sz="2400" b="1">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a:t>Page </a:t>
            </a:r>
            <a:fld id="{DF51F536-C7A9-429B-9C40-920CCC4D419A}" type="slidenum">
              <a:rPr lang="en-US" altLang="en-US" sz="1200"/>
              <a:pPr algn="r"/>
              <a:t>14</a:t>
            </a:fld>
            <a:endParaRPr lang="en-US" altLang="en-US" sz="1200"/>
          </a:p>
        </p:txBody>
      </p:sp>
      <p:sp>
        <p:nvSpPr>
          <p:cNvPr id="49158" name="Rectangle 2">
            <a:extLst>
              <a:ext uri="{FF2B5EF4-FFF2-40B4-BE49-F238E27FC236}">
                <a16:creationId xmlns:a16="http://schemas.microsoft.com/office/drawing/2014/main" id="{4B4150A4-078C-4C7E-9DF4-8FFFE0FA05BD}"/>
              </a:ext>
            </a:extLst>
          </p:cNvPr>
          <p:cNvSpPr>
            <a:spLocks noGrp="1" noRot="1" noChangeAspect="1" noChangeArrowheads="1" noTextEdit="1"/>
          </p:cNvSpPr>
          <p:nvPr>
            <p:ph type="sldImg"/>
          </p:nvPr>
        </p:nvSpPr>
        <p:spPr>
          <a:xfrm>
            <a:off x="382588" y="688975"/>
            <a:ext cx="6092825" cy="3427413"/>
          </a:xfrm>
          <a:ln/>
        </p:spPr>
      </p:sp>
      <p:sp>
        <p:nvSpPr>
          <p:cNvPr id="49159" name="Rectangle 3">
            <a:extLst>
              <a:ext uri="{FF2B5EF4-FFF2-40B4-BE49-F238E27FC236}">
                <a16:creationId xmlns:a16="http://schemas.microsoft.com/office/drawing/2014/main" id="{108F8584-5FB8-4199-A249-B2552508B8EE}"/>
              </a:ext>
            </a:extLst>
          </p:cNvPr>
          <p:cNvSpPr>
            <a:spLocks noGrp="1" noChangeArrowheads="1"/>
          </p:cNvSpPr>
          <p:nvPr>
            <p:ph type="body" idx="1"/>
          </p:nvPr>
        </p:nvSpPr>
        <p:spPr>
          <a:xfrm>
            <a:off x="685800" y="4343400"/>
            <a:ext cx="54864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7831351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EE284453-3146-4748-B903-41E270B2FA38}"/>
              </a:ext>
            </a:extLst>
          </p:cNvPr>
          <p:cNvSpPr>
            <a:spLocks noGrp="1" noRot="1" noChangeAspect="1" noChangeArrowheads="1" noTextEdit="1"/>
          </p:cNvSpPr>
          <p:nvPr>
            <p:ph type="sldImg"/>
          </p:nvPr>
        </p:nvSpPr>
        <p:spPr>
          <a:ln/>
        </p:spPr>
      </p:sp>
      <p:sp>
        <p:nvSpPr>
          <p:cNvPr id="51203" name="Notes Placeholder 2">
            <a:extLst>
              <a:ext uri="{FF2B5EF4-FFF2-40B4-BE49-F238E27FC236}">
                <a16:creationId xmlns:a16="http://schemas.microsoft.com/office/drawing/2014/main" id="{20DF7045-8754-4BBD-9BA1-3E6B5422347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51204" name="Header Placeholder 3">
            <a:extLst>
              <a:ext uri="{FF2B5EF4-FFF2-40B4-BE49-F238E27FC236}">
                <a16:creationId xmlns:a16="http://schemas.microsoft.com/office/drawing/2014/main" id="{381EF8E5-69F8-4437-B4EA-0B4B35FDD122}"/>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802.11-20/0007r0</a:t>
            </a:r>
          </a:p>
        </p:txBody>
      </p:sp>
      <p:sp>
        <p:nvSpPr>
          <p:cNvPr id="51205" name="Date Placeholder 4">
            <a:extLst>
              <a:ext uri="{FF2B5EF4-FFF2-40B4-BE49-F238E27FC236}">
                <a16:creationId xmlns:a16="http://schemas.microsoft.com/office/drawing/2014/main" id="{BA58289A-2E0B-4D99-9249-06193C2ECCD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2020</a:t>
            </a:r>
          </a:p>
        </p:txBody>
      </p:sp>
      <p:sp>
        <p:nvSpPr>
          <p:cNvPr id="51206" name="Footer Placeholder 5">
            <a:extLst>
              <a:ext uri="{FF2B5EF4-FFF2-40B4-BE49-F238E27FC236}">
                <a16:creationId xmlns:a16="http://schemas.microsoft.com/office/drawing/2014/main" id="{64527CEA-2709-45D2-BE26-B8669B4EAE96}"/>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51207" name="Slide Number Placeholder 6">
            <a:extLst>
              <a:ext uri="{FF2B5EF4-FFF2-40B4-BE49-F238E27FC236}">
                <a16:creationId xmlns:a16="http://schemas.microsoft.com/office/drawing/2014/main" id="{21AF3389-01F0-4E76-A359-270551DC3B5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82AA476E-8984-4258-8047-069B1172E0EE}" type="slidenum">
              <a:rPr lang="en-US" altLang="en-US" sz="1200" b="0" smtClean="0"/>
              <a:pPr/>
              <a:t>15</a:t>
            </a:fld>
            <a:endParaRPr lang="en-US" altLang="en-US" sz="1200" b="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DCA424BA-482F-4609-8805-8EF640419DE0}"/>
              </a:ext>
            </a:extLst>
          </p:cNvPr>
          <p:cNvSpPr>
            <a:spLocks noGrp="1" noChangeArrowheads="1"/>
          </p:cNvSpPr>
          <p:nvPr>
            <p:ph type="sldNum" sz="quarter" idx="5"/>
          </p:nvPr>
        </p:nvSpPr>
        <p:spPr>
          <a:xfrm>
            <a:off x="3600450" y="9001125"/>
            <a:ext cx="93663" cy="200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1363" indent="-284163" defTabSz="938213">
              <a:defRPr sz="2400" b="1">
                <a:solidFill>
                  <a:schemeClr val="tx1"/>
                </a:solidFill>
                <a:latin typeface="Times New Roman" panose="02020603050405020304" pitchFamily="18" charset="0"/>
              </a:defRPr>
            </a:lvl2pPr>
            <a:lvl3pPr marL="1141413" indent="-227013" defTabSz="938213">
              <a:defRPr sz="2400" b="1">
                <a:solidFill>
                  <a:schemeClr val="tx1"/>
                </a:solidFill>
                <a:latin typeface="Times New Roman" panose="02020603050405020304" pitchFamily="18" charset="0"/>
              </a:defRPr>
            </a:lvl3pPr>
            <a:lvl4pPr marL="1598613" indent="-227013" defTabSz="938213">
              <a:defRPr sz="2400" b="1">
                <a:solidFill>
                  <a:schemeClr val="tx1"/>
                </a:solidFill>
                <a:latin typeface="Times New Roman" panose="02020603050405020304" pitchFamily="18" charset="0"/>
              </a:defRPr>
            </a:lvl4pPr>
            <a:lvl5pPr marL="2055813" indent="-227013" defTabSz="938213">
              <a:defRPr sz="2400" b="1">
                <a:solidFill>
                  <a:schemeClr val="tx1"/>
                </a:solidFill>
                <a:latin typeface="Times New Roman" panose="02020603050405020304" pitchFamily="18" charset="0"/>
              </a:defRPr>
            </a:lvl5pPr>
            <a:lvl6pPr marL="2513013" indent="-227013"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00DCA25A-5265-463A-B10E-B4052977B49E}" type="slidenum">
              <a:rPr lang="en-US" altLang="en-US" sz="1300" b="0" smtClean="0">
                <a:latin typeface="Arial" panose="020B0604020202020204" pitchFamily="34" charset="0"/>
                <a:ea typeface="MS PGothic" panose="020B0600070205080204" pitchFamily="34" charset="-128"/>
              </a:rPr>
              <a:pPr/>
              <a:t>16</a:t>
            </a:fld>
            <a:endParaRPr lang="en-US" altLang="en-US" sz="1300" b="0">
              <a:latin typeface="Arial" panose="020B0604020202020204" pitchFamily="34" charset="0"/>
              <a:ea typeface="MS PGothic" panose="020B0600070205080204" pitchFamily="34" charset="-128"/>
            </a:endParaRPr>
          </a:p>
        </p:txBody>
      </p:sp>
      <p:sp>
        <p:nvSpPr>
          <p:cNvPr id="53251" name="Rectangle 2">
            <a:extLst>
              <a:ext uri="{FF2B5EF4-FFF2-40B4-BE49-F238E27FC236}">
                <a16:creationId xmlns:a16="http://schemas.microsoft.com/office/drawing/2014/main" id="{3E9E43D5-2984-4A3B-934C-A10231D7DE7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46" tIns="46984" rIns="95646" bIns="46984"/>
          <a:lstStyle/>
          <a:p>
            <a:r>
              <a:rPr lang="en-US" altLang="en-US">
                <a:ea typeface="MS PGothic" panose="020B0600070205080204" pitchFamily="34" charset="-128"/>
              </a:rPr>
              <a:t>This chart illustrates the whole standards process in simplified form.  </a:t>
            </a:r>
          </a:p>
          <a:p>
            <a:pPr>
              <a:buFontTx/>
              <a:buChar char="•"/>
            </a:pPr>
            <a:r>
              <a:rPr lang="en-US" altLang="en-US">
                <a:ea typeface="MS PGothic" panose="020B0600070205080204" pitchFamily="34" charset="-128"/>
              </a:rPr>
              <a:t> Idea:  The idea for a standard is usually developed by a group of people, and the responsibility for the idea is assumed by the sponsor. The sponsor is usually a society or an existing standards committee.</a:t>
            </a:r>
          </a:p>
          <a:p>
            <a:pPr>
              <a:buFontTx/>
              <a:buChar char="•"/>
            </a:pPr>
            <a:r>
              <a:rPr lang="en-US" altLang="en-US">
                <a:ea typeface="MS PGothic" panose="020B0600070205080204" pitchFamily="34" charset="-128"/>
              </a:rPr>
              <a:t> Project Approval Process: This idea is then transferred onto a form called the Project Authorization Request (PAR) and submitted to the New Standards Committee (NesCom) for approval.</a:t>
            </a:r>
          </a:p>
          <a:p>
            <a:pPr>
              <a:buFontTx/>
              <a:buChar char="•"/>
            </a:pPr>
            <a:r>
              <a:rPr lang="en-US" altLang="en-US">
                <a:ea typeface="MS PGothic" panose="020B0600070205080204" pitchFamily="34" charset="-128"/>
              </a:rPr>
              <a:t> Develop draft standard: The draft is then developed and revised by the working group.</a:t>
            </a:r>
          </a:p>
          <a:p>
            <a:pPr>
              <a:buFontTx/>
              <a:buChar char="•"/>
            </a:pPr>
            <a:r>
              <a:rPr lang="en-US" altLang="en-US">
                <a:ea typeface="MS PGothic" panose="020B0600070205080204" pitchFamily="34" charset="-128"/>
              </a:rPr>
              <a:t> Ballot draft: When the draft work is finalized, the sponsor forms the balloting group and ballots the standard. </a:t>
            </a:r>
          </a:p>
          <a:p>
            <a:pPr>
              <a:buFontTx/>
              <a:buChar char="•"/>
            </a:pPr>
            <a:r>
              <a:rPr lang="en-US" altLang="en-US">
                <a:ea typeface="MS PGothic" panose="020B0600070205080204" pitchFamily="34" charset="-128"/>
              </a:rPr>
              <a:t> Standards Board Approval: After your ballot has achieved consensus, the draft then goes to the Review Committee (RevCom) and the Standards Board for approval. The amount of time from PAR to Board approval is 4 years (an extension can be made if absolutely necessary).</a:t>
            </a:r>
          </a:p>
          <a:p>
            <a:pPr>
              <a:buFontTx/>
              <a:buChar char="•"/>
            </a:pPr>
            <a:r>
              <a:rPr lang="en-US" altLang="en-US">
                <a:ea typeface="MS PGothic" panose="020B0600070205080204" pitchFamily="34" charset="-128"/>
              </a:rPr>
              <a:t> Publish Standard: The draft is then edited and formatted by an IEEE Project Editor and published.</a:t>
            </a:r>
          </a:p>
          <a:p>
            <a:pPr>
              <a:buFontTx/>
              <a:buChar char="•"/>
            </a:pPr>
            <a:r>
              <a:rPr lang="en-US" altLang="en-US">
                <a:ea typeface="MS PGothic" panose="020B0600070205080204" pitchFamily="34" charset="-128"/>
              </a:rPr>
              <a:t> The standard is valid for 10 years before it must be revised or withdrawn.</a:t>
            </a:r>
          </a:p>
          <a:p>
            <a:endParaRPr lang="en-US" altLang="en-US">
              <a:ea typeface="MS PGothic" panose="020B0600070205080204" pitchFamily="34" charset="-128"/>
            </a:endParaRPr>
          </a:p>
        </p:txBody>
      </p:sp>
      <p:sp>
        <p:nvSpPr>
          <p:cNvPr id="53252" name="Rectangle 3">
            <a:extLst>
              <a:ext uri="{FF2B5EF4-FFF2-40B4-BE49-F238E27FC236}">
                <a16:creationId xmlns:a16="http://schemas.microsoft.com/office/drawing/2014/main" id="{342802CB-1B37-4222-BF43-4D031854AF64}"/>
              </a:ext>
            </a:extLst>
          </p:cNvPr>
          <p:cNvSpPr>
            <a:spLocks noGrp="1" noRot="1" noChangeAspect="1" noChangeArrowheads="1" noTextEdit="1"/>
          </p:cNvSpPr>
          <p:nvPr>
            <p:ph type="sldImg"/>
          </p:nvPr>
        </p:nvSpPr>
        <p:spPr>
          <a:xfrm>
            <a:off x="361950" y="708025"/>
            <a:ext cx="6591300" cy="3708400"/>
          </a:xfrm>
          <a:ln cap="flat"/>
        </p:spPr>
      </p:sp>
      <p:sp>
        <p:nvSpPr>
          <p:cNvPr id="53253" name="Footer Placeholder 4">
            <a:extLst>
              <a:ext uri="{FF2B5EF4-FFF2-40B4-BE49-F238E27FC236}">
                <a16:creationId xmlns:a16="http://schemas.microsoft.com/office/drawing/2014/main" id="{0537AB03-1E52-4E2E-88FA-9F4738D9F62A}"/>
              </a:ext>
            </a:extLst>
          </p:cNvPr>
          <p:cNvSpPr>
            <a:spLocks noGrp="1"/>
          </p:cNvSpPr>
          <p:nvPr>
            <p:ph type="ftr" sz="quarter" idx="4"/>
          </p:nvPr>
        </p:nvSpPr>
        <p:spPr>
          <a:xfrm>
            <a:off x="3789363" y="9001125"/>
            <a:ext cx="2898775" cy="200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1363" indent="-284163">
              <a:defRPr sz="2400" b="1">
                <a:solidFill>
                  <a:schemeClr val="tx1"/>
                </a:solidFill>
                <a:latin typeface="Times New Roman" panose="02020603050405020304" pitchFamily="18" charset="0"/>
              </a:defRPr>
            </a:lvl2pPr>
            <a:lvl3pPr marL="1141413" indent="-227013">
              <a:defRPr sz="2400" b="1">
                <a:solidFill>
                  <a:schemeClr val="tx1"/>
                </a:solidFill>
                <a:latin typeface="Times New Roman" panose="02020603050405020304" pitchFamily="18" charset="0"/>
              </a:defRPr>
            </a:lvl3pPr>
            <a:lvl4pPr marL="1598613" indent="-227013">
              <a:defRPr sz="2400" b="1">
                <a:solidFill>
                  <a:schemeClr val="tx1"/>
                </a:solidFill>
                <a:latin typeface="Times New Roman" panose="02020603050405020304" pitchFamily="18" charset="0"/>
              </a:defRPr>
            </a:lvl4pPr>
            <a:lvl5pPr marL="2055813" indent="-227013">
              <a:defRPr sz="2400" b="1">
                <a:solidFill>
                  <a:schemeClr val="tx1"/>
                </a:solidFill>
                <a:latin typeface="Times New Roman" panose="02020603050405020304" pitchFamily="18" charset="0"/>
              </a:defRPr>
            </a:lvl5pPr>
            <a:lvl6pPr marL="2513013" indent="-2270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eaLnBrk="0" fontAlgn="base" hangingPunct="0">
              <a:spcBef>
                <a:spcPct val="0"/>
              </a:spcBef>
              <a:spcAft>
                <a:spcPct val="0"/>
              </a:spcAft>
              <a:defRPr sz="2400" b="1">
                <a:solidFill>
                  <a:schemeClr val="tx1"/>
                </a:solidFill>
                <a:latin typeface="Times New Roman" panose="02020603050405020304" pitchFamily="18" charset="0"/>
              </a:defRPr>
            </a:lvl9pPr>
          </a:lstStyle>
          <a:p>
            <a:r>
              <a:rPr lang="fr-FR" altLang="en-US" sz="1300">
                <a:latin typeface="Arial" panose="020B0604020202020204" pitchFamily="34" charset="0"/>
                <a:ea typeface="MS PGothic" panose="020B0600070205080204" pitchFamily="34" charset="-128"/>
              </a:rPr>
              <a:t>Adrian Stephens, Intel : Stephen McCann, BlackBerry</a:t>
            </a:r>
            <a:endParaRPr lang="en-US" altLang="en-US" sz="1300">
              <a:latin typeface="Arial" panose="020B0604020202020204" pitchFamily="34" charset="0"/>
              <a:ea typeface="MS PGothic" panose="020B0600070205080204" pitchFamily="34" charset="-128"/>
            </a:endParaRPr>
          </a:p>
        </p:txBody>
      </p:sp>
      <p:sp>
        <p:nvSpPr>
          <p:cNvPr id="53254" name="Date Placeholder 1">
            <a:extLst>
              <a:ext uri="{FF2B5EF4-FFF2-40B4-BE49-F238E27FC236}">
                <a16:creationId xmlns:a16="http://schemas.microsoft.com/office/drawing/2014/main" id="{C76DA9AD-A6CE-4E08-A2E8-64873AD9D5D8}"/>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ja-JP" sz="1400" dirty="0"/>
              <a:t>January 2020</a:t>
            </a:r>
            <a:endParaRPr lang="en-GB" altLang="en-US" sz="14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E58FBB3D-8035-4FB9-85D9-CFE7A1EBB86B}"/>
              </a:ext>
            </a:extLst>
          </p:cNvPr>
          <p:cNvSpPr>
            <a:spLocks noGrp="1" noRot="1" noChangeAspect="1" noChangeArrowheads="1" noTextEdit="1"/>
          </p:cNvSpPr>
          <p:nvPr>
            <p:ph type="sldImg"/>
          </p:nvPr>
        </p:nvSpPr>
        <p:spPr>
          <a:ln/>
        </p:spPr>
      </p:sp>
      <p:sp>
        <p:nvSpPr>
          <p:cNvPr id="55299" name="Notes Placeholder 2">
            <a:extLst>
              <a:ext uri="{FF2B5EF4-FFF2-40B4-BE49-F238E27FC236}">
                <a16:creationId xmlns:a16="http://schemas.microsoft.com/office/drawing/2014/main" id="{B2B3D74E-1041-4EF4-90BE-186F7595C5E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5300" name="Slide Number Placeholder 4">
            <a:extLst>
              <a:ext uri="{FF2B5EF4-FFF2-40B4-BE49-F238E27FC236}">
                <a16:creationId xmlns:a16="http://schemas.microsoft.com/office/drawing/2014/main" id="{0BAC0AD1-AD39-49EF-8FA1-4F10C1493F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B5B0BD7A-DA5E-4FEA-B187-D7FFD660FEB9}" type="slidenum">
              <a:rPr lang="en-GB" altLang="en-US" sz="1200" b="0" smtClean="0"/>
              <a:pPr/>
              <a:t>17</a:t>
            </a:fld>
            <a:endParaRPr lang="en-GB" altLang="en-US" sz="1200" b="0"/>
          </a:p>
        </p:txBody>
      </p:sp>
      <p:sp>
        <p:nvSpPr>
          <p:cNvPr id="55301" name="Footer Placeholder 5">
            <a:extLst>
              <a:ext uri="{FF2B5EF4-FFF2-40B4-BE49-F238E27FC236}">
                <a16:creationId xmlns:a16="http://schemas.microsoft.com/office/drawing/2014/main" id="{48EEFA54-6587-478C-B0EE-D8CC3FB02B72}"/>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a:t>Adrian Stephens, Intel : Stephen McCann, BlackBerry</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99FFB905-14AD-47E0-B8B7-BAA1D4C7C7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1363" indent="-284163" defTabSz="938213">
              <a:defRPr sz="2400" b="1">
                <a:solidFill>
                  <a:schemeClr val="tx1"/>
                </a:solidFill>
                <a:latin typeface="Times New Roman" panose="02020603050405020304" pitchFamily="18" charset="0"/>
              </a:defRPr>
            </a:lvl2pPr>
            <a:lvl3pPr marL="1141413" indent="-227013" defTabSz="938213">
              <a:defRPr sz="2400" b="1">
                <a:solidFill>
                  <a:schemeClr val="tx1"/>
                </a:solidFill>
                <a:latin typeface="Times New Roman" panose="02020603050405020304" pitchFamily="18" charset="0"/>
              </a:defRPr>
            </a:lvl3pPr>
            <a:lvl4pPr marL="1598613" indent="-227013" defTabSz="938213">
              <a:defRPr sz="2400" b="1">
                <a:solidFill>
                  <a:schemeClr val="tx1"/>
                </a:solidFill>
                <a:latin typeface="Times New Roman" panose="02020603050405020304" pitchFamily="18" charset="0"/>
              </a:defRPr>
            </a:lvl4pPr>
            <a:lvl5pPr marL="2055813" indent="-227013" defTabSz="938213">
              <a:defRPr sz="2400" b="1">
                <a:solidFill>
                  <a:schemeClr val="tx1"/>
                </a:solidFill>
                <a:latin typeface="Times New Roman" panose="02020603050405020304" pitchFamily="18" charset="0"/>
              </a:defRPr>
            </a:lvl5pPr>
            <a:lvl6pPr marL="2513013" indent="-227013"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FDE3232E-643F-4805-9021-17F50454F8A3}" type="slidenum">
              <a:rPr lang="en-US" altLang="en-US" sz="1300" b="0" smtClean="0">
                <a:latin typeface="Arial" panose="020B0604020202020204" pitchFamily="34" charset="0"/>
                <a:ea typeface="MS PGothic" panose="020B0600070205080204" pitchFamily="34" charset="-128"/>
              </a:rPr>
              <a:pPr/>
              <a:t>18</a:t>
            </a:fld>
            <a:endParaRPr lang="en-US" altLang="en-US" sz="1300" b="0">
              <a:latin typeface="Arial" panose="020B0604020202020204" pitchFamily="34" charset="0"/>
              <a:ea typeface="MS PGothic" panose="020B0600070205080204" pitchFamily="34" charset="-128"/>
            </a:endParaRPr>
          </a:p>
        </p:txBody>
      </p:sp>
      <p:sp>
        <p:nvSpPr>
          <p:cNvPr id="57347" name="Rectangle 2">
            <a:extLst>
              <a:ext uri="{FF2B5EF4-FFF2-40B4-BE49-F238E27FC236}">
                <a16:creationId xmlns:a16="http://schemas.microsoft.com/office/drawing/2014/main" id="{61D3C5B5-B36E-4838-B17C-8762F8EA29B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46" tIns="46984" rIns="95646" bIns="46984"/>
          <a:lstStyle/>
          <a:p>
            <a:r>
              <a:rPr lang="en-US" altLang="en-US">
                <a:ea typeface="MS PGothic" panose="020B0600070205080204" pitchFamily="34" charset="-128"/>
              </a:rPr>
              <a:t>Approval of a PAR means that the work is authorized by the IEEE-SA Standards Board</a:t>
            </a:r>
          </a:p>
          <a:p>
            <a:endParaRPr lang="en-US" altLang="en-US">
              <a:ea typeface="MS PGothic" panose="020B0600070205080204" pitchFamily="34" charset="-128"/>
            </a:endParaRPr>
          </a:p>
          <a:p>
            <a:r>
              <a:rPr lang="en-US" altLang="en-US">
                <a:ea typeface="MS PGothic" panose="020B0600070205080204" pitchFamily="34" charset="-128"/>
              </a:rPr>
              <a:t>The PAR is the means by which IEEE can extend the umbrella of indemnification (or protection) to its standards developers</a:t>
            </a:r>
          </a:p>
        </p:txBody>
      </p:sp>
      <p:sp>
        <p:nvSpPr>
          <p:cNvPr id="57348" name="Rectangle 3">
            <a:extLst>
              <a:ext uri="{FF2B5EF4-FFF2-40B4-BE49-F238E27FC236}">
                <a16:creationId xmlns:a16="http://schemas.microsoft.com/office/drawing/2014/main" id="{B3E8306E-953A-4CC4-999E-82BFAFD5DF32}"/>
              </a:ext>
            </a:extLst>
          </p:cNvPr>
          <p:cNvSpPr>
            <a:spLocks noGrp="1" noRot="1" noChangeAspect="1" noChangeArrowheads="1" noTextEdit="1"/>
          </p:cNvSpPr>
          <p:nvPr>
            <p:ph type="sldImg"/>
          </p:nvPr>
        </p:nvSpPr>
        <p:spPr>
          <a:xfrm>
            <a:off x="417513" y="696913"/>
            <a:ext cx="6480175" cy="3646487"/>
          </a:xfrm>
          <a:ln cap="flat"/>
        </p:spPr>
      </p:sp>
      <p:sp>
        <p:nvSpPr>
          <p:cNvPr id="57349" name="Footer Placeholder 4">
            <a:extLst>
              <a:ext uri="{FF2B5EF4-FFF2-40B4-BE49-F238E27FC236}">
                <a16:creationId xmlns:a16="http://schemas.microsoft.com/office/drawing/2014/main" id="{2AF1BC5E-0DFA-4426-BE79-7A0EFBABB178}"/>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1363" indent="-284163">
              <a:defRPr sz="2400" b="1">
                <a:solidFill>
                  <a:schemeClr val="tx1"/>
                </a:solidFill>
                <a:latin typeface="Times New Roman" panose="02020603050405020304" pitchFamily="18" charset="0"/>
              </a:defRPr>
            </a:lvl2pPr>
            <a:lvl3pPr marL="1141413" indent="-227013">
              <a:defRPr sz="2400" b="1">
                <a:solidFill>
                  <a:schemeClr val="tx1"/>
                </a:solidFill>
                <a:latin typeface="Times New Roman" panose="02020603050405020304" pitchFamily="18" charset="0"/>
              </a:defRPr>
            </a:lvl3pPr>
            <a:lvl4pPr marL="1598613" indent="-227013">
              <a:defRPr sz="2400" b="1">
                <a:solidFill>
                  <a:schemeClr val="tx1"/>
                </a:solidFill>
                <a:latin typeface="Times New Roman" panose="02020603050405020304" pitchFamily="18" charset="0"/>
              </a:defRPr>
            </a:lvl4pPr>
            <a:lvl5pPr marL="2055813" indent="-227013">
              <a:defRPr sz="2400" b="1">
                <a:solidFill>
                  <a:schemeClr val="tx1"/>
                </a:solidFill>
                <a:latin typeface="Times New Roman" panose="02020603050405020304" pitchFamily="18" charset="0"/>
              </a:defRPr>
            </a:lvl5pPr>
            <a:lvl6pPr marL="2513013" indent="-2270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eaLnBrk="0" fontAlgn="base" hangingPunct="0">
              <a:spcBef>
                <a:spcPct val="0"/>
              </a:spcBef>
              <a:spcAft>
                <a:spcPct val="0"/>
              </a:spcAft>
              <a:defRPr sz="2400" b="1">
                <a:solidFill>
                  <a:schemeClr val="tx1"/>
                </a:solidFill>
                <a:latin typeface="Times New Roman" panose="02020603050405020304" pitchFamily="18" charset="0"/>
              </a:defRPr>
            </a:lvl9pPr>
          </a:lstStyle>
          <a:p>
            <a:r>
              <a:rPr lang="fr-FR" altLang="en-US" sz="1300">
                <a:latin typeface="Arial" panose="020B0604020202020204" pitchFamily="34" charset="0"/>
                <a:ea typeface="MS PGothic" panose="020B0600070205080204" pitchFamily="34" charset="-128"/>
              </a:rPr>
              <a:t>Adrian Stephens, Intel : Stephen McCann, BlackBerry</a:t>
            </a:r>
            <a:endParaRPr lang="en-US" altLang="en-US" sz="1300">
              <a:latin typeface="Arial" panose="020B0604020202020204" pitchFamily="34" charset="0"/>
              <a:ea typeface="MS PGothic" panose="020B0600070205080204"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036D0B8C-9B77-4FD8-85C1-4433BECB99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1363" indent="-284163" defTabSz="938213">
              <a:defRPr sz="2400" b="1">
                <a:solidFill>
                  <a:schemeClr val="tx1"/>
                </a:solidFill>
                <a:latin typeface="Times New Roman" panose="02020603050405020304" pitchFamily="18" charset="0"/>
              </a:defRPr>
            </a:lvl2pPr>
            <a:lvl3pPr marL="1141413" indent="-227013" defTabSz="938213">
              <a:defRPr sz="2400" b="1">
                <a:solidFill>
                  <a:schemeClr val="tx1"/>
                </a:solidFill>
                <a:latin typeface="Times New Roman" panose="02020603050405020304" pitchFamily="18" charset="0"/>
              </a:defRPr>
            </a:lvl3pPr>
            <a:lvl4pPr marL="1598613" indent="-227013" defTabSz="938213">
              <a:defRPr sz="2400" b="1">
                <a:solidFill>
                  <a:schemeClr val="tx1"/>
                </a:solidFill>
                <a:latin typeface="Times New Roman" panose="02020603050405020304" pitchFamily="18" charset="0"/>
              </a:defRPr>
            </a:lvl4pPr>
            <a:lvl5pPr marL="2055813" indent="-227013" defTabSz="938213">
              <a:defRPr sz="2400" b="1">
                <a:solidFill>
                  <a:schemeClr val="tx1"/>
                </a:solidFill>
                <a:latin typeface="Times New Roman" panose="02020603050405020304" pitchFamily="18" charset="0"/>
              </a:defRPr>
            </a:lvl5pPr>
            <a:lvl6pPr marL="2513013" indent="-227013"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553F48A1-905A-4003-A16A-5C194C93BE82}" type="slidenum">
              <a:rPr lang="en-US" altLang="en-US" sz="1300" b="0" smtClean="0">
                <a:latin typeface="Arial" panose="020B0604020202020204" pitchFamily="34" charset="0"/>
                <a:ea typeface="MS PGothic" panose="020B0600070205080204" pitchFamily="34" charset="-128"/>
              </a:rPr>
              <a:pPr/>
              <a:t>19</a:t>
            </a:fld>
            <a:endParaRPr lang="en-US" altLang="en-US" sz="1300" b="0">
              <a:latin typeface="Arial" panose="020B0604020202020204" pitchFamily="34" charset="0"/>
              <a:ea typeface="MS PGothic" panose="020B0600070205080204" pitchFamily="34" charset="-128"/>
            </a:endParaRPr>
          </a:p>
        </p:txBody>
      </p:sp>
      <p:sp>
        <p:nvSpPr>
          <p:cNvPr id="59395" name="Rectangle 2">
            <a:extLst>
              <a:ext uri="{FF2B5EF4-FFF2-40B4-BE49-F238E27FC236}">
                <a16:creationId xmlns:a16="http://schemas.microsoft.com/office/drawing/2014/main" id="{F5D97599-AED5-45C0-AEE8-E2874E9558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46" tIns="46984" rIns="95646" bIns="46984"/>
          <a:lstStyle/>
          <a:p>
            <a:r>
              <a:rPr lang="en-US" altLang="en-US">
                <a:ea typeface="MS PGothic" panose="020B0600070205080204" pitchFamily="34" charset="-128"/>
              </a:rPr>
              <a:t>Some tips for starting the development of your draft include the following:</a:t>
            </a:r>
          </a:p>
          <a:p>
            <a:r>
              <a:rPr lang="en-US" altLang="en-US">
                <a:ea typeface="MS PGothic" panose="020B0600070205080204" pitchFamily="34" charset="-128"/>
              </a:rPr>
              <a:t>• Develop an outline that will be used as key clauses.</a:t>
            </a:r>
          </a:p>
          <a:p>
            <a:r>
              <a:rPr lang="en-US" altLang="en-US">
                <a:ea typeface="MS PGothic" panose="020B0600070205080204" pitchFamily="34" charset="-128"/>
              </a:rPr>
              <a:t>• Divide up each topic or clause among working group members, preferably according to their experience.</a:t>
            </a:r>
          </a:p>
          <a:p>
            <a:r>
              <a:rPr lang="en-US" altLang="en-US">
                <a:ea typeface="MS PGothic" panose="020B0600070205080204" pitchFamily="34" charset="-128"/>
              </a:rPr>
              <a:t>• It is to your advantage to assign a working group member as a technical editor.  During the development process, the technical editor will ensure consistency and can gather and incorporate all contributions and comments.</a:t>
            </a:r>
          </a:p>
          <a:p>
            <a:r>
              <a:rPr lang="en-US" altLang="en-US">
                <a:ea typeface="MS PGothic" panose="020B0600070205080204" pitchFamily="34" charset="-128"/>
              </a:rPr>
              <a:t>• The working group meetings should only be used for reviewing important points in the draft and resolving areas of disagreement.</a:t>
            </a:r>
          </a:p>
          <a:p>
            <a:r>
              <a:rPr lang="en-US" altLang="en-US">
                <a:ea typeface="MS PGothic" panose="020B0600070205080204" pitchFamily="34" charset="-128"/>
              </a:rPr>
              <a:t>• Working with an IEEE Project Editor will expedite the project since the editor can flag items that could otherwise be slowed down by the IEEE-SA Standards Board during the approval process.</a:t>
            </a:r>
          </a:p>
          <a:p>
            <a:r>
              <a:rPr lang="en-US" altLang="en-US">
                <a:ea typeface="MS PGothic" panose="020B0600070205080204" pitchFamily="34" charset="-128"/>
              </a:rPr>
              <a:t>• Use the IEEE Standards Style Manual as the reference for document structure.</a:t>
            </a:r>
          </a:p>
        </p:txBody>
      </p:sp>
      <p:sp>
        <p:nvSpPr>
          <p:cNvPr id="59396" name="Rectangle 3">
            <a:extLst>
              <a:ext uri="{FF2B5EF4-FFF2-40B4-BE49-F238E27FC236}">
                <a16:creationId xmlns:a16="http://schemas.microsoft.com/office/drawing/2014/main" id="{CE176AD6-7A77-4193-A99A-C0D8CA9EC466}"/>
              </a:ext>
            </a:extLst>
          </p:cNvPr>
          <p:cNvSpPr>
            <a:spLocks noGrp="1" noRot="1" noChangeAspect="1" noChangeArrowheads="1" noTextEdit="1"/>
          </p:cNvSpPr>
          <p:nvPr>
            <p:ph type="sldImg"/>
          </p:nvPr>
        </p:nvSpPr>
        <p:spPr>
          <a:xfrm>
            <a:off x="417513" y="696913"/>
            <a:ext cx="6480175" cy="3646487"/>
          </a:xfrm>
          <a:ln cap="flat"/>
        </p:spPr>
      </p:sp>
      <p:sp>
        <p:nvSpPr>
          <p:cNvPr id="59397" name="Footer Placeholder 4">
            <a:extLst>
              <a:ext uri="{FF2B5EF4-FFF2-40B4-BE49-F238E27FC236}">
                <a16:creationId xmlns:a16="http://schemas.microsoft.com/office/drawing/2014/main" id="{94BE9D41-C071-47D9-AC9A-8193094CC25D}"/>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1363" indent="-284163">
              <a:defRPr sz="2400" b="1">
                <a:solidFill>
                  <a:schemeClr val="tx1"/>
                </a:solidFill>
                <a:latin typeface="Times New Roman" panose="02020603050405020304" pitchFamily="18" charset="0"/>
              </a:defRPr>
            </a:lvl2pPr>
            <a:lvl3pPr marL="1141413" indent="-227013">
              <a:defRPr sz="2400" b="1">
                <a:solidFill>
                  <a:schemeClr val="tx1"/>
                </a:solidFill>
                <a:latin typeface="Times New Roman" panose="02020603050405020304" pitchFamily="18" charset="0"/>
              </a:defRPr>
            </a:lvl3pPr>
            <a:lvl4pPr marL="1598613" indent="-227013">
              <a:defRPr sz="2400" b="1">
                <a:solidFill>
                  <a:schemeClr val="tx1"/>
                </a:solidFill>
                <a:latin typeface="Times New Roman" panose="02020603050405020304" pitchFamily="18" charset="0"/>
              </a:defRPr>
            </a:lvl4pPr>
            <a:lvl5pPr marL="2055813" indent="-227013">
              <a:defRPr sz="2400" b="1">
                <a:solidFill>
                  <a:schemeClr val="tx1"/>
                </a:solidFill>
                <a:latin typeface="Times New Roman" panose="02020603050405020304" pitchFamily="18" charset="0"/>
              </a:defRPr>
            </a:lvl5pPr>
            <a:lvl6pPr marL="2513013" indent="-2270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eaLnBrk="0" fontAlgn="base" hangingPunct="0">
              <a:spcBef>
                <a:spcPct val="0"/>
              </a:spcBef>
              <a:spcAft>
                <a:spcPct val="0"/>
              </a:spcAft>
              <a:defRPr sz="2400" b="1">
                <a:solidFill>
                  <a:schemeClr val="tx1"/>
                </a:solidFill>
                <a:latin typeface="Times New Roman" panose="02020603050405020304" pitchFamily="18" charset="0"/>
              </a:defRPr>
            </a:lvl9pPr>
          </a:lstStyle>
          <a:p>
            <a:r>
              <a:rPr lang="fr-FR" altLang="en-US" sz="1300">
                <a:latin typeface="Arial" panose="020B0604020202020204" pitchFamily="34" charset="0"/>
                <a:ea typeface="MS PGothic" panose="020B0600070205080204" pitchFamily="34" charset="-128"/>
              </a:rPr>
              <a:t>Adrian Stephens, Intel : Stephen McCann, BlackBerry</a:t>
            </a:r>
            <a:endParaRPr lang="en-US" altLang="en-US" sz="1300">
              <a:latin typeface="Arial" panose="020B0604020202020204" pitchFamily="34" charset="0"/>
              <a:ea typeface="MS PGothic" panose="020B0600070205080204"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7DC4F6C2-AF59-4309-9B95-3D6D0EFD247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1363" indent="-284163" defTabSz="938213">
              <a:defRPr sz="2400" b="1">
                <a:solidFill>
                  <a:schemeClr val="tx1"/>
                </a:solidFill>
                <a:latin typeface="Times New Roman" panose="02020603050405020304" pitchFamily="18" charset="0"/>
              </a:defRPr>
            </a:lvl2pPr>
            <a:lvl3pPr marL="1141413" indent="-227013" defTabSz="938213">
              <a:defRPr sz="2400" b="1">
                <a:solidFill>
                  <a:schemeClr val="tx1"/>
                </a:solidFill>
                <a:latin typeface="Times New Roman" panose="02020603050405020304" pitchFamily="18" charset="0"/>
              </a:defRPr>
            </a:lvl3pPr>
            <a:lvl4pPr marL="1598613" indent="-227013" defTabSz="938213">
              <a:defRPr sz="2400" b="1">
                <a:solidFill>
                  <a:schemeClr val="tx1"/>
                </a:solidFill>
                <a:latin typeface="Times New Roman" panose="02020603050405020304" pitchFamily="18" charset="0"/>
              </a:defRPr>
            </a:lvl4pPr>
            <a:lvl5pPr marL="2055813" indent="-227013" defTabSz="938213">
              <a:defRPr sz="2400" b="1">
                <a:solidFill>
                  <a:schemeClr val="tx1"/>
                </a:solidFill>
                <a:latin typeface="Times New Roman" panose="02020603050405020304" pitchFamily="18" charset="0"/>
              </a:defRPr>
            </a:lvl5pPr>
            <a:lvl6pPr marL="2513013" indent="-227013"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639566E0-3936-484E-9547-D3FD42113E89}" type="slidenum">
              <a:rPr lang="en-US" altLang="en-US" sz="1300" b="0" smtClean="0">
                <a:latin typeface="Arial" panose="020B0604020202020204" pitchFamily="34" charset="0"/>
                <a:ea typeface="MS PGothic" panose="020B0600070205080204" pitchFamily="34" charset="-128"/>
              </a:rPr>
              <a:pPr/>
              <a:t>20</a:t>
            </a:fld>
            <a:endParaRPr lang="en-US" altLang="en-US" sz="1300" b="0">
              <a:latin typeface="Arial" panose="020B0604020202020204" pitchFamily="34" charset="0"/>
              <a:ea typeface="MS PGothic" panose="020B0600070205080204" pitchFamily="34" charset="-128"/>
            </a:endParaRPr>
          </a:p>
        </p:txBody>
      </p:sp>
      <p:sp>
        <p:nvSpPr>
          <p:cNvPr id="61443" name="Rectangle 2">
            <a:extLst>
              <a:ext uri="{FF2B5EF4-FFF2-40B4-BE49-F238E27FC236}">
                <a16:creationId xmlns:a16="http://schemas.microsoft.com/office/drawing/2014/main" id="{93E6F598-1ED4-47CA-9018-3F220A99943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46" tIns="46984" rIns="95646" bIns="46984"/>
          <a:lstStyle/>
          <a:p>
            <a:r>
              <a:rPr lang="en-US" altLang="en-US">
                <a:ea typeface="MS PGothic" panose="020B0600070205080204" pitchFamily="34" charset="-128"/>
              </a:rPr>
              <a:t>• The sponsor forms the balloting group. In some cases, this may involve using the membership of an active committee or committees; in other cases, this may involve inviting a wide variety of interested parties to participate. </a:t>
            </a:r>
          </a:p>
          <a:p>
            <a:r>
              <a:rPr lang="en-US" altLang="en-US">
                <a:ea typeface="MS PGothic" panose="020B0600070205080204" pitchFamily="34" charset="-128"/>
              </a:rPr>
              <a:t>• The sponsor also approves the balance of the group. No one interest group can be more than 33%.</a:t>
            </a:r>
          </a:p>
          <a:p>
            <a:r>
              <a:rPr lang="en-US" altLang="en-US">
                <a:ea typeface="MS PGothic" panose="020B0600070205080204" pitchFamily="34" charset="-128"/>
              </a:rPr>
              <a:t>• Once the balloting group is formed, the composition of that balloting group cannot change until the close of the ballot.</a:t>
            </a:r>
          </a:p>
          <a:p>
            <a:r>
              <a:rPr lang="en-US" altLang="en-US">
                <a:ea typeface="MS PGothic" panose="020B0600070205080204" pitchFamily="34" charset="-128"/>
              </a:rPr>
              <a:t> • The IEEE-SA now allows three types of ballot groups: one made up of individuals, one made up of Entities (persons who are representing an Entity), and one made up of both of these types of ballots. See the IEEE-SA Standards Board Operations Manual for details of these balloting processes.</a:t>
            </a:r>
          </a:p>
        </p:txBody>
      </p:sp>
      <p:sp>
        <p:nvSpPr>
          <p:cNvPr id="61444" name="Rectangle 3">
            <a:extLst>
              <a:ext uri="{FF2B5EF4-FFF2-40B4-BE49-F238E27FC236}">
                <a16:creationId xmlns:a16="http://schemas.microsoft.com/office/drawing/2014/main" id="{D5035BD4-4D51-47E2-A989-0F8EA8A769E6}"/>
              </a:ext>
            </a:extLst>
          </p:cNvPr>
          <p:cNvSpPr>
            <a:spLocks noGrp="1" noRot="1" noChangeAspect="1" noChangeArrowheads="1" noTextEdit="1"/>
          </p:cNvSpPr>
          <p:nvPr>
            <p:ph type="sldImg"/>
          </p:nvPr>
        </p:nvSpPr>
        <p:spPr>
          <a:xfrm>
            <a:off x="417513" y="696913"/>
            <a:ext cx="6480175" cy="3646487"/>
          </a:xfrm>
          <a:ln cap="flat"/>
        </p:spPr>
      </p:sp>
      <p:sp>
        <p:nvSpPr>
          <p:cNvPr id="61445" name="Footer Placeholder 4">
            <a:extLst>
              <a:ext uri="{FF2B5EF4-FFF2-40B4-BE49-F238E27FC236}">
                <a16:creationId xmlns:a16="http://schemas.microsoft.com/office/drawing/2014/main" id="{13C4FBE6-BFCE-4E13-B037-A17CFA66AA15}"/>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1363" indent="-284163">
              <a:defRPr sz="2400" b="1">
                <a:solidFill>
                  <a:schemeClr val="tx1"/>
                </a:solidFill>
                <a:latin typeface="Times New Roman" panose="02020603050405020304" pitchFamily="18" charset="0"/>
              </a:defRPr>
            </a:lvl2pPr>
            <a:lvl3pPr marL="1141413" indent="-227013">
              <a:defRPr sz="2400" b="1">
                <a:solidFill>
                  <a:schemeClr val="tx1"/>
                </a:solidFill>
                <a:latin typeface="Times New Roman" panose="02020603050405020304" pitchFamily="18" charset="0"/>
              </a:defRPr>
            </a:lvl3pPr>
            <a:lvl4pPr marL="1598613" indent="-227013">
              <a:defRPr sz="2400" b="1">
                <a:solidFill>
                  <a:schemeClr val="tx1"/>
                </a:solidFill>
                <a:latin typeface="Times New Roman" panose="02020603050405020304" pitchFamily="18" charset="0"/>
              </a:defRPr>
            </a:lvl4pPr>
            <a:lvl5pPr marL="2055813" indent="-227013">
              <a:defRPr sz="2400" b="1">
                <a:solidFill>
                  <a:schemeClr val="tx1"/>
                </a:solidFill>
                <a:latin typeface="Times New Roman" panose="02020603050405020304" pitchFamily="18" charset="0"/>
              </a:defRPr>
            </a:lvl5pPr>
            <a:lvl6pPr marL="2513013" indent="-2270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eaLnBrk="0" fontAlgn="base" hangingPunct="0">
              <a:spcBef>
                <a:spcPct val="0"/>
              </a:spcBef>
              <a:spcAft>
                <a:spcPct val="0"/>
              </a:spcAft>
              <a:defRPr sz="2400" b="1">
                <a:solidFill>
                  <a:schemeClr val="tx1"/>
                </a:solidFill>
                <a:latin typeface="Times New Roman" panose="02020603050405020304" pitchFamily="18" charset="0"/>
              </a:defRPr>
            </a:lvl9pPr>
          </a:lstStyle>
          <a:p>
            <a:r>
              <a:rPr lang="fr-FR" altLang="en-US" sz="1300">
                <a:latin typeface="Arial" panose="020B0604020202020204" pitchFamily="34" charset="0"/>
                <a:ea typeface="MS PGothic" panose="020B0600070205080204" pitchFamily="34" charset="-128"/>
              </a:rPr>
              <a:t>Adrian Stephens, Intel : Stephen McCann, BlackBerry</a:t>
            </a:r>
            <a:endParaRPr lang="en-US" altLang="en-US" sz="1300">
              <a:latin typeface="Arial" panose="020B0604020202020204" pitchFamily="34" charset="0"/>
              <a:ea typeface="MS PGothic" panose="020B0600070205080204"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38B0ABCE-37C5-4916-8525-84D669BB6C8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1363" indent="-284163" defTabSz="938213">
              <a:defRPr sz="2400" b="1">
                <a:solidFill>
                  <a:schemeClr val="tx1"/>
                </a:solidFill>
                <a:latin typeface="Times New Roman" panose="02020603050405020304" pitchFamily="18" charset="0"/>
              </a:defRPr>
            </a:lvl2pPr>
            <a:lvl3pPr marL="1141413" indent="-227013" defTabSz="938213">
              <a:defRPr sz="2400" b="1">
                <a:solidFill>
                  <a:schemeClr val="tx1"/>
                </a:solidFill>
                <a:latin typeface="Times New Roman" panose="02020603050405020304" pitchFamily="18" charset="0"/>
              </a:defRPr>
            </a:lvl3pPr>
            <a:lvl4pPr marL="1598613" indent="-227013" defTabSz="938213">
              <a:defRPr sz="2400" b="1">
                <a:solidFill>
                  <a:schemeClr val="tx1"/>
                </a:solidFill>
                <a:latin typeface="Times New Roman" panose="02020603050405020304" pitchFamily="18" charset="0"/>
              </a:defRPr>
            </a:lvl4pPr>
            <a:lvl5pPr marL="2055813" indent="-227013" defTabSz="938213">
              <a:defRPr sz="2400" b="1">
                <a:solidFill>
                  <a:schemeClr val="tx1"/>
                </a:solidFill>
                <a:latin typeface="Times New Roman" panose="02020603050405020304" pitchFamily="18" charset="0"/>
              </a:defRPr>
            </a:lvl5pPr>
            <a:lvl6pPr marL="2513013" indent="-227013"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0634DFFB-5ED2-41EC-910E-3E1FF9BA2E9F}" type="slidenum">
              <a:rPr lang="en-US" altLang="en-US" sz="1300" b="0" smtClean="0">
                <a:latin typeface="Arial" panose="020B0604020202020204" pitchFamily="34" charset="0"/>
                <a:ea typeface="MS PGothic" panose="020B0600070205080204" pitchFamily="34" charset="-128"/>
              </a:rPr>
              <a:pPr/>
              <a:t>21</a:t>
            </a:fld>
            <a:endParaRPr lang="en-US" altLang="en-US" sz="1300" b="0">
              <a:latin typeface="Arial" panose="020B0604020202020204" pitchFamily="34" charset="0"/>
              <a:ea typeface="MS PGothic" panose="020B0600070205080204" pitchFamily="34" charset="-128"/>
            </a:endParaRPr>
          </a:p>
        </p:txBody>
      </p:sp>
      <p:sp>
        <p:nvSpPr>
          <p:cNvPr id="63491" name="Rectangle 2">
            <a:extLst>
              <a:ext uri="{FF2B5EF4-FFF2-40B4-BE49-F238E27FC236}">
                <a16:creationId xmlns:a16="http://schemas.microsoft.com/office/drawing/2014/main" id="{0CD6EF4D-996D-4329-BFAC-98CFFD2F1FC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46" tIns="46984" rIns="95646" bIns="46984"/>
          <a:lstStyle/>
          <a:p>
            <a:pPr>
              <a:buFontTx/>
              <a:buChar char="•"/>
            </a:pPr>
            <a:r>
              <a:rPr lang="en-US" altLang="en-US">
                <a:ea typeface="MS PGothic" panose="020B0600070205080204" pitchFamily="34" charset="-128"/>
              </a:rPr>
              <a:t> Once your standard has been approved, it will receive a thorough, detailed edit from an IEEE Standards editor.  The editor does not make any technical changes, thereby ensuring the technical integrity of the document.</a:t>
            </a:r>
          </a:p>
          <a:p>
            <a:pPr>
              <a:buFontTx/>
              <a:buChar char="•"/>
            </a:pPr>
            <a:r>
              <a:rPr lang="en-US" altLang="en-US">
                <a:ea typeface="MS PGothic" panose="020B0600070205080204" pitchFamily="34" charset="-128"/>
              </a:rPr>
              <a:t> It is also the role to the editor to format the text in accordance with  IEEE Standards Style. A draft copy is then provided to the committee  for final review.  Appropriate editorial corrections are then made and the standard is published.</a:t>
            </a:r>
          </a:p>
          <a:p>
            <a:pPr>
              <a:buFontTx/>
              <a:buChar char="•"/>
            </a:pPr>
            <a:r>
              <a:rPr lang="en-US" altLang="en-US">
                <a:ea typeface="MS PGothic" panose="020B0600070205080204" pitchFamily="34" charset="-128"/>
              </a:rPr>
              <a:t> Complimentary copies are then issued to the working group and awards are given to the Chair of the working group in recognition of the work done.</a:t>
            </a:r>
          </a:p>
          <a:p>
            <a:endParaRPr lang="en-US" altLang="en-US">
              <a:ea typeface="MS PGothic" panose="020B0600070205080204" pitchFamily="34" charset="-128"/>
            </a:endParaRPr>
          </a:p>
          <a:p>
            <a:endParaRPr lang="en-US" altLang="en-US">
              <a:ea typeface="MS PGothic" panose="020B0600070205080204" pitchFamily="34" charset="-128"/>
            </a:endParaRPr>
          </a:p>
        </p:txBody>
      </p:sp>
      <p:sp>
        <p:nvSpPr>
          <p:cNvPr id="63492" name="Rectangle 3">
            <a:extLst>
              <a:ext uri="{FF2B5EF4-FFF2-40B4-BE49-F238E27FC236}">
                <a16:creationId xmlns:a16="http://schemas.microsoft.com/office/drawing/2014/main" id="{1253AC74-F521-4F98-A1F6-74C2072F665B}"/>
              </a:ext>
            </a:extLst>
          </p:cNvPr>
          <p:cNvSpPr>
            <a:spLocks noGrp="1" noRot="1" noChangeAspect="1" noChangeArrowheads="1" noTextEdit="1"/>
          </p:cNvSpPr>
          <p:nvPr>
            <p:ph type="sldImg"/>
          </p:nvPr>
        </p:nvSpPr>
        <p:spPr>
          <a:xfrm>
            <a:off x="417513" y="696913"/>
            <a:ext cx="6480175" cy="3646487"/>
          </a:xfrm>
          <a:ln cap="flat"/>
        </p:spPr>
      </p:sp>
      <p:sp>
        <p:nvSpPr>
          <p:cNvPr id="63493" name="Footer Placeholder 4">
            <a:extLst>
              <a:ext uri="{FF2B5EF4-FFF2-40B4-BE49-F238E27FC236}">
                <a16:creationId xmlns:a16="http://schemas.microsoft.com/office/drawing/2014/main" id="{FC493F46-3837-4C57-AB1F-43015115F736}"/>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1363" indent="-284163">
              <a:defRPr sz="2400" b="1">
                <a:solidFill>
                  <a:schemeClr val="tx1"/>
                </a:solidFill>
                <a:latin typeface="Times New Roman" panose="02020603050405020304" pitchFamily="18" charset="0"/>
              </a:defRPr>
            </a:lvl2pPr>
            <a:lvl3pPr marL="1141413" indent="-227013">
              <a:defRPr sz="2400" b="1">
                <a:solidFill>
                  <a:schemeClr val="tx1"/>
                </a:solidFill>
                <a:latin typeface="Times New Roman" panose="02020603050405020304" pitchFamily="18" charset="0"/>
              </a:defRPr>
            </a:lvl3pPr>
            <a:lvl4pPr marL="1598613" indent="-227013">
              <a:defRPr sz="2400" b="1">
                <a:solidFill>
                  <a:schemeClr val="tx1"/>
                </a:solidFill>
                <a:latin typeface="Times New Roman" panose="02020603050405020304" pitchFamily="18" charset="0"/>
              </a:defRPr>
            </a:lvl4pPr>
            <a:lvl5pPr marL="2055813" indent="-227013">
              <a:defRPr sz="2400" b="1">
                <a:solidFill>
                  <a:schemeClr val="tx1"/>
                </a:solidFill>
                <a:latin typeface="Times New Roman" panose="02020603050405020304" pitchFamily="18" charset="0"/>
              </a:defRPr>
            </a:lvl5pPr>
            <a:lvl6pPr marL="2513013" indent="-2270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eaLnBrk="0" fontAlgn="base" hangingPunct="0">
              <a:spcBef>
                <a:spcPct val="0"/>
              </a:spcBef>
              <a:spcAft>
                <a:spcPct val="0"/>
              </a:spcAft>
              <a:defRPr sz="2400" b="1">
                <a:solidFill>
                  <a:schemeClr val="tx1"/>
                </a:solidFill>
                <a:latin typeface="Times New Roman" panose="02020603050405020304" pitchFamily="18" charset="0"/>
              </a:defRPr>
            </a:lvl9pPr>
          </a:lstStyle>
          <a:p>
            <a:r>
              <a:rPr lang="fr-FR" altLang="en-US" sz="1300">
                <a:latin typeface="Arial" panose="020B0604020202020204" pitchFamily="34" charset="0"/>
                <a:ea typeface="MS PGothic" panose="020B0600070205080204" pitchFamily="34" charset="-128"/>
              </a:rPr>
              <a:t>Adrian Stephens, Intel : Stephen McCann, BlackBerry</a:t>
            </a:r>
            <a:endParaRPr lang="en-US" altLang="en-US" sz="1300">
              <a:latin typeface="Arial" panose="020B0604020202020204" pitchFamily="34" charset="0"/>
              <a:ea typeface="MS PGothic"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Shape 1">
            <a:extLst>
              <a:ext uri="{FF2B5EF4-FFF2-40B4-BE49-F238E27FC236}">
                <a16:creationId xmlns:a16="http://schemas.microsoft.com/office/drawing/2014/main" id="{9424C121-D333-492A-9E15-48FE37036868}"/>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1"/>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ctr" eaLnBrk="1" hangingPunct="1">
              <a:spcBef>
                <a:spcPct val="0"/>
              </a:spcBef>
            </a:pPr>
            <a:fld id="{B10D7648-6022-4A63-864E-AEAD7EBA555D}" type="slidenum">
              <a:rPr lang="en-US" altLang="en-US" sz="1400">
                <a:solidFill>
                  <a:srgbClr val="FFFFFF"/>
                </a:solidFill>
                <a:latin typeface="Arial" panose="020B0604020202020204" pitchFamily="34" charset="0"/>
                <a:cs typeface="DejaVu Sans" charset="0"/>
              </a:rPr>
              <a:pPr algn="ctr" eaLnBrk="1" hangingPunct="1">
                <a:spcBef>
                  <a:spcPct val="0"/>
                </a:spcBef>
              </a:pPr>
              <a:t>2</a:t>
            </a:fld>
            <a:endParaRPr lang="en-US" altLang="en-US" sz="2400">
              <a:solidFill>
                <a:srgbClr val="000000"/>
              </a:solidFill>
              <a:latin typeface="Arial" panose="020B0604020202020204" pitchFamily="34" charset="0"/>
              <a:cs typeface="DejaVu Sans" charset="0"/>
            </a:endParaRPr>
          </a:p>
        </p:txBody>
      </p:sp>
      <p:sp>
        <p:nvSpPr>
          <p:cNvPr id="28675" name="CustomShape 2">
            <a:extLst>
              <a:ext uri="{FF2B5EF4-FFF2-40B4-BE49-F238E27FC236}">
                <a16:creationId xmlns:a16="http://schemas.microsoft.com/office/drawing/2014/main" id="{D0F13BDA-81BA-415D-A3F1-DE30F42AA599}"/>
              </a:ext>
            </a:extLst>
          </p:cNvPr>
          <p:cNvSpPr>
            <a:spLocks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BD975892-4E05-4070-B7BB-A78224A45B08}" type="slidenum">
              <a:rPr lang="en-US" altLang="en-US">
                <a:solidFill>
                  <a:srgbClr val="000000"/>
                </a:solidFill>
                <a:latin typeface="Arial" panose="020B0604020202020204" pitchFamily="34" charset="0"/>
                <a:cs typeface="DejaVu Sans" charset="0"/>
              </a:rPr>
              <a:pPr algn="r" eaLnBrk="1" hangingPunct="1">
                <a:spcBef>
                  <a:spcPct val="0"/>
                </a:spcBef>
              </a:pPr>
              <a:t>2</a:t>
            </a:fld>
            <a:endParaRPr lang="en-US" altLang="en-US" sz="2400">
              <a:solidFill>
                <a:srgbClr val="000000"/>
              </a:solidFill>
              <a:latin typeface="Arial" panose="020B0604020202020204" pitchFamily="34" charset="0"/>
              <a:cs typeface="DejaVu Sans" charset="0"/>
            </a:endParaRPr>
          </a:p>
        </p:txBody>
      </p:sp>
      <p:sp>
        <p:nvSpPr>
          <p:cNvPr id="28676" name="CustomShape 3">
            <a:extLst>
              <a:ext uri="{FF2B5EF4-FFF2-40B4-BE49-F238E27FC236}">
                <a16:creationId xmlns:a16="http://schemas.microsoft.com/office/drawing/2014/main" id="{DBF1F690-961F-4E43-9CAA-C06103B38415}"/>
              </a:ext>
            </a:extLst>
          </p:cNvPr>
          <p:cNvSpPr>
            <a:spLocks noChangeArrowheads="1"/>
          </p:cNvSpPr>
          <p:nvPr/>
        </p:nvSpPr>
        <p:spPr bwMode="auto">
          <a:xfrm>
            <a:off x="1143000" y="696913"/>
            <a:ext cx="4572000" cy="3486150"/>
          </a:xfrm>
          <a:prstGeom prst="rect">
            <a:avLst/>
          </a:prstGeom>
          <a:solidFill>
            <a:srgbClr val="FFFFFF"/>
          </a:solidFill>
          <a:ln w="9363">
            <a:solidFill>
              <a:srgbClr val="000000"/>
            </a:solidFill>
            <a:miter lim="800000"/>
            <a:headEnd/>
            <a:tailEnd/>
          </a:ln>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a:solidFill>
                <a:srgbClr val="000000"/>
              </a:solidFill>
              <a:latin typeface="Arial" panose="020B0604020202020204" pitchFamily="34" charset="0"/>
              <a:cs typeface="DejaVu Sans" charset="0"/>
            </a:endParaRPr>
          </a:p>
        </p:txBody>
      </p:sp>
      <p:sp>
        <p:nvSpPr>
          <p:cNvPr id="28677" name="PlaceHolder 4">
            <a:extLst>
              <a:ext uri="{FF2B5EF4-FFF2-40B4-BE49-F238E27FC236}">
                <a16:creationId xmlns:a16="http://schemas.microsoft.com/office/drawing/2014/main" id="{BBA37D83-7BBC-423E-AE94-C76F815D800C}"/>
              </a:ext>
            </a:extLst>
          </p:cNvPr>
          <p:cNvSpPr>
            <a:spLocks noGrp="1"/>
          </p:cNvSpPr>
          <p:nvPr>
            <p:ph type="body" sz="quarter" idx="1"/>
          </p:nvPr>
        </p:nvSpPr>
        <p:spPr>
          <a:xfrm>
            <a:off x="685800" y="4416425"/>
            <a:ext cx="5486400" cy="42783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endParaRPr lang="en-US"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CC627E9A-0B92-4F67-8074-AF05D16B5F12}"/>
              </a:ext>
            </a:extLst>
          </p:cNvPr>
          <p:cNvSpPr>
            <a:spLocks noGrp="1" noRot="1" noChangeAspect="1" noChangeArrowheads="1" noTextEdit="1"/>
          </p:cNvSpPr>
          <p:nvPr>
            <p:ph type="sldImg"/>
          </p:nvPr>
        </p:nvSpPr>
        <p:spPr>
          <a:ln/>
        </p:spPr>
      </p:sp>
      <p:sp>
        <p:nvSpPr>
          <p:cNvPr id="65539" name="Notes Placeholder 2">
            <a:extLst>
              <a:ext uri="{FF2B5EF4-FFF2-40B4-BE49-F238E27FC236}">
                <a16:creationId xmlns:a16="http://schemas.microsoft.com/office/drawing/2014/main" id="{7D5DC038-1557-436F-A4C0-AD9BAC8AA16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65540" name="Header Placeholder 3">
            <a:extLst>
              <a:ext uri="{FF2B5EF4-FFF2-40B4-BE49-F238E27FC236}">
                <a16:creationId xmlns:a16="http://schemas.microsoft.com/office/drawing/2014/main" id="{8026C872-B003-4668-9308-6F491667D900}"/>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802.11-20/0007r0</a:t>
            </a:r>
          </a:p>
        </p:txBody>
      </p:sp>
      <p:sp>
        <p:nvSpPr>
          <p:cNvPr id="65541" name="Date Placeholder 4">
            <a:extLst>
              <a:ext uri="{FF2B5EF4-FFF2-40B4-BE49-F238E27FC236}">
                <a16:creationId xmlns:a16="http://schemas.microsoft.com/office/drawing/2014/main" id="{86E5B8E9-2A6D-4C45-9D13-D27A4BAE8D0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2020</a:t>
            </a:r>
          </a:p>
        </p:txBody>
      </p:sp>
      <p:sp>
        <p:nvSpPr>
          <p:cNvPr id="65542" name="Footer Placeholder 5">
            <a:extLst>
              <a:ext uri="{FF2B5EF4-FFF2-40B4-BE49-F238E27FC236}">
                <a16:creationId xmlns:a16="http://schemas.microsoft.com/office/drawing/2014/main" id="{E791966A-6B5E-48B4-878D-8D94B1A76C71}"/>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65543" name="Slide Number Placeholder 6">
            <a:extLst>
              <a:ext uri="{FF2B5EF4-FFF2-40B4-BE49-F238E27FC236}">
                <a16:creationId xmlns:a16="http://schemas.microsoft.com/office/drawing/2014/main" id="{C92232FA-4916-4AB2-A6EF-2D854781230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6FC2414A-A147-4DF5-ABA1-E22AAF9A397A}" type="slidenum">
              <a:rPr lang="en-US" altLang="en-US" sz="1200" b="0" smtClean="0"/>
              <a:pPr/>
              <a:t>22</a:t>
            </a:fld>
            <a:endParaRPr lang="en-US" altLang="en-US" sz="1200" b="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C6DEA22C-0186-42D6-A928-CE466EA3BD8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802.11-20/0007r0</a:t>
            </a:r>
          </a:p>
        </p:txBody>
      </p:sp>
      <p:sp>
        <p:nvSpPr>
          <p:cNvPr id="67587" name="Rectangle 3">
            <a:extLst>
              <a:ext uri="{FF2B5EF4-FFF2-40B4-BE49-F238E27FC236}">
                <a16:creationId xmlns:a16="http://schemas.microsoft.com/office/drawing/2014/main" id="{8B8641E3-A31A-4471-ABAF-36E72E4D3A6A}"/>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2020</a:t>
            </a:r>
          </a:p>
        </p:txBody>
      </p:sp>
      <p:sp>
        <p:nvSpPr>
          <p:cNvPr id="67588" name="Rectangle 6">
            <a:extLst>
              <a:ext uri="{FF2B5EF4-FFF2-40B4-BE49-F238E27FC236}">
                <a16:creationId xmlns:a16="http://schemas.microsoft.com/office/drawing/2014/main" id="{3DEEC0AD-CF66-44AE-A5A0-3904B48784E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67589" name="Rectangle 7">
            <a:extLst>
              <a:ext uri="{FF2B5EF4-FFF2-40B4-BE49-F238E27FC236}">
                <a16:creationId xmlns:a16="http://schemas.microsoft.com/office/drawing/2014/main" id="{21DC8724-A963-426E-83F1-AC330194BE1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A63D1F96-C79B-41B3-9D44-67A72E99E4EA}" type="slidenum">
              <a:rPr lang="en-US" altLang="en-US" sz="1200" b="0" smtClean="0"/>
              <a:pPr/>
              <a:t>23</a:t>
            </a:fld>
            <a:endParaRPr lang="en-US" altLang="en-US" sz="1200" b="0"/>
          </a:p>
        </p:txBody>
      </p:sp>
      <p:sp>
        <p:nvSpPr>
          <p:cNvPr id="67590" name="Rectangle 7">
            <a:extLst>
              <a:ext uri="{FF2B5EF4-FFF2-40B4-BE49-F238E27FC236}">
                <a16:creationId xmlns:a16="http://schemas.microsoft.com/office/drawing/2014/main" id="{D5545BD9-17F3-470B-B550-2BEBF7EE6932}"/>
              </a:ext>
            </a:extLst>
          </p:cNvPr>
          <p:cNvSpPr txBox="1">
            <a:spLocks noGrp="1" noChangeArrowheads="1"/>
          </p:cNvSpPr>
          <p:nvPr/>
        </p:nvSpPr>
        <p:spPr bwMode="auto">
          <a:xfrm>
            <a:off x="3886200" y="8831263"/>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r"/>
            <a:fld id="{2A19A796-2920-4016-B25B-1713AD02FED6}" type="slidenum">
              <a:rPr lang="en-US" altLang="en-US" sz="1200" b="0"/>
              <a:pPr algn="r"/>
              <a:t>23</a:t>
            </a:fld>
            <a:endParaRPr lang="en-US" altLang="en-US" sz="1200" b="0"/>
          </a:p>
        </p:txBody>
      </p:sp>
      <p:sp>
        <p:nvSpPr>
          <p:cNvPr id="67591" name="Rectangle 2">
            <a:extLst>
              <a:ext uri="{FF2B5EF4-FFF2-40B4-BE49-F238E27FC236}">
                <a16:creationId xmlns:a16="http://schemas.microsoft.com/office/drawing/2014/main" id="{ACEE6FD9-6ED6-4C1D-92B6-A6BEEE41D297}"/>
              </a:ext>
            </a:extLst>
          </p:cNvPr>
          <p:cNvSpPr>
            <a:spLocks noGrp="1" noChangeArrowheads="1"/>
          </p:cNvSpPr>
          <p:nvPr>
            <p:ph type="body" idx="1"/>
          </p:nvPr>
        </p:nvSpPr>
        <p:spPr>
          <a:xfrm>
            <a:off x="914400" y="4416425"/>
            <a:ext cx="50292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defTabSz="914400"/>
            <a:r>
              <a:rPr lang="en-US" altLang="en-US"/>
              <a:t>• Due process means developing procedures, making them publicly available, and following them.  This also means that you need to know the procedures of the IEEE-SA Standards Board, your society, and your technical committee.</a:t>
            </a:r>
          </a:p>
          <a:p>
            <a:pPr defTabSz="914400"/>
            <a:endParaRPr lang="en-US" altLang="en-US"/>
          </a:p>
          <a:p>
            <a:pPr defTabSz="914400"/>
            <a:r>
              <a:rPr lang="en-US" altLang="en-US"/>
              <a:t>• Openness ensures that everyone has access to the process.  This is accomplished by making sure that all interested and affected parties can participate in your working group and that all actions are publicly available.</a:t>
            </a:r>
          </a:p>
          <a:p>
            <a:pPr defTabSz="914400"/>
            <a:endParaRPr lang="en-US" altLang="en-US"/>
          </a:p>
          <a:p>
            <a:pPr defTabSz="914400"/>
            <a:r>
              <a:rPr lang="en-US" altLang="en-US"/>
              <a:t>• Consensus means the majority agrees on an issue. While mostly employed during the balloting process, consensus can also be used to help resolve contentious working group issues as well. </a:t>
            </a:r>
          </a:p>
          <a:p>
            <a:pPr defTabSz="914400"/>
            <a:endParaRPr lang="en-US" altLang="en-US"/>
          </a:p>
          <a:p>
            <a:pPr defTabSz="914400"/>
            <a:r>
              <a:rPr lang="en-US" altLang="en-US"/>
              <a:t>• Balance is used during the balloting stage of a draft standard. It is achieved by composing a balloting group that includes a balance between the basic categories of producers, users, and general interest.</a:t>
            </a:r>
          </a:p>
          <a:p>
            <a:pPr defTabSz="914400"/>
            <a:endParaRPr lang="en-US" altLang="en-US"/>
          </a:p>
          <a:p>
            <a:pPr defTabSz="914400"/>
            <a:r>
              <a:rPr lang="en-US" altLang="en-US"/>
              <a:t>• Appeals can be made at any time in the process—even after approval of the standard. In the IEEE, appeals can be technical (which is heard at the Sponsor) or procedural (which is heard at the Standards Board).</a:t>
            </a:r>
          </a:p>
        </p:txBody>
      </p:sp>
      <p:sp>
        <p:nvSpPr>
          <p:cNvPr id="67592" name="Rectangle 3">
            <a:extLst>
              <a:ext uri="{FF2B5EF4-FFF2-40B4-BE49-F238E27FC236}">
                <a16:creationId xmlns:a16="http://schemas.microsoft.com/office/drawing/2014/main" id="{6A77400F-549E-4402-8820-7A90D932BD32}"/>
              </a:ext>
            </a:extLst>
          </p:cNvPr>
          <p:cNvSpPr>
            <a:spLocks noGrp="1" noRot="1" noChangeAspect="1" noChangeArrowheads="1" noTextEdit="1"/>
          </p:cNvSpPr>
          <p:nvPr>
            <p:ph type="sldImg"/>
          </p:nvPr>
        </p:nvSpPr>
        <p:spPr>
          <a:xfrm>
            <a:off x="330200" y="696913"/>
            <a:ext cx="6197600" cy="3486150"/>
          </a:xfrm>
          <a:ln cap="flat"/>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974D425E-C77E-4A4B-B212-14C8C4742F4F}"/>
              </a:ext>
            </a:extLst>
          </p:cNvPr>
          <p:cNvSpPr>
            <a:spLocks noGrp="1" noRot="1" noChangeAspect="1" noChangeArrowheads="1" noTextEdit="1"/>
          </p:cNvSpPr>
          <p:nvPr>
            <p:ph type="sldImg"/>
          </p:nvPr>
        </p:nvSpPr>
        <p:spPr>
          <a:ln/>
        </p:spPr>
      </p:sp>
      <p:sp>
        <p:nvSpPr>
          <p:cNvPr id="69635" name="Notes Placeholder 2">
            <a:extLst>
              <a:ext uri="{FF2B5EF4-FFF2-40B4-BE49-F238E27FC236}">
                <a16:creationId xmlns:a16="http://schemas.microsoft.com/office/drawing/2014/main" id="{41101034-1EE3-44B4-99EF-294F7D35766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69636" name="Header Placeholder 3">
            <a:extLst>
              <a:ext uri="{FF2B5EF4-FFF2-40B4-BE49-F238E27FC236}">
                <a16:creationId xmlns:a16="http://schemas.microsoft.com/office/drawing/2014/main" id="{8668D589-FDD5-4988-8919-EAE8B81F6E62}"/>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802.11-20/0007r0</a:t>
            </a:r>
          </a:p>
        </p:txBody>
      </p:sp>
      <p:sp>
        <p:nvSpPr>
          <p:cNvPr id="69637" name="Date Placeholder 4">
            <a:extLst>
              <a:ext uri="{FF2B5EF4-FFF2-40B4-BE49-F238E27FC236}">
                <a16:creationId xmlns:a16="http://schemas.microsoft.com/office/drawing/2014/main" id="{439A3921-988E-4018-85CB-811A56652CB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2020</a:t>
            </a:r>
          </a:p>
        </p:txBody>
      </p:sp>
      <p:sp>
        <p:nvSpPr>
          <p:cNvPr id="69638" name="Footer Placeholder 5">
            <a:extLst>
              <a:ext uri="{FF2B5EF4-FFF2-40B4-BE49-F238E27FC236}">
                <a16:creationId xmlns:a16="http://schemas.microsoft.com/office/drawing/2014/main" id="{EF1DD208-FF40-4B66-A574-6E9EB3BC3D8B}"/>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69639" name="Slide Number Placeholder 6">
            <a:extLst>
              <a:ext uri="{FF2B5EF4-FFF2-40B4-BE49-F238E27FC236}">
                <a16:creationId xmlns:a16="http://schemas.microsoft.com/office/drawing/2014/main" id="{F2E81EAA-21A5-4076-BF1F-3C8B1214440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7248FB62-5745-4D87-B31C-CBB239D043BC}" type="slidenum">
              <a:rPr lang="en-US" altLang="en-US" sz="1200" b="0" smtClean="0"/>
              <a:pPr/>
              <a:t>24</a:t>
            </a:fld>
            <a:endParaRPr lang="en-US" altLang="en-US" sz="1200" b="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FD6C55DF-8F2D-43B8-9966-C9E20003E166}"/>
              </a:ext>
            </a:extLst>
          </p:cNvPr>
          <p:cNvSpPr>
            <a:spLocks noGrp="1" noRot="1" noChangeAspect="1" noChangeArrowheads="1" noTextEdit="1"/>
          </p:cNvSpPr>
          <p:nvPr>
            <p:ph type="sldImg"/>
          </p:nvPr>
        </p:nvSpPr>
        <p:spPr>
          <a:xfrm>
            <a:off x="342900" y="703263"/>
            <a:ext cx="6172200" cy="3473450"/>
          </a:xfrm>
          <a:ln/>
        </p:spPr>
      </p:sp>
      <p:sp>
        <p:nvSpPr>
          <p:cNvPr id="71683" name="Notes Placeholder 2">
            <a:extLst>
              <a:ext uri="{FF2B5EF4-FFF2-40B4-BE49-F238E27FC236}">
                <a16:creationId xmlns:a16="http://schemas.microsoft.com/office/drawing/2014/main" id="{DEA71175-5E60-4108-ADD0-0D4FFD8BB39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Agenda item 2.1.2.1</a:t>
            </a:r>
          </a:p>
        </p:txBody>
      </p:sp>
      <p:sp>
        <p:nvSpPr>
          <p:cNvPr id="71684" name="Header Placeholder 3">
            <a:extLst>
              <a:ext uri="{FF2B5EF4-FFF2-40B4-BE49-F238E27FC236}">
                <a16:creationId xmlns:a16="http://schemas.microsoft.com/office/drawing/2014/main" id="{164FA1E6-A782-4B0B-8A29-F9673247859D}"/>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802.11-20/0007r0</a:t>
            </a:r>
          </a:p>
        </p:txBody>
      </p:sp>
      <p:sp>
        <p:nvSpPr>
          <p:cNvPr id="71685" name="Date Placeholder 4">
            <a:extLst>
              <a:ext uri="{FF2B5EF4-FFF2-40B4-BE49-F238E27FC236}">
                <a16:creationId xmlns:a16="http://schemas.microsoft.com/office/drawing/2014/main" id="{ED360102-B856-4B01-B441-7798F1526A0F}"/>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2020</a:t>
            </a:r>
          </a:p>
        </p:txBody>
      </p:sp>
      <p:sp>
        <p:nvSpPr>
          <p:cNvPr id="71686" name="Footer Placeholder 5">
            <a:extLst>
              <a:ext uri="{FF2B5EF4-FFF2-40B4-BE49-F238E27FC236}">
                <a16:creationId xmlns:a16="http://schemas.microsoft.com/office/drawing/2014/main" id="{2CE339F3-A2A2-4941-B141-8D09E1823DEA}"/>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71687" name="Slide Number Placeholder 6">
            <a:extLst>
              <a:ext uri="{FF2B5EF4-FFF2-40B4-BE49-F238E27FC236}">
                <a16:creationId xmlns:a16="http://schemas.microsoft.com/office/drawing/2014/main" id="{93D9FD4F-AE3A-4418-98E0-A821292E08EE}"/>
              </a:ext>
            </a:extLst>
          </p:cNvPr>
          <p:cNvSpPr>
            <a:spLocks noGrp="1"/>
          </p:cNvSpPr>
          <p:nvPr>
            <p:ph type="sldNum" sz="quarter" idx="5"/>
          </p:nvPr>
        </p:nvSpPr>
        <p:spPr>
          <a:xfrm>
            <a:off x="3279775" y="9001125"/>
            <a:ext cx="4143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4A4FDA5F-50E3-4239-9906-74B34181D873}" type="slidenum">
              <a:rPr lang="en-US" altLang="en-US" sz="1200" b="0" smtClean="0"/>
              <a:pPr/>
              <a:t>25</a:t>
            </a:fld>
            <a:endParaRPr lang="en-US" altLang="en-US" sz="1200" b="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6788A699-E463-4B8E-9671-CF1E091B10DF}"/>
              </a:ext>
            </a:extLst>
          </p:cNvPr>
          <p:cNvSpPr>
            <a:spLocks noGrp="1" noRot="1" noChangeAspect="1" noChangeArrowheads="1" noTextEdit="1"/>
          </p:cNvSpPr>
          <p:nvPr>
            <p:ph type="sldImg"/>
          </p:nvPr>
        </p:nvSpPr>
        <p:spPr>
          <a:xfrm>
            <a:off x="342900" y="703263"/>
            <a:ext cx="6172200" cy="3473450"/>
          </a:xfrm>
          <a:ln/>
        </p:spPr>
      </p:sp>
      <p:sp>
        <p:nvSpPr>
          <p:cNvPr id="73731" name="Notes Placeholder 2">
            <a:extLst>
              <a:ext uri="{FF2B5EF4-FFF2-40B4-BE49-F238E27FC236}">
                <a16:creationId xmlns:a16="http://schemas.microsoft.com/office/drawing/2014/main" id="{AA23F570-A0FA-44A7-9820-FE19161D1BD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3732" name="Header Placeholder 3">
            <a:extLst>
              <a:ext uri="{FF2B5EF4-FFF2-40B4-BE49-F238E27FC236}">
                <a16:creationId xmlns:a16="http://schemas.microsoft.com/office/drawing/2014/main" id="{3A9AE5A8-0F27-4F6C-9211-19444204C981}"/>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802.11-20/0007r0</a:t>
            </a:r>
          </a:p>
        </p:txBody>
      </p:sp>
      <p:sp>
        <p:nvSpPr>
          <p:cNvPr id="73733" name="Date Placeholder 4">
            <a:extLst>
              <a:ext uri="{FF2B5EF4-FFF2-40B4-BE49-F238E27FC236}">
                <a16:creationId xmlns:a16="http://schemas.microsoft.com/office/drawing/2014/main" id="{D8DD35BD-A306-4464-AD36-10446365493E}"/>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2020</a:t>
            </a:r>
          </a:p>
        </p:txBody>
      </p:sp>
      <p:sp>
        <p:nvSpPr>
          <p:cNvPr id="73734" name="Footer Placeholder 5">
            <a:extLst>
              <a:ext uri="{FF2B5EF4-FFF2-40B4-BE49-F238E27FC236}">
                <a16:creationId xmlns:a16="http://schemas.microsoft.com/office/drawing/2014/main" id="{5CF4733B-582E-4279-A7BD-C69C345F00E1}"/>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73735" name="Slide Number Placeholder 6">
            <a:extLst>
              <a:ext uri="{FF2B5EF4-FFF2-40B4-BE49-F238E27FC236}">
                <a16:creationId xmlns:a16="http://schemas.microsoft.com/office/drawing/2014/main" id="{2FBFE920-696B-43B1-85DE-5D330E799C1C}"/>
              </a:ext>
            </a:extLst>
          </p:cNvPr>
          <p:cNvSpPr>
            <a:spLocks noGrp="1"/>
          </p:cNvSpPr>
          <p:nvPr>
            <p:ph type="sldNum" sz="quarter" idx="5"/>
          </p:nvPr>
        </p:nvSpPr>
        <p:spPr>
          <a:xfrm>
            <a:off x="3279775" y="9001125"/>
            <a:ext cx="4143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6111E1C-8F12-455B-9730-7732D0BF1593}" type="slidenum">
              <a:rPr lang="en-US" altLang="en-US" sz="1200" b="0" smtClean="0"/>
              <a:pPr/>
              <a:t>26</a:t>
            </a:fld>
            <a:endParaRPr lang="en-US" altLang="en-US" sz="1200" b="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CB9F84E2-1786-451C-90AD-8F6321C65E5D}"/>
              </a:ext>
            </a:extLst>
          </p:cNvPr>
          <p:cNvSpPr>
            <a:spLocks noGrp="1" noRot="1" noChangeAspect="1" noChangeArrowheads="1" noTextEdit="1"/>
          </p:cNvSpPr>
          <p:nvPr>
            <p:ph type="sldImg"/>
          </p:nvPr>
        </p:nvSpPr>
        <p:spPr>
          <a:ln/>
        </p:spPr>
      </p:sp>
      <p:sp>
        <p:nvSpPr>
          <p:cNvPr id="79875" name="Notes Placeholder 2">
            <a:extLst>
              <a:ext uri="{FF2B5EF4-FFF2-40B4-BE49-F238E27FC236}">
                <a16:creationId xmlns:a16="http://schemas.microsoft.com/office/drawing/2014/main" id="{97D21BAC-484E-4116-908E-2F93427AC10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79876" name="Header Placeholder 3">
            <a:extLst>
              <a:ext uri="{FF2B5EF4-FFF2-40B4-BE49-F238E27FC236}">
                <a16:creationId xmlns:a16="http://schemas.microsoft.com/office/drawing/2014/main" id="{8745DEC9-8F24-45CE-98C8-5161B4681BA2}"/>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802.11-20/0007r0</a:t>
            </a:r>
          </a:p>
        </p:txBody>
      </p:sp>
      <p:sp>
        <p:nvSpPr>
          <p:cNvPr id="79877" name="Date Placeholder 4">
            <a:extLst>
              <a:ext uri="{FF2B5EF4-FFF2-40B4-BE49-F238E27FC236}">
                <a16:creationId xmlns:a16="http://schemas.microsoft.com/office/drawing/2014/main" id="{3D0D353D-025B-45D6-9308-8BEB831C1FF4}"/>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2020</a:t>
            </a:r>
          </a:p>
        </p:txBody>
      </p:sp>
      <p:sp>
        <p:nvSpPr>
          <p:cNvPr id="79878" name="Footer Placeholder 5">
            <a:extLst>
              <a:ext uri="{FF2B5EF4-FFF2-40B4-BE49-F238E27FC236}">
                <a16:creationId xmlns:a16="http://schemas.microsoft.com/office/drawing/2014/main" id="{1BAFC908-FEA2-4D96-86D0-0909977D957E}"/>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79879" name="Slide Number Placeholder 6">
            <a:extLst>
              <a:ext uri="{FF2B5EF4-FFF2-40B4-BE49-F238E27FC236}">
                <a16:creationId xmlns:a16="http://schemas.microsoft.com/office/drawing/2014/main" id="{546B3D99-35F4-4321-AC42-0E46E4A1532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41E5A6EA-AB12-48A7-BEC0-65A654CBFF30}" type="slidenum">
              <a:rPr lang="en-US" altLang="en-US" sz="1200" b="0" smtClean="0"/>
              <a:pPr/>
              <a:t>27</a:t>
            </a:fld>
            <a:endParaRPr lang="en-US" altLang="en-US" sz="1200" b="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22CEC1DB-CACA-412D-B861-C7920C0C0286}"/>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98A36F7-9714-42DB-AD2E-7F2B1276437B}" type="slidenum">
              <a:rPr lang="en-US" altLang="en-US" sz="1300"/>
              <a:pPr>
                <a:spcBef>
                  <a:spcPct val="0"/>
                </a:spcBef>
              </a:pPr>
              <a:t>31</a:t>
            </a:fld>
            <a:endParaRPr lang="en-US" altLang="en-US" sz="1300"/>
          </a:p>
        </p:txBody>
      </p:sp>
      <p:sp>
        <p:nvSpPr>
          <p:cNvPr id="14339" name="Rectangle 2">
            <a:extLst>
              <a:ext uri="{FF2B5EF4-FFF2-40B4-BE49-F238E27FC236}">
                <a16:creationId xmlns:a16="http://schemas.microsoft.com/office/drawing/2014/main" id="{6ED6B922-F1B5-48F6-ABE9-D8516FCD5FEE}"/>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C55BC33F-09D3-431C-B8CA-967245C5756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BABE9B1C-BB77-4068-B0CD-73E4D97AEBCF}"/>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802.11-20/0007r0</a:t>
            </a:r>
          </a:p>
        </p:txBody>
      </p:sp>
      <p:sp>
        <p:nvSpPr>
          <p:cNvPr id="90115" name="Rectangle 3">
            <a:extLst>
              <a:ext uri="{FF2B5EF4-FFF2-40B4-BE49-F238E27FC236}">
                <a16:creationId xmlns:a16="http://schemas.microsoft.com/office/drawing/2014/main" id="{ACE26E40-5623-4BB4-90C9-A8250CF8AD36}"/>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2020</a:t>
            </a:r>
          </a:p>
        </p:txBody>
      </p:sp>
      <p:sp>
        <p:nvSpPr>
          <p:cNvPr id="90116" name="Rectangle 6">
            <a:extLst>
              <a:ext uri="{FF2B5EF4-FFF2-40B4-BE49-F238E27FC236}">
                <a16:creationId xmlns:a16="http://schemas.microsoft.com/office/drawing/2014/main" id="{279ACE63-A278-4A37-A1FD-6C0442CC7DE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90117" name="Rectangle 7">
            <a:extLst>
              <a:ext uri="{FF2B5EF4-FFF2-40B4-BE49-F238E27FC236}">
                <a16:creationId xmlns:a16="http://schemas.microsoft.com/office/drawing/2014/main" id="{7EE9B4BC-2271-4540-B550-0A14540338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C206EF51-CE9F-42FD-95E1-A032DAC0A017}" type="slidenum">
              <a:rPr lang="en-US" altLang="en-US" sz="1200" b="0" smtClean="0"/>
              <a:pPr/>
              <a:t>32</a:t>
            </a:fld>
            <a:endParaRPr lang="en-US" altLang="en-US" sz="1200" b="0"/>
          </a:p>
        </p:txBody>
      </p:sp>
      <p:sp>
        <p:nvSpPr>
          <p:cNvPr id="90118" name="Rectangle 2">
            <a:extLst>
              <a:ext uri="{FF2B5EF4-FFF2-40B4-BE49-F238E27FC236}">
                <a16:creationId xmlns:a16="http://schemas.microsoft.com/office/drawing/2014/main" id="{1DDA5AA0-C127-401B-AC72-E8F06B85F61B}"/>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90119" name="Rectangle 3">
            <a:extLst>
              <a:ext uri="{FF2B5EF4-FFF2-40B4-BE49-F238E27FC236}">
                <a16:creationId xmlns:a16="http://schemas.microsoft.com/office/drawing/2014/main" id="{3A87CC22-3D2F-48AC-B955-F7019C470981}"/>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90120" name="Rectangle 6">
            <a:extLst>
              <a:ext uri="{FF2B5EF4-FFF2-40B4-BE49-F238E27FC236}">
                <a16:creationId xmlns:a16="http://schemas.microsoft.com/office/drawing/2014/main" id="{806671F2-8DB1-43CB-99FC-06605A5D6279}"/>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90121" name="Rectangle 7">
            <a:extLst>
              <a:ext uri="{FF2B5EF4-FFF2-40B4-BE49-F238E27FC236}">
                <a16:creationId xmlns:a16="http://schemas.microsoft.com/office/drawing/2014/main" id="{5D896B99-AD1E-416E-A32D-D500FEB2C812}"/>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7FAB4076-0DD2-4FD6-BBDE-B7D0AD2B4C37}" type="slidenum">
              <a:rPr lang="en-US" altLang="en-US" sz="1200" b="0"/>
              <a:pPr algn="r"/>
              <a:t>32</a:t>
            </a:fld>
            <a:endParaRPr lang="en-US" altLang="en-US" sz="1200" b="0"/>
          </a:p>
        </p:txBody>
      </p:sp>
      <p:sp>
        <p:nvSpPr>
          <p:cNvPr id="90122" name="Rectangle 2">
            <a:extLst>
              <a:ext uri="{FF2B5EF4-FFF2-40B4-BE49-F238E27FC236}">
                <a16:creationId xmlns:a16="http://schemas.microsoft.com/office/drawing/2014/main" id="{0E93265A-7943-45E0-941A-77173BD7FA38}"/>
              </a:ext>
            </a:extLst>
          </p:cNvPr>
          <p:cNvSpPr>
            <a:spLocks noGrp="1" noRot="1" noChangeAspect="1" noChangeArrowheads="1" noTextEdit="1"/>
          </p:cNvSpPr>
          <p:nvPr>
            <p:ph type="sldImg"/>
          </p:nvPr>
        </p:nvSpPr>
        <p:spPr>
          <a:ln/>
        </p:spPr>
      </p:sp>
      <p:sp>
        <p:nvSpPr>
          <p:cNvPr id="90123" name="Rectangle 3">
            <a:extLst>
              <a:ext uri="{FF2B5EF4-FFF2-40B4-BE49-F238E27FC236}">
                <a16:creationId xmlns:a16="http://schemas.microsoft.com/office/drawing/2014/main" id="{0CC4CA2A-3550-4408-A1EB-AFBC4D2F2E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13236307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BABE9B1C-BB77-4068-B0CD-73E4D97AEBCF}"/>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802.11-20/0007r0</a:t>
            </a:r>
          </a:p>
        </p:txBody>
      </p:sp>
      <p:sp>
        <p:nvSpPr>
          <p:cNvPr id="90115" name="Rectangle 3">
            <a:extLst>
              <a:ext uri="{FF2B5EF4-FFF2-40B4-BE49-F238E27FC236}">
                <a16:creationId xmlns:a16="http://schemas.microsoft.com/office/drawing/2014/main" id="{ACE26E40-5623-4BB4-90C9-A8250CF8AD36}"/>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2020</a:t>
            </a:r>
          </a:p>
        </p:txBody>
      </p:sp>
      <p:sp>
        <p:nvSpPr>
          <p:cNvPr id="90116" name="Rectangle 6">
            <a:extLst>
              <a:ext uri="{FF2B5EF4-FFF2-40B4-BE49-F238E27FC236}">
                <a16:creationId xmlns:a16="http://schemas.microsoft.com/office/drawing/2014/main" id="{279ACE63-A278-4A37-A1FD-6C0442CC7DE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90117" name="Rectangle 7">
            <a:extLst>
              <a:ext uri="{FF2B5EF4-FFF2-40B4-BE49-F238E27FC236}">
                <a16:creationId xmlns:a16="http://schemas.microsoft.com/office/drawing/2014/main" id="{7EE9B4BC-2271-4540-B550-0A14540338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C206EF51-CE9F-42FD-95E1-A032DAC0A017}" type="slidenum">
              <a:rPr lang="en-US" altLang="en-US" sz="1200" b="0" smtClean="0"/>
              <a:pPr/>
              <a:t>35</a:t>
            </a:fld>
            <a:endParaRPr lang="en-US" altLang="en-US" sz="1200" b="0"/>
          </a:p>
        </p:txBody>
      </p:sp>
      <p:sp>
        <p:nvSpPr>
          <p:cNvPr id="90118" name="Rectangle 2">
            <a:extLst>
              <a:ext uri="{FF2B5EF4-FFF2-40B4-BE49-F238E27FC236}">
                <a16:creationId xmlns:a16="http://schemas.microsoft.com/office/drawing/2014/main" id="{1DDA5AA0-C127-401B-AC72-E8F06B85F61B}"/>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90119" name="Rectangle 3">
            <a:extLst>
              <a:ext uri="{FF2B5EF4-FFF2-40B4-BE49-F238E27FC236}">
                <a16:creationId xmlns:a16="http://schemas.microsoft.com/office/drawing/2014/main" id="{3A87CC22-3D2F-48AC-B955-F7019C470981}"/>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90120" name="Rectangle 6">
            <a:extLst>
              <a:ext uri="{FF2B5EF4-FFF2-40B4-BE49-F238E27FC236}">
                <a16:creationId xmlns:a16="http://schemas.microsoft.com/office/drawing/2014/main" id="{806671F2-8DB1-43CB-99FC-06605A5D6279}"/>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90121" name="Rectangle 7">
            <a:extLst>
              <a:ext uri="{FF2B5EF4-FFF2-40B4-BE49-F238E27FC236}">
                <a16:creationId xmlns:a16="http://schemas.microsoft.com/office/drawing/2014/main" id="{5D896B99-AD1E-416E-A32D-D500FEB2C812}"/>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7FAB4076-0DD2-4FD6-BBDE-B7D0AD2B4C37}" type="slidenum">
              <a:rPr lang="en-US" altLang="en-US" sz="1200" b="0"/>
              <a:pPr algn="r"/>
              <a:t>35</a:t>
            </a:fld>
            <a:endParaRPr lang="en-US" altLang="en-US" sz="1200" b="0"/>
          </a:p>
        </p:txBody>
      </p:sp>
      <p:sp>
        <p:nvSpPr>
          <p:cNvPr id="90122" name="Rectangle 2">
            <a:extLst>
              <a:ext uri="{FF2B5EF4-FFF2-40B4-BE49-F238E27FC236}">
                <a16:creationId xmlns:a16="http://schemas.microsoft.com/office/drawing/2014/main" id="{0E93265A-7943-45E0-941A-77173BD7FA38}"/>
              </a:ext>
            </a:extLst>
          </p:cNvPr>
          <p:cNvSpPr>
            <a:spLocks noGrp="1" noRot="1" noChangeAspect="1" noChangeArrowheads="1" noTextEdit="1"/>
          </p:cNvSpPr>
          <p:nvPr>
            <p:ph type="sldImg"/>
          </p:nvPr>
        </p:nvSpPr>
        <p:spPr>
          <a:ln/>
        </p:spPr>
      </p:sp>
      <p:sp>
        <p:nvSpPr>
          <p:cNvPr id="90123" name="Rectangle 3">
            <a:extLst>
              <a:ext uri="{FF2B5EF4-FFF2-40B4-BE49-F238E27FC236}">
                <a16:creationId xmlns:a16="http://schemas.microsoft.com/office/drawing/2014/main" id="{0CC4CA2A-3550-4408-A1EB-AFBC4D2F2E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940D8063-0935-49F4-8E17-8B932AEC4A34}"/>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802.11-20/0007r0</a:t>
            </a:r>
          </a:p>
        </p:txBody>
      </p:sp>
      <p:sp>
        <p:nvSpPr>
          <p:cNvPr id="94211" name="Rectangle 3">
            <a:extLst>
              <a:ext uri="{FF2B5EF4-FFF2-40B4-BE49-F238E27FC236}">
                <a16:creationId xmlns:a16="http://schemas.microsoft.com/office/drawing/2014/main" id="{ED274870-0A28-4DD1-8CE5-A9207ECD0378}"/>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2020</a:t>
            </a:r>
          </a:p>
        </p:txBody>
      </p:sp>
      <p:sp>
        <p:nvSpPr>
          <p:cNvPr id="94212" name="Rectangle 6">
            <a:extLst>
              <a:ext uri="{FF2B5EF4-FFF2-40B4-BE49-F238E27FC236}">
                <a16:creationId xmlns:a16="http://schemas.microsoft.com/office/drawing/2014/main" id="{9B00DC7A-C4BD-4676-B5BA-F3656960133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94213" name="Rectangle 7">
            <a:extLst>
              <a:ext uri="{FF2B5EF4-FFF2-40B4-BE49-F238E27FC236}">
                <a16:creationId xmlns:a16="http://schemas.microsoft.com/office/drawing/2014/main" id="{D392992E-66AC-41F6-97D8-B57B486481D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E48BB40F-4192-4B4E-B450-62C578BBA18D}" type="slidenum">
              <a:rPr lang="en-US" altLang="en-US" sz="1200" b="0" smtClean="0"/>
              <a:pPr/>
              <a:t>39</a:t>
            </a:fld>
            <a:endParaRPr lang="en-US" altLang="en-US" sz="1200" b="0"/>
          </a:p>
        </p:txBody>
      </p:sp>
      <p:sp>
        <p:nvSpPr>
          <p:cNvPr id="94214" name="Rectangle 2">
            <a:extLst>
              <a:ext uri="{FF2B5EF4-FFF2-40B4-BE49-F238E27FC236}">
                <a16:creationId xmlns:a16="http://schemas.microsoft.com/office/drawing/2014/main" id="{316536C7-C601-4A48-BA12-2E2821C74ABC}"/>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94215" name="Rectangle 3">
            <a:extLst>
              <a:ext uri="{FF2B5EF4-FFF2-40B4-BE49-F238E27FC236}">
                <a16:creationId xmlns:a16="http://schemas.microsoft.com/office/drawing/2014/main" id="{60911A2C-8D2B-4D96-850D-BD6632920BB5}"/>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94216" name="Rectangle 6">
            <a:extLst>
              <a:ext uri="{FF2B5EF4-FFF2-40B4-BE49-F238E27FC236}">
                <a16:creationId xmlns:a16="http://schemas.microsoft.com/office/drawing/2014/main" id="{353FCAD4-C967-4FB6-90F9-3FA77A8CF221}"/>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94217" name="Rectangle 7">
            <a:extLst>
              <a:ext uri="{FF2B5EF4-FFF2-40B4-BE49-F238E27FC236}">
                <a16:creationId xmlns:a16="http://schemas.microsoft.com/office/drawing/2014/main" id="{9F38CEF8-654A-4790-B572-7DCFDE13239D}"/>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59344096-0370-4592-833A-E99B6F83723E}" type="slidenum">
              <a:rPr lang="en-US" altLang="en-US" sz="1200" b="0"/>
              <a:pPr algn="r"/>
              <a:t>39</a:t>
            </a:fld>
            <a:endParaRPr lang="en-US" altLang="en-US" sz="1200" b="0"/>
          </a:p>
        </p:txBody>
      </p:sp>
      <p:sp>
        <p:nvSpPr>
          <p:cNvPr id="94218" name="Rectangle 2">
            <a:extLst>
              <a:ext uri="{FF2B5EF4-FFF2-40B4-BE49-F238E27FC236}">
                <a16:creationId xmlns:a16="http://schemas.microsoft.com/office/drawing/2014/main" id="{60E92A12-45B2-482D-A8B7-9FC919BE09D6}"/>
              </a:ext>
            </a:extLst>
          </p:cNvPr>
          <p:cNvSpPr>
            <a:spLocks noGrp="1" noRot="1" noChangeAspect="1" noChangeArrowheads="1" noTextEdit="1"/>
          </p:cNvSpPr>
          <p:nvPr>
            <p:ph type="sldImg"/>
          </p:nvPr>
        </p:nvSpPr>
        <p:spPr>
          <a:ln/>
        </p:spPr>
      </p:sp>
      <p:sp>
        <p:nvSpPr>
          <p:cNvPr id="94219" name="Rectangle 3">
            <a:extLst>
              <a:ext uri="{FF2B5EF4-FFF2-40B4-BE49-F238E27FC236}">
                <a16:creationId xmlns:a16="http://schemas.microsoft.com/office/drawing/2014/main" id="{E0E8ACA9-CF5D-4004-AC0F-40F31E9676C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AE796F60-9665-49FB-BDAB-1C5FDE68D050}"/>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9B983335-0C2B-424D-A7C1-C38B09CD0D5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30724" name="Header Placeholder 3">
            <a:extLst>
              <a:ext uri="{FF2B5EF4-FFF2-40B4-BE49-F238E27FC236}">
                <a16:creationId xmlns:a16="http://schemas.microsoft.com/office/drawing/2014/main" id="{2328760F-8A72-4280-96F3-0C74EA9443A1}"/>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802.11-20/0007r0</a:t>
            </a:r>
          </a:p>
        </p:txBody>
      </p:sp>
      <p:sp>
        <p:nvSpPr>
          <p:cNvPr id="30725" name="Date Placeholder 4">
            <a:extLst>
              <a:ext uri="{FF2B5EF4-FFF2-40B4-BE49-F238E27FC236}">
                <a16:creationId xmlns:a16="http://schemas.microsoft.com/office/drawing/2014/main" id="{38F08C20-3FE1-4BAF-A8B5-36A2450FA360}"/>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2020</a:t>
            </a:r>
          </a:p>
        </p:txBody>
      </p:sp>
      <p:sp>
        <p:nvSpPr>
          <p:cNvPr id="30726" name="Footer Placeholder 5">
            <a:extLst>
              <a:ext uri="{FF2B5EF4-FFF2-40B4-BE49-F238E27FC236}">
                <a16:creationId xmlns:a16="http://schemas.microsoft.com/office/drawing/2014/main" id="{D247728C-21B7-4E69-B237-C299680474E5}"/>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30727" name="Slide Number Placeholder 6">
            <a:extLst>
              <a:ext uri="{FF2B5EF4-FFF2-40B4-BE49-F238E27FC236}">
                <a16:creationId xmlns:a16="http://schemas.microsoft.com/office/drawing/2014/main" id="{66A88CF9-3B26-4876-BC44-A2197AAC1A8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2D866B5-0455-4AB0-B329-5E7CEEF5941A}" type="slidenum">
              <a:rPr lang="en-US" altLang="en-US" sz="1200" b="0" smtClean="0"/>
              <a:pPr/>
              <a:t>3</a:t>
            </a:fld>
            <a:endParaRPr lang="en-US" altLang="en-US" sz="1200" b="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4BF1BFBC-6011-4C9E-8BB1-34F8D468C180}"/>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802.11-20/0007r0</a:t>
            </a:r>
          </a:p>
        </p:txBody>
      </p:sp>
      <p:sp>
        <p:nvSpPr>
          <p:cNvPr id="96259" name="Rectangle 3">
            <a:extLst>
              <a:ext uri="{FF2B5EF4-FFF2-40B4-BE49-F238E27FC236}">
                <a16:creationId xmlns:a16="http://schemas.microsoft.com/office/drawing/2014/main" id="{30844C78-0D9C-4487-BA34-879907934C49}"/>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2020</a:t>
            </a:r>
          </a:p>
        </p:txBody>
      </p:sp>
      <p:sp>
        <p:nvSpPr>
          <p:cNvPr id="96260" name="Rectangle 6">
            <a:extLst>
              <a:ext uri="{FF2B5EF4-FFF2-40B4-BE49-F238E27FC236}">
                <a16:creationId xmlns:a16="http://schemas.microsoft.com/office/drawing/2014/main" id="{6DB6169A-7D21-4222-8EBE-FCD5C6E6035B}"/>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96261" name="Rectangle 7">
            <a:extLst>
              <a:ext uri="{FF2B5EF4-FFF2-40B4-BE49-F238E27FC236}">
                <a16:creationId xmlns:a16="http://schemas.microsoft.com/office/drawing/2014/main" id="{F300C2A5-303A-468C-9090-662F8C9407B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7B5AC594-381C-43A6-BF53-C24568C5192E}" type="slidenum">
              <a:rPr lang="en-US" altLang="en-US" sz="1200" b="0" smtClean="0"/>
              <a:pPr/>
              <a:t>40</a:t>
            </a:fld>
            <a:endParaRPr lang="en-US" altLang="en-US" sz="1200" b="0"/>
          </a:p>
        </p:txBody>
      </p:sp>
      <p:sp>
        <p:nvSpPr>
          <p:cNvPr id="96262" name="Rectangle 2">
            <a:extLst>
              <a:ext uri="{FF2B5EF4-FFF2-40B4-BE49-F238E27FC236}">
                <a16:creationId xmlns:a16="http://schemas.microsoft.com/office/drawing/2014/main" id="{6B091460-FE21-47C5-983C-ED0DEC5B2BCE}"/>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96263" name="Rectangle 3">
            <a:extLst>
              <a:ext uri="{FF2B5EF4-FFF2-40B4-BE49-F238E27FC236}">
                <a16:creationId xmlns:a16="http://schemas.microsoft.com/office/drawing/2014/main" id="{04505A5C-1162-42D4-9BF4-8021129B38B0}"/>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96264" name="Rectangle 6">
            <a:extLst>
              <a:ext uri="{FF2B5EF4-FFF2-40B4-BE49-F238E27FC236}">
                <a16:creationId xmlns:a16="http://schemas.microsoft.com/office/drawing/2014/main" id="{557DD5DA-33C3-4C4F-8B25-5412719F57D1}"/>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96265" name="Rectangle 7">
            <a:extLst>
              <a:ext uri="{FF2B5EF4-FFF2-40B4-BE49-F238E27FC236}">
                <a16:creationId xmlns:a16="http://schemas.microsoft.com/office/drawing/2014/main" id="{FEC0190A-7B65-4BEB-9BF3-EEDF37D6BD05}"/>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D1257711-8DC8-4349-BA15-672CFC8B963B}" type="slidenum">
              <a:rPr lang="en-US" altLang="en-US" sz="1200" b="0"/>
              <a:pPr algn="r"/>
              <a:t>40</a:t>
            </a:fld>
            <a:endParaRPr lang="en-US" altLang="en-US" sz="1200" b="0"/>
          </a:p>
        </p:txBody>
      </p:sp>
      <p:sp>
        <p:nvSpPr>
          <p:cNvPr id="96266" name="Rectangle 2">
            <a:extLst>
              <a:ext uri="{FF2B5EF4-FFF2-40B4-BE49-F238E27FC236}">
                <a16:creationId xmlns:a16="http://schemas.microsoft.com/office/drawing/2014/main" id="{FB2AC51A-0EB2-4D61-B4BB-F4466ADB154A}"/>
              </a:ext>
            </a:extLst>
          </p:cNvPr>
          <p:cNvSpPr>
            <a:spLocks noGrp="1" noRot="1" noChangeAspect="1" noChangeArrowheads="1" noTextEdit="1"/>
          </p:cNvSpPr>
          <p:nvPr>
            <p:ph type="sldImg"/>
          </p:nvPr>
        </p:nvSpPr>
        <p:spPr>
          <a:ln/>
        </p:spPr>
      </p:sp>
      <p:sp>
        <p:nvSpPr>
          <p:cNvPr id="96267" name="Rectangle 3">
            <a:extLst>
              <a:ext uri="{FF2B5EF4-FFF2-40B4-BE49-F238E27FC236}">
                <a16:creationId xmlns:a16="http://schemas.microsoft.com/office/drawing/2014/main" id="{E794B7BC-38B0-404A-A0DF-1F34E9F7544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A73BF0E6-4465-4268-AB1A-676E5731839B}"/>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802.11-20/0007r0</a:t>
            </a:r>
          </a:p>
        </p:txBody>
      </p:sp>
      <p:sp>
        <p:nvSpPr>
          <p:cNvPr id="98307" name="Rectangle 3">
            <a:extLst>
              <a:ext uri="{FF2B5EF4-FFF2-40B4-BE49-F238E27FC236}">
                <a16:creationId xmlns:a16="http://schemas.microsoft.com/office/drawing/2014/main" id="{B4129373-0A9B-4FAD-9089-AA1C84CF22C1}"/>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2020</a:t>
            </a:r>
          </a:p>
        </p:txBody>
      </p:sp>
      <p:sp>
        <p:nvSpPr>
          <p:cNvPr id="98308" name="Rectangle 6">
            <a:extLst>
              <a:ext uri="{FF2B5EF4-FFF2-40B4-BE49-F238E27FC236}">
                <a16:creationId xmlns:a16="http://schemas.microsoft.com/office/drawing/2014/main" id="{CBD2EB41-54AF-482C-BC1F-77DA5E1D9E89}"/>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98309" name="Rectangle 7">
            <a:extLst>
              <a:ext uri="{FF2B5EF4-FFF2-40B4-BE49-F238E27FC236}">
                <a16:creationId xmlns:a16="http://schemas.microsoft.com/office/drawing/2014/main" id="{FE6F5BFF-FFF8-4A6E-BDBE-09C1D1E435F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19515801-ACEA-4CA6-B077-553AD5D4D357}" type="slidenum">
              <a:rPr lang="en-US" altLang="en-US" sz="1200" b="0" smtClean="0"/>
              <a:pPr/>
              <a:t>41</a:t>
            </a:fld>
            <a:endParaRPr lang="en-US" altLang="en-US" sz="1200" b="0"/>
          </a:p>
        </p:txBody>
      </p:sp>
      <p:sp>
        <p:nvSpPr>
          <p:cNvPr id="98310" name="Rectangle 2">
            <a:extLst>
              <a:ext uri="{FF2B5EF4-FFF2-40B4-BE49-F238E27FC236}">
                <a16:creationId xmlns:a16="http://schemas.microsoft.com/office/drawing/2014/main" id="{1206C3E6-D89F-4325-8B0F-5878D610DF32}"/>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98311" name="Rectangle 3">
            <a:extLst>
              <a:ext uri="{FF2B5EF4-FFF2-40B4-BE49-F238E27FC236}">
                <a16:creationId xmlns:a16="http://schemas.microsoft.com/office/drawing/2014/main" id="{F758EFB2-5B00-4E88-8D75-B845E48A8903}"/>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98312" name="Rectangle 6">
            <a:extLst>
              <a:ext uri="{FF2B5EF4-FFF2-40B4-BE49-F238E27FC236}">
                <a16:creationId xmlns:a16="http://schemas.microsoft.com/office/drawing/2014/main" id="{8C00C3AB-F633-434F-BCD5-BB155C600D57}"/>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98313" name="Rectangle 7">
            <a:extLst>
              <a:ext uri="{FF2B5EF4-FFF2-40B4-BE49-F238E27FC236}">
                <a16:creationId xmlns:a16="http://schemas.microsoft.com/office/drawing/2014/main" id="{E3AB90EB-D9BE-45B8-85CB-697CA41530F0}"/>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7CC386DE-FC6E-4D3D-A08C-046B974D7550}" type="slidenum">
              <a:rPr lang="en-US" altLang="en-US" sz="1200" b="0"/>
              <a:pPr algn="r"/>
              <a:t>41</a:t>
            </a:fld>
            <a:endParaRPr lang="en-US" altLang="en-US" sz="1200" b="0"/>
          </a:p>
        </p:txBody>
      </p:sp>
      <p:sp>
        <p:nvSpPr>
          <p:cNvPr id="98314" name="Rectangle 2">
            <a:extLst>
              <a:ext uri="{FF2B5EF4-FFF2-40B4-BE49-F238E27FC236}">
                <a16:creationId xmlns:a16="http://schemas.microsoft.com/office/drawing/2014/main" id="{FAC36DBA-CB50-4120-87F7-7CD175E5A37E}"/>
              </a:ext>
            </a:extLst>
          </p:cNvPr>
          <p:cNvSpPr>
            <a:spLocks noGrp="1" noRot="1" noChangeAspect="1" noChangeArrowheads="1" noTextEdit="1"/>
          </p:cNvSpPr>
          <p:nvPr>
            <p:ph type="sldImg"/>
          </p:nvPr>
        </p:nvSpPr>
        <p:spPr>
          <a:ln/>
        </p:spPr>
      </p:sp>
      <p:sp>
        <p:nvSpPr>
          <p:cNvPr id="98315" name="Rectangle 3">
            <a:extLst>
              <a:ext uri="{FF2B5EF4-FFF2-40B4-BE49-F238E27FC236}">
                <a16:creationId xmlns:a16="http://schemas.microsoft.com/office/drawing/2014/main" id="{7C88FCE7-7C11-45F8-9C37-D12651661B9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AB3CC9A5-68B4-4372-9823-68C4FA9A44B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802.11-20/0007r0</a:t>
            </a:r>
          </a:p>
        </p:txBody>
      </p:sp>
      <p:sp>
        <p:nvSpPr>
          <p:cNvPr id="100355" name="Rectangle 3">
            <a:extLst>
              <a:ext uri="{FF2B5EF4-FFF2-40B4-BE49-F238E27FC236}">
                <a16:creationId xmlns:a16="http://schemas.microsoft.com/office/drawing/2014/main" id="{50C87C76-3DAE-480A-96F6-F0FC2D7E1587}"/>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2020</a:t>
            </a:r>
          </a:p>
        </p:txBody>
      </p:sp>
      <p:sp>
        <p:nvSpPr>
          <p:cNvPr id="100356" name="Rectangle 6">
            <a:extLst>
              <a:ext uri="{FF2B5EF4-FFF2-40B4-BE49-F238E27FC236}">
                <a16:creationId xmlns:a16="http://schemas.microsoft.com/office/drawing/2014/main" id="{2FEADD94-AFC0-463F-B7E1-3280211A2D64}"/>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100357" name="Rectangle 7">
            <a:extLst>
              <a:ext uri="{FF2B5EF4-FFF2-40B4-BE49-F238E27FC236}">
                <a16:creationId xmlns:a16="http://schemas.microsoft.com/office/drawing/2014/main" id="{82954507-F13B-4B35-A859-0AF2D5CFA2E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9EC9F72-48C1-44C7-A887-B304C154B7DA}" type="slidenum">
              <a:rPr lang="en-US" altLang="en-US" sz="1200" b="0" smtClean="0"/>
              <a:pPr/>
              <a:t>42</a:t>
            </a:fld>
            <a:endParaRPr lang="en-US" altLang="en-US" sz="1200" b="0"/>
          </a:p>
        </p:txBody>
      </p:sp>
      <p:sp>
        <p:nvSpPr>
          <p:cNvPr id="100358" name="Rectangle 2">
            <a:extLst>
              <a:ext uri="{FF2B5EF4-FFF2-40B4-BE49-F238E27FC236}">
                <a16:creationId xmlns:a16="http://schemas.microsoft.com/office/drawing/2014/main" id="{9FB784CE-9FE2-4CF4-B1B4-ADF31D1ED8B2}"/>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00359" name="Rectangle 3">
            <a:extLst>
              <a:ext uri="{FF2B5EF4-FFF2-40B4-BE49-F238E27FC236}">
                <a16:creationId xmlns:a16="http://schemas.microsoft.com/office/drawing/2014/main" id="{46C12ABD-ABDE-4D62-979D-0D491BCA1734}"/>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00360" name="Rectangle 6">
            <a:extLst>
              <a:ext uri="{FF2B5EF4-FFF2-40B4-BE49-F238E27FC236}">
                <a16:creationId xmlns:a16="http://schemas.microsoft.com/office/drawing/2014/main" id="{0E0075E8-C968-49BF-91EF-3947A6AB4CF5}"/>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00361" name="Rectangle 7">
            <a:extLst>
              <a:ext uri="{FF2B5EF4-FFF2-40B4-BE49-F238E27FC236}">
                <a16:creationId xmlns:a16="http://schemas.microsoft.com/office/drawing/2014/main" id="{8CA002DD-12F0-467E-8C33-50814D5F714A}"/>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49DF4196-0E6A-40B0-B14D-70A8723E2D32}" type="slidenum">
              <a:rPr lang="en-US" altLang="en-US" sz="1200" b="0"/>
              <a:pPr algn="r"/>
              <a:t>42</a:t>
            </a:fld>
            <a:endParaRPr lang="en-US" altLang="en-US" sz="1200" b="0"/>
          </a:p>
        </p:txBody>
      </p:sp>
      <p:sp>
        <p:nvSpPr>
          <p:cNvPr id="100362" name="Rectangle 2">
            <a:extLst>
              <a:ext uri="{FF2B5EF4-FFF2-40B4-BE49-F238E27FC236}">
                <a16:creationId xmlns:a16="http://schemas.microsoft.com/office/drawing/2014/main" id="{BE0FA4EB-F086-47DA-A1C2-C47745009CC6}"/>
              </a:ext>
            </a:extLst>
          </p:cNvPr>
          <p:cNvSpPr>
            <a:spLocks noGrp="1" noRot="1" noChangeAspect="1" noChangeArrowheads="1" noTextEdit="1"/>
          </p:cNvSpPr>
          <p:nvPr>
            <p:ph type="sldImg"/>
          </p:nvPr>
        </p:nvSpPr>
        <p:spPr>
          <a:ln/>
        </p:spPr>
      </p:sp>
      <p:sp>
        <p:nvSpPr>
          <p:cNvPr id="100363" name="Rectangle 3">
            <a:extLst>
              <a:ext uri="{FF2B5EF4-FFF2-40B4-BE49-F238E27FC236}">
                <a16:creationId xmlns:a16="http://schemas.microsoft.com/office/drawing/2014/main" id="{FB882840-A150-479B-82F4-E8638EB526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6885863F-139B-42DD-BEC0-28F47193430D}"/>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802.11-20/0007r0</a:t>
            </a:r>
          </a:p>
        </p:txBody>
      </p:sp>
      <p:sp>
        <p:nvSpPr>
          <p:cNvPr id="102403" name="Rectangle 3">
            <a:extLst>
              <a:ext uri="{FF2B5EF4-FFF2-40B4-BE49-F238E27FC236}">
                <a16:creationId xmlns:a16="http://schemas.microsoft.com/office/drawing/2014/main" id="{889973B2-26F5-4DD8-A806-27AF2C398B0A}"/>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2020</a:t>
            </a:r>
          </a:p>
        </p:txBody>
      </p:sp>
      <p:sp>
        <p:nvSpPr>
          <p:cNvPr id="102404" name="Rectangle 6">
            <a:extLst>
              <a:ext uri="{FF2B5EF4-FFF2-40B4-BE49-F238E27FC236}">
                <a16:creationId xmlns:a16="http://schemas.microsoft.com/office/drawing/2014/main" id="{EF6BBC01-8894-4C22-B447-479978A2EFC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102405" name="Rectangle 7">
            <a:extLst>
              <a:ext uri="{FF2B5EF4-FFF2-40B4-BE49-F238E27FC236}">
                <a16:creationId xmlns:a16="http://schemas.microsoft.com/office/drawing/2014/main" id="{9EB35BE9-CFE3-432D-8CDB-D3AC682BD7D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94AB0675-D1E8-4840-B1A4-4C1078E0E7FC}" type="slidenum">
              <a:rPr lang="en-US" altLang="en-US" sz="1200" b="0" smtClean="0"/>
              <a:pPr/>
              <a:t>43</a:t>
            </a:fld>
            <a:endParaRPr lang="en-US" altLang="en-US" sz="1200" b="0"/>
          </a:p>
        </p:txBody>
      </p:sp>
      <p:sp>
        <p:nvSpPr>
          <p:cNvPr id="102406" name="Rectangle 2">
            <a:extLst>
              <a:ext uri="{FF2B5EF4-FFF2-40B4-BE49-F238E27FC236}">
                <a16:creationId xmlns:a16="http://schemas.microsoft.com/office/drawing/2014/main" id="{02C3CD73-C9F0-48C9-99BB-97649BAFB64A}"/>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02407" name="Rectangle 3">
            <a:extLst>
              <a:ext uri="{FF2B5EF4-FFF2-40B4-BE49-F238E27FC236}">
                <a16:creationId xmlns:a16="http://schemas.microsoft.com/office/drawing/2014/main" id="{7E6481AD-37F7-4F7C-BDB1-5C0823B408D4}"/>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02408" name="Rectangle 6">
            <a:extLst>
              <a:ext uri="{FF2B5EF4-FFF2-40B4-BE49-F238E27FC236}">
                <a16:creationId xmlns:a16="http://schemas.microsoft.com/office/drawing/2014/main" id="{5D573442-A214-447E-9B95-81AE2A992AF1}"/>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02409" name="Rectangle 7">
            <a:extLst>
              <a:ext uri="{FF2B5EF4-FFF2-40B4-BE49-F238E27FC236}">
                <a16:creationId xmlns:a16="http://schemas.microsoft.com/office/drawing/2014/main" id="{98DE9D38-0ECD-4FA3-BA67-76F49448DDAA}"/>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5F0D677C-E94B-4775-A206-3D549602F111}" type="slidenum">
              <a:rPr lang="en-US" altLang="en-US" sz="1200" b="0"/>
              <a:pPr algn="r"/>
              <a:t>43</a:t>
            </a:fld>
            <a:endParaRPr lang="en-US" altLang="en-US" sz="1200" b="0"/>
          </a:p>
        </p:txBody>
      </p:sp>
      <p:sp>
        <p:nvSpPr>
          <p:cNvPr id="102410" name="Rectangle 2">
            <a:extLst>
              <a:ext uri="{FF2B5EF4-FFF2-40B4-BE49-F238E27FC236}">
                <a16:creationId xmlns:a16="http://schemas.microsoft.com/office/drawing/2014/main" id="{2C48C52D-B730-4381-8EFE-F148FEFCF41E}"/>
              </a:ext>
            </a:extLst>
          </p:cNvPr>
          <p:cNvSpPr>
            <a:spLocks noGrp="1" noRot="1" noChangeAspect="1" noChangeArrowheads="1" noTextEdit="1"/>
          </p:cNvSpPr>
          <p:nvPr>
            <p:ph type="sldImg"/>
          </p:nvPr>
        </p:nvSpPr>
        <p:spPr>
          <a:ln/>
        </p:spPr>
      </p:sp>
      <p:sp>
        <p:nvSpPr>
          <p:cNvPr id="102411" name="Rectangle 3">
            <a:extLst>
              <a:ext uri="{FF2B5EF4-FFF2-40B4-BE49-F238E27FC236}">
                <a16:creationId xmlns:a16="http://schemas.microsoft.com/office/drawing/2014/main" id="{70967EA8-81D7-4FB4-9F03-8AC7542652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CBCA7A70-E02C-4DDF-B9FB-E4FCFF85ADB9}"/>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802.11-20/0007r0</a:t>
            </a:r>
          </a:p>
        </p:txBody>
      </p:sp>
      <p:sp>
        <p:nvSpPr>
          <p:cNvPr id="104451" name="Rectangle 3">
            <a:extLst>
              <a:ext uri="{FF2B5EF4-FFF2-40B4-BE49-F238E27FC236}">
                <a16:creationId xmlns:a16="http://schemas.microsoft.com/office/drawing/2014/main" id="{F2DFFB21-B854-4DB9-BC98-9CFED1DAFA96}"/>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2020</a:t>
            </a:r>
          </a:p>
        </p:txBody>
      </p:sp>
      <p:sp>
        <p:nvSpPr>
          <p:cNvPr id="104452" name="Rectangle 6">
            <a:extLst>
              <a:ext uri="{FF2B5EF4-FFF2-40B4-BE49-F238E27FC236}">
                <a16:creationId xmlns:a16="http://schemas.microsoft.com/office/drawing/2014/main" id="{B12E7D6D-CFF5-4009-AF97-10371095FB8B}"/>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104453" name="Rectangle 7">
            <a:extLst>
              <a:ext uri="{FF2B5EF4-FFF2-40B4-BE49-F238E27FC236}">
                <a16:creationId xmlns:a16="http://schemas.microsoft.com/office/drawing/2014/main" id="{77164DFD-271D-4E07-A6B5-1E4BFA9C1DC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3B8DDCC-CB7D-4F56-A3BF-2C3DD82195E3}" type="slidenum">
              <a:rPr lang="en-US" altLang="en-US" sz="1200" b="0" smtClean="0"/>
              <a:pPr/>
              <a:t>44</a:t>
            </a:fld>
            <a:endParaRPr lang="en-US" altLang="en-US" sz="1200" b="0"/>
          </a:p>
        </p:txBody>
      </p:sp>
      <p:sp>
        <p:nvSpPr>
          <p:cNvPr id="104454" name="Rectangle 2">
            <a:extLst>
              <a:ext uri="{FF2B5EF4-FFF2-40B4-BE49-F238E27FC236}">
                <a16:creationId xmlns:a16="http://schemas.microsoft.com/office/drawing/2014/main" id="{CD5C8C90-222F-4CA7-882D-246909C49D65}"/>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04455" name="Rectangle 3">
            <a:extLst>
              <a:ext uri="{FF2B5EF4-FFF2-40B4-BE49-F238E27FC236}">
                <a16:creationId xmlns:a16="http://schemas.microsoft.com/office/drawing/2014/main" id="{133791DF-A1A6-4914-9BB1-C7A64B1E6731}"/>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04456" name="Rectangle 6">
            <a:extLst>
              <a:ext uri="{FF2B5EF4-FFF2-40B4-BE49-F238E27FC236}">
                <a16:creationId xmlns:a16="http://schemas.microsoft.com/office/drawing/2014/main" id="{7D5F2076-B337-4255-9AD7-46E88398A4B4}"/>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04457" name="Rectangle 7">
            <a:extLst>
              <a:ext uri="{FF2B5EF4-FFF2-40B4-BE49-F238E27FC236}">
                <a16:creationId xmlns:a16="http://schemas.microsoft.com/office/drawing/2014/main" id="{7EBB28F8-5633-4E50-B914-1FE0921C0167}"/>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7585FF06-449B-4281-B7E5-4E7C37818599}" type="slidenum">
              <a:rPr lang="en-US" altLang="en-US" sz="1200" b="0"/>
              <a:pPr algn="r"/>
              <a:t>44</a:t>
            </a:fld>
            <a:endParaRPr lang="en-US" altLang="en-US" sz="1200" b="0"/>
          </a:p>
        </p:txBody>
      </p:sp>
      <p:sp>
        <p:nvSpPr>
          <p:cNvPr id="104458" name="Rectangle 2">
            <a:extLst>
              <a:ext uri="{FF2B5EF4-FFF2-40B4-BE49-F238E27FC236}">
                <a16:creationId xmlns:a16="http://schemas.microsoft.com/office/drawing/2014/main" id="{DBD01679-5E75-40E0-8F33-9BE2CB3C3755}"/>
              </a:ext>
            </a:extLst>
          </p:cNvPr>
          <p:cNvSpPr>
            <a:spLocks noGrp="1" noRot="1" noChangeAspect="1" noChangeArrowheads="1" noTextEdit="1"/>
          </p:cNvSpPr>
          <p:nvPr>
            <p:ph type="sldImg"/>
          </p:nvPr>
        </p:nvSpPr>
        <p:spPr>
          <a:ln/>
        </p:spPr>
      </p:sp>
      <p:sp>
        <p:nvSpPr>
          <p:cNvPr id="104459" name="Rectangle 3">
            <a:extLst>
              <a:ext uri="{FF2B5EF4-FFF2-40B4-BE49-F238E27FC236}">
                <a16:creationId xmlns:a16="http://schemas.microsoft.com/office/drawing/2014/main" id="{926C746F-681E-4A24-B2CF-E25F05EC0DF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6744B942-3F32-424E-BB68-2895A439101D}"/>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802.11-20/0007r0</a:t>
            </a:r>
          </a:p>
        </p:txBody>
      </p:sp>
      <p:sp>
        <p:nvSpPr>
          <p:cNvPr id="106499" name="Rectangle 3">
            <a:extLst>
              <a:ext uri="{FF2B5EF4-FFF2-40B4-BE49-F238E27FC236}">
                <a16:creationId xmlns:a16="http://schemas.microsoft.com/office/drawing/2014/main" id="{10748060-7C29-40A2-BADD-41471280DE0E}"/>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2020</a:t>
            </a:r>
          </a:p>
        </p:txBody>
      </p:sp>
      <p:sp>
        <p:nvSpPr>
          <p:cNvPr id="106500" name="Rectangle 6">
            <a:extLst>
              <a:ext uri="{FF2B5EF4-FFF2-40B4-BE49-F238E27FC236}">
                <a16:creationId xmlns:a16="http://schemas.microsoft.com/office/drawing/2014/main" id="{68F333D2-39E7-4E40-BB25-4FE8AF2A2B13}"/>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106501" name="Rectangle 7">
            <a:extLst>
              <a:ext uri="{FF2B5EF4-FFF2-40B4-BE49-F238E27FC236}">
                <a16:creationId xmlns:a16="http://schemas.microsoft.com/office/drawing/2014/main" id="{759BB7B5-0E66-4D7C-A8B4-E6D5577563A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A2BF1416-3577-4B3A-AF67-EF355A2BF9C8}" type="slidenum">
              <a:rPr lang="en-US" altLang="en-US" sz="1200" b="0" smtClean="0"/>
              <a:pPr/>
              <a:t>45</a:t>
            </a:fld>
            <a:endParaRPr lang="en-US" altLang="en-US" sz="1200" b="0"/>
          </a:p>
        </p:txBody>
      </p:sp>
      <p:sp>
        <p:nvSpPr>
          <p:cNvPr id="106502" name="Rectangle 2">
            <a:extLst>
              <a:ext uri="{FF2B5EF4-FFF2-40B4-BE49-F238E27FC236}">
                <a16:creationId xmlns:a16="http://schemas.microsoft.com/office/drawing/2014/main" id="{01E3C7E9-3B26-4F66-97DB-D6F9A0000688}"/>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06503" name="Rectangle 3">
            <a:extLst>
              <a:ext uri="{FF2B5EF4-FFF2-40B4-BE49-F238E27FC236}">
                <a16:creationId xmlns:a16="http://schemas.microsoft.com/office/drawing/2014/main" id="{157B5340-9333-46D0-8096-D6A7739F6C3D}"/>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06504" name="Rectangle 6">
            <a:extLst>
              <a:ext uri="{FF2B5EF4-FFF2-40B4-BE49-F238E27FC236}">
                <a16:creationId xmlns:a16="http://schemas.microsoft.com/office/drawing/2014/main" id="{04BFB993-CBA5-4F0D-AA54-D9F5093161B9}"/>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06505" name="Rectangle 7">
            <a:extLst>
              <a:ext uri="{FF2B5EF4-FFF2-40B4-BE49-F238E27FC236}">
                <a16:creationId xmlns:a16="http://schemas.microsoft.com/office/drawing/2014/main" id="{7B3F7772-E1EE-4DF8-8BB9-4A891FDE673A}"/>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85347614-3EBC-491E-95C4-C7E6B2900364}" type="slidenum">
              <a:rPr lang="en-US" altLang="en-US" sz="1200" b="0"/>
              <a:pPr algn="r"/>
              <a:t>45</a:t>
            </a:fld>
            <a:endParaRPr lang="en-US" altLang="en-US" sz="1200" b="0"/>
          </a:p>
        </p:txBody>
      </p:sp>
      <p:sp>
        <p:nvSpPr>
          <p:cNvPr id="106506" name="Rectangle 2">
            <a:extLst>
              <a:ext uri="{FF2B5EF4-FFF2-40B4-BE49-F238E27FC236}">
                <a16:creationId xmlns:a16="http://schemas.microsoft.com/office/drawing/2014/main" id="{B553D63B-9497-45F2-972C-9380441DBFBC}"/>
              </a:ext>
            </a:extLst>
          </p:cNvPr>
          <p:cNvSpPr>
            <a:spLocks noGrp="1" noRot="1" noChangeAspect="1" noChangeArrowheads="1" noTextEdit="1"/>
          </p:cNvSpPr>
          <p:nvPr>
            <p:ph type="sldImg"/>
          </p:nvPr>
        </p:nvSpPr>
        <p:spPr>
          <a:xfrm>
            <a:off x="330200" y="696913"/>
            <a:ext cx="6197600" cy="3486150"/>
          </a:xfrm>
          <a:ln/>
        </p:spPr>
      </p:sp>
      <p:sp>
        <p:nvSpPr>
          <p:cNvPr id="106507" name="Rectangle 3">
            <a:extLst>
              <a:ext uri="{FF2B5EF4-FFF2-40B4-BE49-F238E27FC236}">
                <a16:creationId xmlns:a16="http://schemas.microsoft.com/office/drawing/2014/main" id="{F6D4CFFD-67A7-4D17-BBB5-90E9FC8EC440}"/>
              </a:ext>
            </a:extLst>
          </p:cNvPr>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C5F6AF20-E5BB-40D7-ADB2-84E5C491BC91}"/>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802.11-20/0007r0</a:t>
            </a:r>
          </a:p>
        </p:txBody>
      </p:sp>
      <p:sp>
        <p:nvSpPr>
          <p:cNvPr id="108547" name="Rectangle 3">
            <a:extLst>
              <a:ext uri="{FF2B5EF4-FFF2-40B4-BE49-F238E27FC236}">
                <a16:creationId xmlns:a16="http://schemas.microsoft.com/office/drawing/2014/main" id="{AD088B97-D2BD-486A-BDB5-FBA2E60208BC}"/>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2020</a:t>
            </a:r>
          </a:p>
        </p:txBody>
      </p:sp>
      <p:sp>
        <p:nvSpPr>
          <p:cNvPr id="108548" name="Rectangle 6">
            <a:extLst>
              <a:ext uri="{FF2B5EF4-FFF2-40B4-BE49-F238E27FC236}">
                <a16:creationId xmlns:a16="http://schemas.microsoft.com/office/drawing/2014/main" id="{D641E795-2359-40E4-BCAB-223AB3D38446}"/>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108549" name="Rectangle 7">
            <a:extLst>
              <a:ext uri="{FF2B5EF4-FFF2-40B4-BE49-F238E27FC236}">
                <a16:creationId xmlns:a16="http://schemas.microsoft.com/office/drawing/2014/main" id="{EC2A75FA-9F3E-4177-84EF-64D29C90A4A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A111ABCE-7601-40A0-981C-7B6C8E0784AC}" type="slidenum">
              <a:rPr lang="en-US" altLang="en-US" sz="1200" b="0" smtClean="0"/>
              <a:pPr/>
              <a:t>46</a:t>
            </a:fld>
            <a:endParaRPr lang="en-US" altLang="en-US" sz="1200" b="0"/>
          </a:p>
        </p:txBody>
      </p:sp>
      <p:sp>
        <p:nvSpPr>
          <p:cNvPr id="108550" name="Rectangle 2">
            <a:extLst>
              <a:ext uri="{FF2B5EF4-FFF2-40B4-BE49-F238E27FC236}">
                <a16:creationId xmlns:a16="http://schemas.microsoft.com/office/drawing/2014/main" id="{BDC533F2-1685-4DA5-9452-EB183F04044F}"/>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08551" name="Rectangle 3">
            <a:extLst>
              <a:ext uri="{FF2B5EF4-FFF2-40B4-BE49-F238E27FC236}">
                <a16:creationId xmlns:a16="http://schemas.microsoft.com/office/drawing/2014/main" id="{C9ECAC1C-25EB-4590-B908-3FB0D2740B2F}"/>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08552" name="Rectangle 6">
            <a:extLst>
              <a:ext uri="{FF2B5EF4-FFF2-40B4-BE49-F238E27FC236}">
                <a16:creationId xmlns:a16="http://schemas.microsoft.com/office/drawing/2014/main" id="{DB7C0743-77D4-46B6-9225-3BD1EB98874E}"/>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08553" name="Rectangle 7">
            <a:extLst>
              <a:ext uri="{FF2B5EF4-FFF2-40B4-BE49-F238E27FC236}">
                <a16:creationId xmlns:a16="http://schemas.microsoft.com/office/drawing/2014/main" id="{90D0088F-E86D-4E2B-96F7-368B8982C750}"/>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6D4D6B1D-7992-4459-85B9-2871D447380C}" type="slidenum">
              <a:rPr lang="en-US" altLang="en-US" sz="1200" b="0"/>
              <a:pPr algn="r"/>
              <a:t>46</a:t>
            </a:fld>
            <a:endParaRPr lang="en-US" altLang="en-US" sz="1200" b="0"/>
          </a:p>
        </p:txBody>
      </p:sp>
      <p:sp>
        <p:nvSpPr>
          <p:cNvPr id="108554" name="Rectangle 2">
            <a:extLst>
              <a:ext uri="{FF2B5EF4-FFF2-40B4-BE49-F238E27FC236}">
                <a16:creationId xmlns:a16="http://schemas.microsoft.com/office/drawing/2014/main" id="{CE3C187B-2103-461C-99A0-B2D7FC67F6AC}"/>
              </a:ext>
            </a:extLst>
          </p:cNvPr>
          <p:cNvSpPr>
            <a:spLocks noGrp="1" noRot="1" noChangeAspect="1" noChangeArrowheads="1" noTextEdit="1"/>
          </p:cNvSpPr>
          <p:nvPr>
            <p:ph type="sldImg"/>
          </p:nvPr>
        </p:nvSpPr>
        <p:spPr>
          <a:xfrm>
            <a:off x="330200" y="696913"/>
            <a:ext cx="6197600" cy="3486150"/>
          </a:xfrm>
          <a:ln/>
        </p:spPr>
      </p:sp>
      <p:sp>
        <p:nvSpPr>
          <p:cNvPr id="108555" name="Rectangle 3">
            <a:extLst>
              <a:ext uri="{FF2B5EF4-FFF2-40B4-BE49-F238E27FC236}">
                <a16:creationId xmlns:a16="http://schemas.microsoft.com/office/drawing/2014/main" id="{8BC187E6-463E-4F2B-A04B-DCED064F2CCE}"/>
              </a:ext>
            </a:extLst>
          </p:cNvPr>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4472A831-1F88-419A-B605-4B4974D0D3E4}"/>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802.11-20/0007r0</a:t>
            </a:r>
          </a:p>
        </p:txBody>
      </p:sp>
      <p:sp>
        <p:nvSpPr>
          <p:cNvPr id="110595" name="Rectangle 3">
            <a:extLst>
              <a:ext uri="{FF2B5EF4-FFF2-40B4-BE49-F238E27FC236}">
                <a16:creationId xmlns:a16="http://schemas.microsoft.com/office/drawing/2014/main" id="{7CB3AE41-EA40-4E7C-873D-58DD0CAD8391}"/>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2020</a:t>
            </a:r>
          </a:p>
        </p:txBody>
      </p:sp>
      <p:sp>
        <p:nvSpPr>
          <p:cNvPr id="110596" name="Rectangle 6">
            <a:extLst>
              <a:ext uri="{FF2B5EF4-FFF2-40B4-BE49-F238E27FC236}">
                <a16:creationId xmlns:a16="http://schemas.microsoft.com/office/drawing/2014/main" id="{45556171-B431-4C7A-9D83-7E0E77627CD2}"/>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110597" name="Rectangle 7">
            <a:extLst>
              <a:ext uri="{FF2B5EF4-FFF2-40B4-BE49-F238E27FC236}">
                <a16:creationId xmlns:a16="http://schemas.microsoft.com/office/drawing/2014/main" id="{F1309D46-9E75-4A24-9876-284A43D08C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CBF383AF-A7F5-4B93-90A6-5EB54583E053}" type="slidenum">
              <a:rPr lang="en-US" altLang="en-US" sz="1200" b="0" smtClean="0"/>
              <a:pPr/>
              <a:t>47</a:t>
            </a:fld>
            <a:endParaRPr lang="en-US" altLang="en-US" sz="1200" b="0"/>
          </a:p>
        </p:txBody>
      </p:sp>
      <p:sp>
        <p:nvSpPr>
          <p:cNvPr id="110598" name="Rectangle 2">
            <a:extLst>
              <a:ext uri="{FF2B5EF4-FFF2-40B4-BE49-F238E27FC236}">
                <a16:creationId xmlns:a16="http://schemas.microsoft.com/office/drawing/2014/main" id="{B8F3727B-DCA6-4FDB-880C-3663B3E98C2B}"/>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10599" name="Rectangle 3">
            <a:extLst>
              <a:ext uri="{FF2B5EF4-FFF2-40B4-BE49-F238E27FC236}">
                <a16:creationId xmlns:a16="http://schemas.microsoft.com/office/drawing/2014/main" id="{7C0CCEDF-78D2-41FE-8776-A5EA38DA590A}"/>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10600" name="Rectangle 6">
            <a:extLst>
              <a:ext uri="{FF2B5EF4-FFF2-40B4-BE49-F238E27FC236}">
                <a16:creationId xmlns:a16="http://schemas.microsoft.com/office/drawing/2014/main" id="{2252D91C-60BD-4B90-9CC9-66E8ABC187D4}"/>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10601" name="Rectangle 7">
            <a:extLst>
              <a:ext uri="{FF2B5EF4-FFF2-40B4-BE49-F238E27FC236}">
                <a16:creationId xmlns:a16="http://schemas.microsoft.com/office/drawing/2014/main" id="{4EB14C02-0554-4E81-9095-9048FD7D8E4A}"/>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5A4E0ACE-B796-48CB-9CE2-523B0E57729C}" type="slidenum">
              <a:rPr lang="en-US" altLang="en-US" sz="1200" b="0"/>
              <a:pPr algn="r"/>
              <a:t>47</a:t>
            </a:fld>
            <a:endParaRPr lang="en-US" altLang="en-US" sz="1200" b="0"/>
          </a:p>
        </p:txBody>
      </p:sp>
      <p:sp>
        <p:nvSpPr>
          <p:cNvPr id="110602" name="Rectangle 2">
            <a:extLst>
              <a:ext uri="{FF2B5EF4-FFF2-40B4-BE49-F238E27FC236}">
                <a16:creationId xmlns:a16="http://schemas.microsoft.com/office/drawing/2014/main" id="{F1CFE6CC-9281-476D-AD51-1558FAEE738F}"/>
              </a:ext>
            </a:extLst>
          </p:cNvPr>
          <p:cNvSpPr>
            <a:spLocks noGrp="1" noRot="1" noChangeAspect="1" noChangeArrowheads="1" noTextEdit="1"/>
          </p:cNvSpPr>
          <p:nvPr>
            <p:ph type="sldImg"/>
          </p:nvPr>
        </p:nvSpPr>
        <p:spPr>
          <a:xfrm>
            <a:off x="330200" y="696913"/>
            <a:ext cx="6197600" cy="3486150"/>
          </a:xfrm>
          <a:ln/>
        </p:spPr>
      </p:sp>
      <p:sp>
        <p:nvSpPr>
          <p:cNvPr id="110603" name="Rectangle 3">
            <a:extLst>
              <a:ext uri="{FF2B5EF4-FFF2-40B4-BE49-F238E27FC236}">
                <a16:creationId xmlns:a16="http://schemas.microsoft.com/office/drawing/2014/main" id="{EB45B3E0-8160-4104-8157-BF8824F1824F}"/>
              </a:ext>
            </a:extLst>
          </p:cNvPr>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F67B0154-0EE2-47C2-90A3-FAC2A264E7D7}"/>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802.11-20/0007r0</a:t>
            </a:r>
          </a:p>
        </p:txBody>
      </p:sp>
      <p:sp>
        <p:nvSpPr>
          <p:cNvPr id="112643" name="Rectangle 3">
            <a:extLst>
              <a:ext uri="{FF2B5EF4-FFF2-40B4-BE49-F238E27FC236}">
                <a16:creationId xmlns:a16="http://schemas.microsoft.com/office/drawing/2014/main" id="{A34F2B80-5ED4-4F10-B77C-67FA9833E795}"/>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2020</a:t>
            </a:r>
          </a:p>
        </p:txBody>
      </p:sp>
      <p:sp>
        <p:nvSpPr>
          <p:cNvPr id="112644" name="Rectangle 6">
            <a:extLst>
              <a:ext uri="{FF2B5EF4-FFF2-40B4-BE49-F238E27FC236}">
                <a16:creationId xmlns:a16="http://schemas.microsoft.com/office/drawing/2014/main" id="{61CE12A9-8A95-4D66-9B1E-6A8DD0C0D722}"/>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112645" name="Rectangle 7">
            <a:extLst>
              <a:ext uri="{FF2B5EF4-FFF2-40B4-BE49-F238E27FC236}">
                <a16:creationId xmlns:a16="http://schemas.microsoft.com/office/drawing/2014/main" id="{060C78AD-178D-432A-A8F3-13233D865A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42418425-EDC0-44ED-96DE-7BED8C1CA6D0}" type="slidenum">
              <a:rPr lang="en-US" altLang="en-US" sz="1200" b="0" smtClean="0"/>
              <a:pPr/>
              <a:t>48</a:t>
            </a:fld>
            <a:endParaRPr lang="en-US" altLang="en-US" sz="1200" b="0"/>
          </a:p>
        </p:txBody>
      </p:sp>
      <p:sp>
        <p:nvSpPr>
          <p:cNvPr id="112646" name="Rectangle 2">
            <a:extLst>
              <a:ext uri="{FF2B5EF4-FFF2-40B4-BE49-F238E27FC236}">
                <a16:creationId xmlns:a16="http://schemas.microsoft.com/office/drawing/2014/main" id="{3F832F82-7914-4220-BA8E-D90CB414DDB4}"/>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12647" name="Rectangle 3">
            <a:extLst>
              <a:ext uri="{FF2B5EF4-FFF2-40B4-BE49-F238E27FC236}">
                <a16:creationId xmlns:a16="http://schemas.microsoft.com/office/drawing/2014/main" id="{9907B180-C6FC-4F7D-9E69-F14B2447E615}"/>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12648" name="Rectangle 6">
            <a:extLst>
              <a:ext uri="{FF2B5EF4-FFF2-40B4-BE49-F238E27FC236}">
                <a16:creationId xmlns:a16="http://schemas.microsoft.com/office/drawing/2014/main" id="{9FFD39AC-EF41-4548-8539-A00304EE909F}"/>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12649" name="Rectangle 7">
            <a:extLst>
              <a:ext uri="{FF2B5EF4-FFF2-40B4-BE49-F238E27FC236}">
                <a16:creationId xmlns:a16="http://schemas.microsoft.com/office/drawing/2014/main" id="{751EC8E3-A02E-42DB-9B31-D083D7CF18AF}"/>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51EB30BA-04DB-4AB9-B944-79AB71300D1B}" type="slidenum">
              <a:rPr lang="en-US" altLang="en-US" sz="1200" b="0"/>
              <a:pPr algn="r"/>
              <a:t>48</a:t>
            </a:fld>
            <a:endParaRPr lang="en-US" altLang="en-US" sz="1200" b="0"/>
          </a:p>
        </p:txBody>
      </p:sp>
      <p:sp>
        <p:nvSpPr>
          <p:cNvPr id="112650" name="Rectangle 2">
            <a:extLst>
              <a:ext uri="{FF2B5EF4-FFF2-40B4-BE49-F238E27FC236}">
                <a16:creationId xmlns:a16="http://schemas.microsoft.com/office/drawing/2014/main" id="{B2DABE1B-BACB-4246-AB9F-5F24ADC8F043}"/>
              </a:ext>
            </a:extLst>
          </p:cNvPr>
          <p:cNvSpPr>
            <a:spLocks noGrp="1" noRot="1" noChangeAspect="1" noChangeArrowheads="1" noTextEdit="1"/>
          </p:cNvSpPr>
          <p:nvPr>
            <p:ph type="sldImg"/>
          </p:nvPr>
        </p:nvSpPr>
        <p:spPr>
          <a:xfrm>
            <a:off x="330200" y="696913"/>
            <a:ext cx="6197600" cy="3486150"/>
          </a:xfrm>
          <a:ln/>
        </p:spPr>
      </p:sp>
      <p:sp>
        <p:nvSpPr>
          <p:cNvPr id="112651" name="Rectangle 3">
            <a:extLst>
              <a:ext uri="{FF2B5EF4-FFF2-40B4-BE49-F238E27FC236}">
                <a16:creationId xmlns:a16="http://schemas.microsoft.com/office/drawing/2014/main" id="{A94B1D46-CFFE-42B6-87EC-FD70FDFB3473}"/>
              </a:ext>
            </a:extLst>
          </p:cNvPr>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674D5304-3315-418C-AE16-EA069DFF58D6}"/>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802.11-20/0007r0</a:t>
            </a:r>
          </a:p>
        </p:txBody>
      </p:sp>
      <p:sp>
        <p:nvSpPr>
          <p:cNvPr id="114691" name="Rectangle 3">
            <a:extLst>
              <a:ext uri="{FF2B5EF4-FFF2-40B4-BE49-F238E27FC236}">
                <a16:creationId xmlns:a16="http://schemas.microsoft.com/office/drawing/2014/main" id="{1BCA334E-DBEE-4CE8-831B-CFB209AD1C40}"/>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2020</a:t>
            </a:r>
          </a:p>
        </p:txBody>
      </p:sp>
      <p:sp>
        <p:nvSpPr>
          <p:cNvPr id="114692" name="Rectangle 6">
            <a:extLst>
              <a:ext uri="{FF2B5EF4-FFF2-40B4-BE49-F238E27FC236}">
                <a16:creationId xmlns:a16="http://schemas.microsoft.com/office/drawing/2014/main" id="{BB003F94-1438-4A6D-8A49-F99EB3548BFD}"/>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114693" name="Rectangle 7">
            <a:extLst>
              <a:ext uri="{FF2B5EF4-FFF2-40B4-BE49-F238E27FC236}">
                <a16:creationId xmlns:a16="http://schemas.microsoft.com/office/drawing/2014/main" id="{6077E6F9-3705-4832-875E-598C941FBE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4B4832D7-B89F-4D39-A667-409DC3DBF2E0}" type="slidenum">
              <a:rPr lang="en-US" altLang="en-US" sz="1200" b="0" smtClean="0"/>
              <a:pPr/>
              <a:t>49</a:t>
            </a:fld>
            <a:endParaRPr lang="en-US" altLang="en-US" sz="1200" b="0"/>
          </a:p>
        </p:txBody>
      </p:sp>
      <p:sp>
        <p:nvSpPr>
          <p:cNvPr id="114694" name="Rectangle 2">
            <a:extLst>
              <a:ext uri="{FF2B5EF4-FFF2-40B4-BE49-F238E27FC236}">
                <a16:creationId xmlns:a16="http://schemas.microsoft.com/office/drawing/2014/main" id="{80823D17-B7AE-47C0-BBB6-5557C8C6BDCF}"/>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14695" name="Rectangle 3">
            <a:extLst>
              <a:ext uri="{FF2B5EF4-FFF2-40B4-BE49-F238E27FC236}">
                <a16:creationId xmlns:a16="http://schemas.microsoft.com/office/drawing/2014/main" id="{C2AEEBD0-ADB1-427C-A2C2-8DD4568C7E2A}"/>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14696" name="Rectangle 6">
            <a:extLst>
              <a:ext uri="{FF2B5EF4-FFF2-40B4-BE49-F238E27FC236}">
                <a16:creationId xmlns:a16="http://schemas.microsoft.com/office/drawing/2014/main" id="{E8444189-5526-49E0-8FC8-996EC3402F5C}"/>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14697" name="Rectangle 7">
            <a:extLst>
              <a:ext uri="{FF2B5EF4-FFF2-40B4-BE49-F238E27FC236}">
                <a16:creationId xmlns:a16="http://schemas.microsoft.com/office/drawing/2014/main" id="{A60B84B2-7C42-4082-B4BB-6F89FFD4D1CB}"/>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6F874C96-EE47-480B-8E98-879DB15357FC}" type="slidenum">
              <a:rPr lang="en-US" altLang="en-US" sz="1200" b="0"/>
              <a:pPr algn="r"/>
              <a:t>49</a:t>
            </a:fld>
            <a:endParaRPr lang="en-US" altLang="en-US" sz="1200" b="0"/>
          </a:p>
        </p:txBody>
      </p:sp>
      <p:sp>
        <p:nvSpPr>
          <p:cNvPr id="114698" name="Rectangle 2">
            <a:extLst>
              <a:ext uri="{FF2B5EF4-FFF2-40B4-BE49-F238E27FC236}">
                <a16:creationId xmlns:a16="http://schemas.microsoft.com/office/drawing/2014/main" id="{2A367208-94FD-4E14-98BE-8C7ABF88289E}"/>
              </a:ext>
            </a:extLst>
          </p:cNvPr>
          <p:cNvSpPr>
            <a:spLocks noGrp="1" noRot="1" noChangeAspect="1" noChangeArrowheads="1" noTextEdit="1"/>
          </p:cNvSpPr>
          <p:nvPr>
            <p:ph type="sldImg"/>
          </p:nvPr>
        </p:nvSpPr>
        <p:spPr>
          <a:xfrm>
            <a:off x="330200" y="696913"/>
            <a:ext cx="6197600" cy="3486150"/>
          </a:xfrm>
          <a:ln/>
        </p:spPr>
      </p:sp>
      <p:sp>
        <p:nvSpPr>
          <p:cNvPr id="114699" name="Rectangle 3">
            <a:extLst>
              <a:ext uri="{FF2B5EF4-FFF2-40B4-BE49-F238E27FC236}">
                <a16:creationId xmlns:a16="http://schemas.microsoft.com/office/drawing/2014/main" id="{C1493A01-BD6F-4DBA-A221-3FB602C5796C}"/>
              </a:ext>
            </a:extLst>
          </p:cNvPr>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AE796F60-9665-49FB-BDAB-1C5FDE68D050}"/>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9B983335-0C2B-424D-A7C1-C38B09CD0D5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30724" name="Header Placeholder 3">
            <a:extLst>
              <a:ext uri="{FF2B5EF4-FFF2-40B4-BE49-F238E27FC236}">
                <a16:creationId xmlns:a16="http://schemas.microsoft.com/office/drawing/2014/main" id="{2328760F-8A72-4280-96F3-0C74EA9443A1}"/>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802.11-20/0007r0</a:t>
            </a:r>
          </a:p>
        </p:txBody>
      </p:sp>
      <p:sp>
        <p:nvSpPr>
          <p:cNvPr id="30725" name="Date Placeholder 4">
            <a:extLst>
              <a:ext uri="{FF2B5EF4-FFF2-40B4-BE49-F238E27FC236}">
                <a16:creationId xmlns:a16="http://schemas.microsoft.com/office/drawing/2014/main" id="{38F08C20-3FE1-4BAF-A8B5-36A2450FA360}"/>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2020</a:t>
            </a:r>
          </a:p>
        </p:txBody>
      </p:sp>
      <p:sp>
        <p:nvSpPr>
          <p:cNvPr id="30726" name="Footer Placeholder 5">
            <a:extLst>
              <a:ext uri="{FF2B5EF4-FFF2-40B4-BE49-F238E27FC236}">
                <a16:creationId xmlns:a16="http://schemas.microsoft.com/office/drawing/2014/main" id="{D247728C-21B7-4E69-B237-C299680474E5}"/>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30727" name="Slide Number Placeholder 6">
            <a:extLst>
              <a:ext uri="{FF2B5EF4-FFF2-40B4-BE49-F238E27FC236}">
                <a16:creationId xmlns:a16="http://schemas.microsoft.com/office/drawing/2014/main" id="{66A88CF9-3B26-4876-BC44-A2197AAC1A8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2D866B5-0455-4AB0-B329-5E7CEEF5941A}" type="slidenum">
              <a:rPr lang="en-US" altLang="en-US" sz="1200" b="0" smtClean="0"/>
              <a:pPr/>
              <a:t>4</a:t>
            </a:fld>
            <a:endParaRPr lang="en-US" altLang="en-US" sz="1200" b="0"/>
          </a:p>
        </p:txBody>
      </p:sp>
    </p:spTree>
    <p:extLst>
      <p:ext uri="{BB962C8B-B14F-4D97-AF65-F5344CB8AC3E}">
        <p14:creationId xmlns:p14="http://schemas.microsoft.com/office/powerpoint/2010/main" val="24858680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D2E7965F-CD97-410A-B3C7-C3F098736360}"/>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802.11-20/0007r0</a:t>
            </a:r>
          </a:p>
        </p:txBody>
      </p:sp>
      <p:sp>
        <p:nvSpPr>
          <p:cNvPr id="116739" name="Rectangle 3">
            <a:extLst>
              <a:ext uri="{FF2B5EF4-FFF2-40B4-BE49-F238E27FC236}">
                <a16:creationId xmlns:a16="http://schemas.microsoft.com/office/drawing/2014/main" id="{CD4F26C4-A0A8-458C-8EAE-C4C9E445A50B}"/>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2020</a:t>
            </a:r>
          </a:p>
        </p:txBody>
      </p:sp>
      <p:sp>
        <p:nvSpPr>
          <p:cNvPr id="116740" name="Rectangle 6">
            <a:extLst>
              <a:ext uri="{FF2B5EF4-FFF2-40B4-BE49-F238E27FC236}">
                <a16:creationId xmlns:a16="http://schemas.microsoft.com/office/drawing/2014/main" id="{5747B26C-2582-4DC8-A908-F6FEB31F7906}"/>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116741" name="Rectangle 7">
            <a:extLst>
              <a:ext uri="{FF2B5EF4-FFF2-40B4-BE49-F238E27FC236}">
                <a16:creationId xmlns:a16="http://schemas.microsoft.com/office/drawing/2014/main" id="{EEBE7700-C037-41DE-9F51-4D303E1C47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CBF2B381-FDBB-456D-A73B-7813DC63F1A8}" type="slidenum">
              <a:rPr lang="en-US" altLang="en-US" sz="1200" b="0" smtClean="0"/>
              <a:pPr/>
              <a:t>50</a:t>
            </a:fld>
            <a:endParaRPr lang="en-US" altLang="en-US" sz="1200" b="0"/>
          </a:p>
        </p:txBody>
      </p:sp>
      <p:sp>
        <p:nvSpPr>
          <p:cNvPr id="116742" name="Rectangle 2">
            <a:extLst>
              <a:ext uri="{FF2B5EF4-FFF2-40B4-BE49-F238E27FC236}">
                <a16:creationId xmlns:a16="http://schemas.microsoft.com/office/drawing/2014/main" id="{67621739-186E-4696-A728-B037CFDEAF67}"/>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16743" name="Rectangle 3">
            <a:extLst>
              <a:ext uri="{FF2B5EF4-FFF2-40B4-BE49-F238E27FC236}">
                <a16:creationId xmlns:a16="http://schemas.microsoft.com/office/drawing/2014/main" id="{B2DF4B16-5695-475F-8EA7-418431C0F039}"/>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16744" name="Rectangle 6">
            <a:extLst>
              <a:ext uri="{FF2B5EF4-FFF2-40B4-BE49-F238E27FC236}">
                <a16:creationId xmlns:a16="http://schemas.microsoft.com/office/drawing/2014/main" id="{E70DD08D-383E-4B7A-9366-0B209145CBC1}"/>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16745" name="Rectangle 7">
            <a:extLst>
              <a:ext uri="{FF2B5EF4-FFF2-40B4-BE49-F238E27FC236}">
                <a16:creationId xmlns:a16="http://schemas.microsoft.com/office/drawing/2014/main" id="{38A94BAE-E03B-4317-A80A-6EF22814FBF9}"/>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15BA3D9B-03E0-4A25-8D65-6EB004C5AC72}" type="slidenum">
              <a:rPr lang="en-US" altLang="en-US" sz="1200" b="0"/>
              <a:pPr algn="r"/>
              <a:t>50</a:t>
            </a:fld>
            <a:endParaRPr lang="en-US" altLang="en-US" sz="1200" b="0"/>
          </a:p>
        </p:txBody>
      </p:sp>
      <p:sp>
        <p:nvSpPr>
          <p:cNvPr id="116746" name="Rectangle 2">
            <a:extLst>
              <a:ext uri="{FF2B5EF4-FFF2-40B4-BE49-F238E27FC236}">
                <a16:creationId xmlns:a16="http://schemas.microsoft.com/office/drawing/2014/main" id="{D3685E0D-CA01-4ECC-95F0-4B79B6AB583D}"/>
              </a:ext>
            </a:extLst>
          </p:cNvPr>
          <p:cNvSpPr>
            <a:spLocks noGrp="1" noRot="1" noChangeAspect="1" noChangeArrowheads="1" noTextEdit="1"/>
          </p:cNvSpPr>
          <p:nvPr>
            <p:ph type="sldImg"/>
          </p:nvPr>
        </p:nvSpPr>
        <p:spPr>
          <a:xfrm>
            <a:off x="330200" y="696913"/>
            <a:ext cx="6197600" cy="3486150"/>
          </a:xfrm>
          <a:ln/>
        </p:spPr>
      </p:sp>
      <p:sp>
        <p:nvSpPr>
          <p:cNvPr id="116747" name="Rectangle 3">
            <a:extLst>
              <a:ext uri="{FF2B5EF4-FFF2-40B4-BE49-F238E27FC236}">
                <a16:creationId xmlns:a16="http://schemas.microsoft.com/office/drawing/2014/main" id="{8BD8A3F2-CA1B-466A-AB2F-26B1FB74FCC9}"/>
              </a:ext>
            </a:extLst>
          </p:cNvPr>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B1340AD6-F552-46A9-87D3-CE1F48C01474}"/>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802.11-20/0007r0</a:t>
            </a:r>
          </a:p>
        </p:txBody>
      </p:sp>
      <p:sp>
        <p:nvSpPr>
          <p:cNvPr id="118787" name="Rectangle 3">
            <a:extLst>
              <a:ext uri="{FF2B5EF4-FFF2-40B4-BE49-F238E27FC236}">
                <a16:creationId xmlns:a16="http://schemas.microsoft.com/office/drawing/2014/main" id="{EB3414D8-967A-426C-9FC9-95607B6BBC42}"/>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2020</a:t>
            </a:r>
          </a:p>
        </p:txBody>
      </p:sp>
      <p:sp>
        <p:nvSpPr>
          <p:cNvPr id="118788" name="Rectangle 6">
            <a:extLst>
              <a:ext uri="{FF2B5EF4-FFF2-40B4-BE49-F238E27FC236}">
                <a16:creationId xmlns:a16="http://schemas.microsoft.com/office/drawing/2014/main" id="{C29EF2E9-CFE2-49BF-AD64-A4B176C0D380}"/>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118789" name="Rectangle 7">
            <a:extLst>
              <a:ext uri="{FF2B5EF4-FFF2-40B4-BE49-F238E27FC236}">
                <a16:creationId xmlns:a16="http://schemas.microsoft.com/office/drawing/2014/main" id="{643BF212-9169-4B80-901C-C18CB07E84C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0B0BADDB-C112-4205-9390-581D8AA6125A}" type="slidenum">
              <a:rPr lang="en-US" altLang="en-US" sz="1200" b="0" smtClean="0"/>
              <a:pPr/>
              <a:t>51</a:t>
            </a:fld>
            <a:endParaRPr lang="en-US" altLang="en-US" sz="1200" b="0"/>
          </a:p>
        </p:txBody>
      </p:sp>
      <p:sp>
        <p:nvSpPr>
          <p:cNvPr id="118790" name="Rectangle 2">
            <a:extLst>
              <a:ext uri="{FF2B5EF4-FFF2-40B4-BE49-F238E27FC236}">
                <a16:creationId xmlns:a16="http://schemas.microsoft.com/office/drawing/2014/main" id="{503EFDF5-4816-4FB3-B144-95E94A7648BD}"/>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18791" name="Rectangle 3">
            <a:extLst>
              <a:ext uri="{FF2B5EF4-FFF2-40B4-BE49-F238E27FC236}">
                <a16:creationId xmlns:a16="http://schemas.microsoft.com/office/drawing/2014/main" id="{2085971A-844D-439C-969E-ECDBA6F2F1AA}"/>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18792" name="Rectangle 6">
            <a:extLst>
              <a:ext uri="{FF2B5EF4-FFF2-40B4-BE49-F238E27FC236}">
                <a16:creationId xmlns:a16="http://schemas.microsoft.com/office/drawing/2014/main" id="{1FE5FC32-375D-4852-8FB7-615E6A71FBDE}"/>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18793" name="Rectangle 7">
            <a:extLst>
              <a:ext uri="{FF2B5EF4-FFF2-40B4-BE49-F238E27FC236}">
                <a16:creationId xmlns:a16="http://schemas.microsoft.com/office/drawing/2014/main" id="{47BFAD8B-A3F4-49E9-8E1D-A45ABF668F19}"/>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5D002A8F-17BF-46F8-82B8-F3516FFE39A3}" type="slidenum">
              <a:rPr lang="en-US" altLang="en-US" sz="1200" b="0"/>
              <a:pPr algn="r"/>
              <a:t>51</a:t>
            </a:fld>
            <a:endParaRPr lang="en-US" altLang="en-US" sz="1200" b="0"/>
          </a:p>
        </p:txBody>
      </p:sp>
      <p:sp>
        <p:nvSpPr>
          <p:cNvPr id="118794" name="Rectangle 2">
            <a:extLst>
              <a:ext uri="{FF2B5EF4-FFF2-40B4-BE49-F238E27FC236}">
                <a16:creationId xmlns:a16="http://schemas.microsoft.com/office/drawing/2014/main" id="{AA1F3D7F-1362-4830-9497-1E290AAFDA7C}"/>
              </a:ext>
            </a:extLst>
          </p:cNvPr>
          <p:cNvSpPr>
            <a:spLocks noGrp="1" noRot="1" noChangeAspect="1" noChangeArrowheads="1" noTextEdit="1"/>
          </p:cNvSpPr>
          <p:nvPr>
            <p:ph type="sldImg"/>
          </p:nvPr>
        </p:nvSpPr>
        <p:spPr>
          <a:ln/>
        </p:spPr>
      </p:sp>
      <p:sp>
        <p:nvSpPr>
          <p:cNvPr id="118795" name="Rectangle 3">
            <a:extLst>
              <a:ext uri="{FF2B5EF4-FFF2-40B4-BE49-F238E27FC236}">
                <a16:creationId xmlns:a16="http://schemas.microsoft.com/office/drawing/2014/main" id="{74C57324-E037-400E-B269-C76B3E1AB4A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9A137AA1-E0F6-4351-9B11-E8E5FB203101}"/>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802.11-20/0007r0</a:t>
            </a:r>
          </a:p>
        </p:txBody>
      </p:sp>
      <p:sp>
        <p:nvSpPr>
          <p:cNvPr id="120835" name="Rectangle 3">
            <a:extLst>
              <a:ext uri="{FF2B5EF4-FFF2-40B4-BE49-F238E27FC236}">
                <a16:creationId xmlns:a16="http://schemas.microsoft.com/office/drawing/2014/main" id="{782A61EB-94E3-480F-A0D0-31EB4FF7EB16}"/>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2020</a:t>
            </a:r>
          </a:p>
        </p:txBody>
      </p:sp>
      <p:sp>
        <p:nvSpPr>
          <p:cNvPr id="120836" name="Rectangle 6">
            <a:extLst>
              <a:ext uri="{FF2B5EF4-FFF2-40B4-BE49-F238E27FC236}">
                <a16:creationId xmlns:a16="http://schemas.microsoft.com/office/drawing/2014/main" id="{57661ABA-453A-4267-9557-E0FC68D02FBE}"/>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120837" name="Rectangle 7">
            <a:extLst>
              <a:ext uri="{FF2B5EF4-FFF2-40B4-BE49-F238E27FC236}">
                <a16:creationId xmlns:a16="http://schemas.microsoft.com/office/drawing/2014/main" id="{AA7C167D-FB1F-40C0-963D-1E32C8DC892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42F98B24-6A4E-46DD-9C6E-C7C9745038A3}" type="slidenum">
              <a:rPr lang="en-US" altLang="en-US" sz="1200" b="0" smtClean="0"/>
              <a:pPr/>
              <a:t>52</a:t>
            </a:fld>
            <a:endParaRPr lang="en-US" altLang="en-US" sz="1200" b="0"/>
          </a:p>
        </p:txBody>
      </p:sp>
      <p:sp>
        <p:nvSpPr>
          <p:cNvPr id="120838" name="Rectangle 2">
            <a:extLst>
              <a:ext uri="{FF2B5EF4-FFF2-40B4-BE49-F238E27FC236}">
                <a16:creationId xmlns:a16="http://schemas.microsoft.com/office/drawing/2014/main" id="{D3107397-AA98-4A6C-A2D5-6E2344EDCA3B}"/>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20839" name="Rectangle 3">
            <a:extLst>
              <a:ext uri="{FF2B5EF4-FFF2-40B4-BE49-F238E27FC236}">
                <a16:creationId xmlns:a16="http://schemas.microsoft.com/office/drawing/2014/main" id="{6E51E85F-0FA6-4F50-88D6-07B79B3331DE}"/>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20840" name="Rectangle 6">
            <a:extLst>
              <a:ext uri="{FF2B5EF4-FFF2-40B4-BE49-F238E27FC236}">
                <a16:creationId xmlns:a16="http://schemas.microsoft.com/office/drawing/2014/main" id="{504BF4D9-3E29-4F8C-8BE0-1B2B8D83D494}"/>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20841" name="Rectangle 7">
            <a:extLst>
              <a:ext uri="{FF2B5EF4-FFF2-40B4-BE49-F238E27FC236}">
                <a16:creationId xmlns:a16="http://schemas.microsoft.com/office/drawing/2014/main" id="{14BC6EE7-01C4-4895-B0D0-406F4171732A}"/>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D3417989-ABDB-4B1C-9E66-AD4F598E5797}" type="slidenum">
              <a:rPr lang="en-US" altLang="en-US" sz="1200" b="0"/>
              <a:pPr algn="r"/>
              <a:t>52</a:t>
            </a:fld>
            <a:endParaRPr lang="en-US" altLang="en-US" sz="1200" b="0"/>
          </a:p>
        </p:txBody>
      </p:sp>
      <p:sp>
        <p:nvSpPr>
          <p:cNvPr id="120842" name="Rectangle 2">
            <a:extLst>
              <a:ext uri="{FF2B5EF4-FFF2-40B4-BE49-F238E27FC236}">
                <a16:creationId xmlns:a16="http://schemas.microsoft.com/office/drawing/2014/main" id="{3A61FCB2-9B0C-4599-9240-EFB3E0287013}"/>
              </a:ext>
            </a:extLst>
          </p:cNvPr>
          <p:cNvSpPr>
            <a:spLocks noGrp="1" noRot="1" noChangeAspect="1" noChangeArrowheads="1" noTextEdit="1"/>
          </p:cNvSpPr>
          <p:nvPr>
            <p:ph type="sldImg"/>
          </p:nvPr>
        </p:nvSpPr>
        <p:spPr>
          <a:ln/>
        </p:spPr>
      </p:sp>
      <p:sp>
        <p:nvSpPr>
          <p:cNvPr id="120843" name="Rectangle 3">
            <a:extLst>
              <a:ext uri="{FF2B5EF4-FFF2-40B4-BE49-F238E27FC236}">
                <a16:creationId xmlns:a16="http://schemas.microsoft.com/office/drawing/2014/main" id="{E9BE489B-389C-4B72-BB88-E2985F5EDD5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a:extLst>
              <a:ext uri="{FF2B5EF4-FFF2-40B4-BE49-F238E27FC236}">
                <a16:creationId xmlns:a16="http://schemas.microsoft.com/office/drawing/2014/main" id="{EA074243-CD9D-4935-8AA3-D299C25649FB}"/>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802.11-20/0007r0</a:t>
            </a:r>
          </a:p>
        </p:txBody>
      </p:sp>
      <p:sp>
        <p:nvSpPr>
          <p:cNvPr id="122883" name="Rectangle 3">
            <a:extLst>
              <a:ext uri="{FF2B5EF4-FFF2-40B4-BE49-F238E27FC236}">
                <a16:creationId xmlns:a16="http://schemas.microsoft.com/office/drawing/2014/main" id="{8508C2E4-67F7-493D-A2E2-7B15D5436379}"/>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2020</a:t>
            </a:r>
          </a:p>
        </p:txBody>
      </p:sp>
      <p:sp>
        <p:nvSpPr>
          <p:cNvPr id="122884" name="Rectangle 6">
            <a:extLst>
              <a:ext uri="{FF2B5EF4-FFF2-40B4-BE49-F238E27FC236}">
                <a16:creationId xmlns:a16="http://schemas.microsoft.com/office/drawing/2014/main" id="{0183D9E6-F574-4E86-8E0A-A30E78584C01}"/>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122885" name="Rectangle 7">
            <a:extLst>
              <a:ext uri="{FF2B5EF4-FFF2-40B4-BE49-F238E27FC236}">
                <a16:creationId xmlns:a16="http://schemas.microsoft.com/office/drawing/2014/main" id="{5D80D251-6367-44FC-BE87-FEFA4570CAA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86C247C7-8FEB-4F02-B540-844CDB3A8B84}" type="slidenum">
              <a:rPr lang="en-US" altLang="en-US" sz="1200" b="0" smtClean="0"/>
              <a:pPr/>
              <a:t>53</a:t>
            </a:fld>
            <a:endParaRPr lang="en-US" altLang="en-US" sz="1200" b="0"/>
          </a:p>
        </p:txBody>
      </p:sp>
      <p:sp>
        <p:nvSpPr>
          <p:cNvPr id="122886" name="Rectangle 2">
            <a:extLst>
              <a:ext uri="{FF2B5EF4-FFF2-40B4-BE49-F238E27FC236}">
                <a16:creationId xmlns:a16="http://schemas.microsoft.com/office/drawing/2014/main" id="{F77C1A05-D805-4011-BC43-98842E0076CC}"/>
              </a:ext>
            </a:extLst>
          </p:cNvPr>
          <p:cNvSpPr>
            <a:spLocks noGrp="1" noRot="1" noChangeAspect="1" noChangeArrowheads="1" noTextEdit="1"/>
          </p:cNvSpPr>
          <p:nvPr>
            <p:ph type="sldImg"/>
          </p:nvPr>
        </p:nvSpPr>
        <p:spPr>
          <a:ln/>
        </p:spPr>
      </p:sp>
      <p:sp>
        <p:nvSpPr>
          <p:cNvPr id="122887" name="Rectangle 3">
            <a:extLst>
              <a:ext uri="{FF2B5EF4-FFF2-40B4-BE49-F238E27FC236}">
                <a16:creationId xmlns:a16="http://schemas.microsoft.com/office/drawing/2014/main" id="{1D30EF52-8871-4103-AF4D-DC23411F834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9C27DA77-58DA-4C17-A672-12A47738D461}"/>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802.11-20/0007r0</a:t>
            </a:r>
          </a:p>
        </p:txBody>
      </p:sp>
      <p:sp>
        <p:nvSpPr>
          <p:cNvPr id="124931" name="Rectangle 3">
            <a:extLst>
              <a:ext uri="{FF2B5EF4-FFF2-40B4-BE49-F238E27FC236}">
                <a16:creationId xmlns:a16="http://schemas.microsoft.com/office/drawing/2014/main" id="{54CEADAC-7C48-46B7-9DA9-B25289AAC3AB}"/>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2020</a:t>
            </a:r>
          </a:p>
        </p:txBody>
      </p:sp>
      <p:sp>
        <p:nvSpPr>
          <p:cNvPr id="124932" name="Rectangle 6">
            <a:extLst>
              <a:ext uri="{FF2B5EF4-FFF2-40B4-BE49-F238E27FC236}">
                <a16:creationId xmlns:a16="http://schemas.microsoft.com/office/drawing/2014/main" id="{6EAB19DD-B0C6-485C-9183-40E8365DDE5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124933" name="Rectangle 7">
            <a:extLst>
              <a:ext uri="{FF2B5EF4-FFF2-40B4-BE49-F238E27FC236}">
                <a16:creationId xmlns:a16="http://schemas.microsoft.com/office/drawing/2014/main" id="{8AE452C8-F90C-4202-AAE9-40E380C6C78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6E38A326-F76C-4F28-829E-4E31B0ADEEFC}" type="slidenum">
              <a:rPr lang="en-US" altLang="en-US" sz="1200" b="0" smtClean="0"/>
              <a:pPr/>
              <a:t>54</a:t>
            </a:fld>
            <a:endParaRPr lang="en-US" altLang="en-US" sz="1200" b="0"/>
          </a:p>
        </p:txBody>
      </p:sp>
      <p:sp>
        <p:nvSpPr>
          <p:cNvPr id="124934" name="Rectangle 2">
            <a:extLst>
              <a:ext uri="{FF2B5EF4-FFF2-40B4-BE49-F238E27FC236}">
                <a16:creationId xmlns:a16="http://schemas.microsoft.com/office/drawing/2014/main" id="{529EF2BC-88BA-4878-8A53-C5756731138A}"/>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24935" name="Rectangle 3">
            <a:extLst>
              <a:ext uri="{FF2B5EF4-FFF2-40B4-BE49-F238E27FC236}">
                <a16:creationId xmlns:a16="http://schemas.microsoft.com/office/drawing/2014/main" id="{4A913E68-9E36-40BE-8271-C1C50E378C5E}"/>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24936" name="Rectangle 6">
            <a:extLst>
              <a:ext uri="{FF2B5EF4-FFF2-40B4-BE49-F238E27FC236}">
                <a16:creationId xmlns:a16="http://schemas.microsoft.com/office/drawing/2014/main" id="{C2C51618-9325-4573-805D-674B5E84F19B}"/>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24937" name="Rectangle 7">
            <a:extLst>
              <a:ext uri="{FF2B5EF4-FFF2-40B4-BE49-F238E27FC236}">
                <a16:creationId xmlns:a16="http://schemas.microsoft.com/office/drawing/2014/main" id="{98B65F86-E256-4232-90AC-AB436175D4C6}"/>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311BD115-CF36-48C7-BAB3-69F556AFF92F}" type="slidenum">
              <a:rPr lang="en-US" altLang="en-US" sz="1200" b="0"/>
              <a:pPr algn="r"/>
              <a:t>54</a:t>
            </a:fld>
            <a:endParaRPr lang="en-US" altLang="en-US" sz="1200" b="0"/>
          </a:p>
        </p:txBody>
      </p:sp>
      <p:sp>
        <p:nvSpPr>
          <p:cNvPr id="124938" name="Rectangle 2">
            <a:extLst>
              <a:ext uri="{FF2B5EF4-FFF2-40B4-BE49-F238E27FC236}">
                <a16:creationId xmlns:a16="http://schemas.microsoft.com/office/drawing/2014/main" id="{0E172C69-BCA1-45DC-8073-B41072EA839E}"/>
              </a:ext>
            </a:extLst>
          </p:cNvPr>
          <p:cNvSpPr>
            <a:spLocks noGrp="1" noRot="1" noChangeAspect="1" noChangeArrowheads="1" noTextEdit="1"/>
          </p:cNvSpPr>
          <p:nvPr>
            <p:ph type="sldImg"/>
          </p:nvPr>
        </p:nvSpPr>
        <p:spPr>
          <a:ln/>
        </p:spPr>
      </p:sp>
      <p:sp>
        <p:nvSpPr>
          <p:cNvPr id="124939" name="Rectangle 3">
            <a:extLst>
              <a:ext uri="{FF2B5EF4-FFF2-40B4-BE49-F238E27FC236}">
                <a16:creationId xmlns:a16="http://schemas.microsoft.com/office/drawing/2014/main" id="{EBDE4069-B497-46ED-9814-8A6FB3B6D87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67AE7D1B-BF88-4392-AB9D-81B102453ACE}"/>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802.11-20/0007r0</a:t>
            </a:r>
          </a:p>
        </p:txBody>
      </p:sp>
      <p:sp>
        <p:nvSpPr>
          <p:cNvPr id="126979" name="Rectangle 3">
            <a:extLst>
              <a:ext uri="{FF2B5EF4-FFF2-40B4-BE49-F238E27FC236}">
                <a16:creationId xmlns:a16="http://schemas.microsoft.com/office/drawing/2014/main" id="{949C4A17-614B-4E12-AAA4-272F059E1875}"/>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2020</a:t>
            </a:r>
          </a:p>
        </p:txBody>
      </p:sp>
      <p:sp>
        <p:nvSpPr>
          <p:cNvPr id="126980" name="Rectangle 6">
            <a:extLst>
              <a:ext uri="{FF2B5EF4-FFF2-40B4-BE49-F238E27FC236}">
                <a16:creationId xmlns:a16="http://schemas.microsoft.com/office/drawing/2014/main" id="{522970B5-8AE8-42A6-AD1A-9149B3A196C5}"/>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126981" name="Rectangle 7">
            <a:extLst>
              <a:ext uri="{FF2B5EF4-FFF2-40B4-BE49-F238E27FC236}">
                <a16:creationId xmlns:a16="http://schemas.microsoft.com/office/drawing/2014/main" id="{4EC1C003-2913-4AF1-B29B-52865176E67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BBC2DF09-C472-4CB1-9997-48ACE0A56858}" type="slidenum">
              <a:rPr lang="en-US" altLang="en-US" sz="1200" b="0" smtClean="0"/>
              <a:pPr/>
              <a:t>55</a:t>
            </a:fld>
            <a:endParaRPr lang="en-US" altLang="en-US" sz="1200" b="0"/>
          </a:p>
        </p:txBody>
      </p:sp>
      <p:sp>
        <p:nvSpPr>
          <p:cNvPr id="126982" name="Rectangle 2">
            <a:extLst>
              <a:ext uri="{FF2B5EF4-FFF2-40B4-BE49-F238E27FC236}">
                <a16:creationId xmlns:a16="http://schemas.microsoft.com/office/drawing/2014/main" id="{5D72DA4D-71E5-4AA3-907C-319A79322164}"/>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26983" name="Rectangle 3">
            <a:extLst>
              <a:ext uri="{FF2B5EF4-FFF2-40B4-BE49-F238E27FC236}">
                <a16:creationId xmlns:a16="http://schemas.microsoft.com/office/drawing/2014/main" id="{94DC140C-475B-45F0-A424-9A45FF8F65D6}"/>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26984" name="Rectangle 6">
            <a:extLst>
              <a:ext uri="{FF2B5EF4-FFF2-40B4-BE49-F238E27FC236}">
                <a16:creationId xmlns:a16="http://schemas.microsoft.com/office/drawing/2014/main" id="{31E52146-6D2A-485B-851C-E7E290F8D570}"/>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26985" name="Rectangle 7">
            <a:extLst>
              <a:ext uri="{FF2B5EF4-FFF2-40B4-BE49-F238E27FC236}">
                <a16:creationId xmlns:a16="http://schemas.microsoft.com/office/drawing/2014/main" id="{67D2AC80-ECD1-4419-A164-E12ABACB8ADF}"/>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DC471F62-824B-425F-9C9F-C62EDA65727F}" type="slidenum">
              <a:rPr lang="en-US" altLang="en-US" sz="1200" b="0"/>
              <a:pPr algn="r"/>
              <a:t>55</a:t>
            </a:fld>
            <a:endParaRPr lang="en-US" altLang="en-US" sz="1200" b="0"/>
          </a:p>
        </p:txBody>
      </p:sp>
      <p:sp>
        <p:nvSpPr>
          <p:cNvPr id="126986" name="Rectangle 2">
            <a:extLst>
              <a:ext uri="{FF2B5EF4-FFF2-40B4-BE49-F238E27FC236}">
                <a16:creationId xmlns:a16="http://schemas.microsoft.com/office/drawing/2014/main" id="{CCD003E5-D38E-432B-BA26-97C3B5111165}"/>
              </a:ext>
            </a:extLst>
          </p:cNvPr>
          <p:cNvSpPr>
            <a:spLocks noGrp="1" noRot="1" noChangeAspect="1" noChangeArrowheads="1" noTextEdit="1"/>
          </p:cNvSpPr>
          <p:nvPr>
            <p:ph type="sldImg"/>
          </p:nvPr>
        </p:nvSpPr>
        <p:spPr>
          <a:ln/>
        </p:spPr>
      </p:sp>
      <p:sp>
        <p:nvSpPr>
          <p:cNvPr id="126987" name="Rectangle 3">
            <a:extLst>
              <a:ext uri="{FF2B5EF4-FFF2-40B4-BE49-F238E27FC236}">
                <a16:creationId xmlns:a16="http://schemas.microsoft.com/office/drawing/2014/main" id="{C8A5D79B-5983-4AE4-883A-5828D8142C4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id="{FF05740B-92E7-4865-8B5F-15DBCC5BF99D}"/>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802.11-20/0007r0</a:t>
            </a:r>
          </a:p>
        </p:txBody>
      </p:sp>
      <p:sp>
        <p:nvSpPr>
          <p:cNvPr id="129027" name="Rectangle 3">
            <a:extLst>
              <a:ext uri="{FF2B5EF4-FFF2-40B4-BE49-F238E27FC236}">
                <a16:creationId xmlns:a16="http://schemas.microsoft.com/office/drawing/2014/main" id="{AEC2C916-4263-4BF9-8ECD-14F63EB4F5D7}"/>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2020</a:t>
            </a:r>
          </a:p>
        </p:txBody>
      </p:sp>
      <p:sp>
        <p:nvSpPr>
          <p:cNvPr id="129028" name="Rectangle 6">
            <a:extLst>
              <a:ext uri="{FF2B5EF4-FFF2-40B4-BE49-F238E27FC236}">
                <a16:creationId xmlns:a16="http://schemas.microsoft.com/office/drawing/2014/main" id="{EA764BC3-7F30-420D-A10C-6F317075D663}"/>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129029" name="Rectangle 7">
            <a:extLst>
              <a:ext uri="{FF2B5EF4-FFF2-40B4-BE49-F238E27FC236}">
                <a16:creationId xmlns:a16="http://schemas.microsoft.com/office/drawing/2014/main" id="{5CC9845F-3A99-4CDB-BF74-3CC7C3E9367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0D8D5FD6-E5EA-485F-B747-C4393051AB3D}" type="slidenum">
              <a:rPr lang="en-US" altLang="en-US" sz="1200" b="0" smtClean="0"/>
              <a:pPr/>
              <a:t>56</a:t>
            </a:fld>
            <a:endParaRPr lang="en-US" altLang="en-US" sz="1200" b="0"/>
          </a:p>
        </p:txBody>
      </p:sp>
      <p:sp>
        <p:nvSpPr>
          <p:cNvPr id="129030" name="Rectangle 2">
            <a:extLst>
              <a:ext uri="{FF2B5EF4-FFF2-40B4-BE49-F238E27FC236}">
                <a16:creationId xmlns:a16="http://schemas.microsoft.com/office/drawing/2014/main" id="{4FCF52BD-3F35-4563-885B-8C6FAB3EBDC2}"/>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29031" name="Rectangle 3">
            <a:extLst>
              <a:ext uri="{FF2B5EF4-FFF2-40B4-BE49-F238E27FC236}">
                <a16:creationId xmlns:a16="http://schemas.microsoft.com/office/drawing/2014/main" id="{C3AA0F9F-F259-469C-B0CD-A4F3004BFB5E}"/>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29032" name="Rectangle 6">
            <a:extLst>
              <a:ext uri="{FF2B5EF4-FFF2-40B4-BE49-F238E27FC236}">
                <a16:creationId xmlns:a16="http://schemas.microsoft.com/office/drawing/2014/main" id="{0D4B86EF-2CF5-4055-93DD-E87B9317BAF4}"/>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29033" name="Rectangle 7">
            <a:extLst>
              <a:ext uri="{FF2B5EF4-FFF2-40B4-BE49-F238E27FC236}">
                <a16:creationId xmlns:a16="http://schemas.microsoft.com/office/drawing/2014/main" id="{9E0C574E-0489-49AD-BC7C-E860C17E8A65}"/>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31491C64-E9E0-45EA-B513-840275942DE1}" type="slidenum">
              <a:rPr lang="en-US" altLang="en-US" sz="1200" b="0"/>
              <a:pPr algn="r"/>
              <a:t>56</a:t>
            </a:fld>
            <a:endParaRPr lang="en-US" altLang="en-US" sz="1200" b="0"/>
          </a:p>
        </p:txBody>
      </p:sp>
      <p:sp>
        <p:nvSpPr>
          <p:cNvPr id="129034" name="Rectangle 2">
            <a:extLst>
              <a:ext uri="{FF2B5EF4-FFF2-40B4-BE49-F238E27FC236}">
                <a16:creationId xmlns:a16="http://schemas.microsoft.com/office/drawing/2014/main" id="{13A30023-ACA3-4B98-825A-A8923A85DEB4}"/>
              </a:ext>
            </a:extLst>
          </p:cNvPr>
          <p:cNvSpPr>
            <a:spLocks noGrp="1" noRot="1" noChangeAspect="1" noChangeArrowheads="1" noTextEdit="1"/>
          </p:cNvSpPr>
          <p:nvPr>
            <p:ph type="sldImg"/>
          </p:nvPr>
        </p:nvSpPr>
        <p:spPr>
          <a:ln/>
        </p:spPr>
      </p:sp>
      <p:sp>
        <p:nvSpPr>
          <p:cNvPr id="129035" name="Rectangle 3">
            <a:extLst>
              <a:ext uri="{FF2B5EF4-FFF2-40B4-BE49-F238E27FC236}">
                <a16:creationId xmlns:a16="http://schemas.microsoft.com/office/drawing/2014/main" id="{7836FF43-48F6-49CF-A618-7FFA124C08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a:extLst>
              <a:ext uri="{FF2B5EF4-FFF2-40B4-BE49-F238E27FC236}">
                <a16:creationId xmlns:a16="http://schemas.microsoft.com/office/drawing/2014/main" id="{A2665078-A2DE-4D58-BCD5-5904E83155D2}"/>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802.11-20/0007r0</a:t>
            </a:r>
          </a:p>
        </p:txBody>
      </p:sp>
      <p:sp>
        <p:nvSpPr>
          <p:cNvPr id="131075" name="Rectangle 3">
            <a:extLst>
              <a:ext uri="{FF2B5EF4-FFF2-40B4-BE49-F238E27FC236}">
                <a16:creationId xmlns:a16="http://schemas.microsoft.com/office/drawing/2014/main" id="{E5EBE37B-F162-4182-940D-173B818080DE}"/>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2020</a:t>
            </a:r>
          </a:p>
        </p:txBody>
      </p:sp>
      <p:sp>
        <p:nvSpPr>
          <p:cNvPr id="131076" name="Rectangle 6">
            <a:extLst>
              <a:ext uri="{FF2B5EF4-FFF2-40B4-BE49-F238E27FC236}">
                <a16:creationId xmlns:a16="http://schemas.microsoft.com/office/drawing/2014/main" id="{F05DCE55-5E04-4EDC-95D7-DD32E4BFCEB9}"/>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131077" name="Rectangle 7">
            <a:extLst>
              <a:ext uri="{FF2B5EF4-FFF2-40B4-BE49-F238E27FC236}">
                <a16:creationId xmlns:a16="http://schemas.microsoft.com/office/drawing/2014/main" id="{A5116F17-5AA5-4F86-BD4F-38D51F9C1E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C478D5C4-D6E3-455C-9D13-386036D6DB9B}" type="slidenum">
              <a:rPr lang="en-US" altLang="en-US" sz="1200" b="0" smtClean="0"/>
              <a:pPr/>
              <a:t>57</a:t>
            </a:fld>
            <a:endParaRPr lang="en-US" altLang="en-US" sz="1200" b="0"/>
          </a:p>
        </p:txBody>
      </p:sp>
      <p:sp>
        <p:nvSpPr>
          <p:cNvPr id="131078" name="Rectangle 2">
            <a:extLst>
              <a:ext uri="{FF2B5EF4-FFF2-40B4-BE49-F238E27FC236}">
                <a16:creationId xmlns:a16="http://schemas.microsoft.com/office/drawing/2014/main" id="{77DF986D-6644-482B-AA67-9FDB4B9DE4CE}"/>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31079" name="Rectangle 3">
            <a:extLst>
              <a:ext uri="{FF2B5EF4-FFF2-40B4-BE49-F238E27FC236}">
                <a16:creationId xmlns:a16="http://schemas.microsoft.com/office/drawing/2014/main" id="{5D038EA3-7C46-4569-B9D9-69CDDA548BEE}"/>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31080" name="Rectangle 6">
            <a:extLst>
              <a:ext uri="{FF2B5EF4-FFF2-40B4-BE49-F238E27FC236}">
                <a16:creationId xmlns:a16="http://schemas.microsoft.com/office/drawing/2014/main" id="{16F2E4F8-D0D1-4E50-8358-36318BBF796D}"/>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31081" name="Rectangle 7">
            <a:extLst>
              <a:ext uri="{FF2B5EF4-FFF2-40B4-BE49-F238E27FC236}">
                <a16:creationId xmlns:a16="http://schemas.microsoft.com/office/drawing/2014/main" id="{6513F1CD-A731-41D5-8440-71BFD3094126}"/>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0F381AA3-EF1E-4174-AADF-B71B14FA066A}" type="slidenum">
              <a:rPr lang="en-US" altLang="en-US" sz="1200" b="0"/>
              <a:pPr algn="r"/>
              <a:t>57</a:t>
            </a:fld>
            <a:endParaRPr lang="en-US" altLang="en-US" sz="1200" b="0"/>
          </a:p>
        </p:txBody>
      </p:sp>
      <p:sp>
        <p:nvSpPr>
          <p:cNvPr id="131082" name="Rectangle 2">
            <a:extLst>
              <a:ext uri="{FF2B5EF4-FFF2-40B4-BE49-F238E27FC236}">
                <a16:creationId xmlns:a16="http://schemas.microsoft.com/office/drawing/2014/main" id="{57A1B23E-B8F6-45D2-9F4E-8961D51A5ABD}"/>
              </a:ext>
            </a:extLst>
          </p:cNvPr>
          <p:cNvSpPr>
            <a:spLocks noGrp="1" noRot="1" noChangeAspect="1" noChangeArrowheads="1" noTextEdit="1"/>
          </p:cNvSpPr>
          <p:nvPr>
            <p:ph type="sldImg"/>
          </p:nvPr>
        </p:nvSpPr>
        <p:spPr>
          <a:ln/>
        </p:spPr>
      </p:sp>
      <p:sp>
        <p:nvSpPr>
          <p:cNvPr id="131083" name="Rectangle 3">
            <a:extLst>
              <a:ext uri="{FF2B5EF4-FFF2-40B4-BE49-F238E27FC236}">
                <a16:creationId xmlns:a16="http://schemas.microsoft.com/office/drawing/2014/main" id="{2A194365-F29D-44ED-9325-ED97D73D4E2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a:extLst>
              <a:ext uri="{FF2B5EF4-FFF2-40B4-BE49-F238E27FC236}">
                <a16:creationId xmlns:a16="http://schemas.microsoft.com/office/drawing/2014/main" id="{92A4C2CC-E07D-47F6-87DC-C6CFE4941488}"/>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802.11-20/0007r0</a:t>
            </a:r>
          </a:p>
        </p:txBody>
      </p:sp>
      <p:sp>
        <p:nvSpPr>
          <p:cNvPr id="133123" name="Rectangle 3">
            <a:extLst>
              <a:ext uri="{FF2B5EF4-FFF2-40B4-BE49-F238E27FC236}">
                <a16:creationId xmlns:a16="http://schemas.microsoft.com/office/drawing/2014/main" id="{61484B6E-5F0E-4A2E-B68E-76496180C755}"/>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2020</a:t>
            </a:r>
          </a:p>
        </p:txBody>
      </p:sp>
      <p:sp>
        <p:nvSpPr>
          <p:cNvPr id="133124" name="Rectangle 6">
            <a:extLst>
              <a:ext uri="{FF2B5EF4-FFF2-40B4-BE49-F238E27FC236}">
                <a16:creationId xmlns:a16="http://schemas.microsoft.com/office/drawing/2014/main" id="{B3878878-A4F6-4A4A-B67D-5E44E53B42CE}"/>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133125" name="Rectangle 7">
            <a:extLst>
              <a:ext uri="{FF2B5EF4-FFF2-40B4-BE49-F238E27FC236}">
                <a16:creationId xmlns:a16="http://schemas.microsoft.com/office/drawing/2014/main" id="{1398DDF5-0BB1-4491-B31C-D45A2E7DAB9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16BE3565-09DE-4D23-A621-CE13B6B22A05}" type="slidenum">
              <a:rPr lang="en-US" altLang="en-US" sz="1200" b="0" smtClean="0"/>
              <a:pPr/>
              <a:t>58</a:t>
            </a:fld>
            <a:endParaRPr lang="en-US" altLang="en-US" sz="1200" b="0"/>
          </a:p>
        </p:txBody>
      </p:sp>
      <p:sp>
        <p:nvSpPr>
          <p:cNvPr id="133126" name="Rectangle 2">
            <a:extLst>
              <a:ext uri="{FF2B5EF4-FFF2-40B4-BE49-F238E27FC236}">
                <a16:creationId xmlns:a16="http://schemas.microsoft.com/office/drawing/2014/main" id="{71AA5161-39B7-4880-A2A7-67ACCC107E9D}"/>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33127" name="Rectangle 3">
            <a:extLst>
              <a:ext uri="{FF2B5EF4-FFF2-40B4-BE49-F238E27FC236}">
                <a16:creationId xmlns:a16="http://schemas.microsoft.com/office/drawing/2014/main" id="{FF09A466-18DE-4B9A-8910-138BE2DEC15E}"/>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33128" name="Rectangle 6">
            <a:extLst>
              <a:ext uri="{FF2B5EF4-FFF2-40B4-BE49-F238E27FC236}">
                <a16:creationId xmlns:a16="http://schemas.microsoft.com/office/drawing/2014/main" id="{CC41EACE-3D96-4F98-AFC0-D2C80174F955}"/>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33129" name="Rectangle 7">
            <a:extLst>
              <a:ext uri="{FF2B5EF4-FFF2-40B4-BE49-F238E27FC236}">
                <a16:creationId xmlns:a16="http://schemas.microsoft.com/office/drawing/2014/main" id="{8D0D3E52-DB63-408D-8FBF-88E069517E6A}"/>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D2D8054B-9812-4AEB-BD02-72D2990F4AE7}" type="slidenum">
              <a:rPr lang="en-US" altLang="en-US" sz="1200" b="0"/>
              <a:pPr algn="r"/>
              <a:t>58</a:t>
            </a:fld>
            <a:endParaRPr lang="en-US" altLang="en-US" sz="1200" b="0"/>
          </a:p>
        </p:txBody>
      </p:sp>
      <p:sp>
        <p:nvSpPr>
          <p:cNvPr id="133130" name="Rectangle 2">
            <a:extLst>
              <a:ext uri="{FF2B5EF4-FFF2-40B4-BE49-F238E27FC236}">
                <a16:creationId xmlns:a16="http://schemas.microsoft.com/office/drawing/2014/main" id="{7C667207-FCEC-4A7D-B421-95C064EB7BA6}"/>
              </a:ext>
            </a:extLst>
          </p:cNvPr>
          <p:cNvSpPr>
            <a:spLocks noGrp="1" noRot="1" noChangeAspect="1" noChangeArrowheads="1" noTextEdit="1"/>
          </p:cNvSpPr>
          <p:nvPr>
            <p:ph type="sldImg"/>
          </p:nvPr>
        </p:nvSpPr>
        <p:spPr>
          <a:ln/>
        </p:spPr>
      </p:sp>
      <p:sp>
        <p:nvSpPr>
          <p:cNvPr id="133131" name="Rectangle 3">
            <a:extLst>
              <a:ext uri="{FF2B5EF4-FFF2-40B4-BE49-F238E27FC236}">
                <a16:creationId xmlns:a16="http://schemas.microsoft.com/office/drawing/2014/main" id="{C80074B5-3180-4359-95B6-07964BB7A63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a:extLst>
              <a:ext uri="{FF2B5EF4-FFF2-40B4-BE49-F238E27FC236}">
                <a16:creationId xmlns:a16="http://schemas.microsoft.com/office/drawing/2014/main" id="{92498767-9CC8-4D26-BBCF-12B501FCCC77}"/>
              </a:ext>
            </a:extLst>
          </p:cNvPr>
          <p:cNvSpPr>
            <a:spLocks noGrp="1" noChangeArrowheads="1"/>
          </p:cNvSpPr>
          <p:nvPr>
            <p:ph type="hdr" sz="quarter"/>
          </p:nvPr>
        </p:nvSpPr>
        <p:spPr>
          <a:xfrm>
            <a:off x="4027488" y="96838"/>
            <a:ext cx="2185987" cy="2143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802.11-20/0007r0</a:t>
            </a:r>
          </a:p>
        </p:txBody>
      </p:sp>
      <p:sp>
        <p:nvSpPr>
          <p:cNvPr id="135171" name="Rectangle 3">
            <a:extLst>
              <a:ext uri="{FF2B5EF4-FFF2-40B4-BE49-F238E27FC236}">
                <a16:creationId xmlns:a16="http://schemas.microsoft.com/office/drawing/2014/main" id="{C83CDEDE-BA35-4545-BD46-C06556655F3C}"/>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2020</a:t>
            </a:r>
          </a:p>
        </p:txBody>
      </p:sp>
      <p:sp>
        <p:nvSpPr>
          <p:cNvPr id="135172" name="Rectangle 6">
            <a:extLst>
              <a:ext uri="{FF2B5EF4-FFF2-40B4-BE49-F238E27FC236}">
                <a16:creationId xmlns:a16="http://schemas.microsoft.com/office/drawing/2014/main" id="{9EE05B46-8007-484A-9537-A3D5232728AA}"/>
              </a:ext>
            </a:extLst>
          </p:cNvPr>
          <p:cNvSpPr>
            <a:spLocks noGrp="1" noChangeArrowheads="1"/>
          </p:cNvSpPr>
          <p:nvPr>
            <p:ph type="ftr" sz="quarter" idx="4"/>
          </p:nvPr>
        </p:nvSpPr>
        <p:spPr>
          <a:xfrm>
            <a:off x="3581400" y="9001125"/>
            <a:ext cx="263207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135173" name="Rectangle 7">
            <a:extLst>
              <a:ext uri="{FF2B5EF4-FFF2-40B4-BE49-F238E27FC236}">
                <a16:creationId xmlns:a16="http://schemas.microsoft.com/office/drawing/2014/main" id="{FDB6D15D-4A5D-4C2D-BA06-78F695E65BD1}"/>
              </a:ext>
            </a:extLst>
          </p:cNvPr>
          <p:cNvSpPr>
            <a:spLocks noGrp="1" noChangeArrowheads="1"/>
          </p:cNvSpPr>
          <p:nvPr>
            <p:ph type="sldNum" sz="quarter" idx="5"/>
          </p:nvPr>
        </p:nvSpPr>
        <p:spPr>
          <a:xfrm>
            <a:off x="3201988" y="9001125"/>
            <a:ext cx="4921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EA9C01D-F069-4735-B506-CA70FBDADF07}" type="slidenum">
              <a:rPr lang="en-US" altLang="en-US" sz="1200" b="0" smtClean="0"/>
              <a:pPr/>
              <a:t>59</a:t>
            </a:fld>
            <a:endParaRPr lang="en-US" altLang="en-US" sz="1200" b="0"/>
          </a:p>
        </p:txBody>
      </p:sp>
      <p:sp>
        <p:nvSpPr>
          <p:cNvPr id="135174" name="Rectangle 2">
            <a:extLst>
              <a:ext uri="{FF2B5EF4-FFF2-40B4-BE49-F238E27FC236}">
                <a16:creationId xmlns:a16="http://schemas.microsoft.com/office/drawing/2014/main" id="{9F0AE444-AD3B-47AC-A2DD-8E2F4A7E3524}"/>
              </a:ext>
            </a:extLst>
          </p:cNvPr>
          <p:cNvSpPr>
            <a:spLocks noGrp="1" noRot="1" noChangeAspect="1" noChangeArrowheads="1" noTextEdit="1"/>
          </p:cNvSpPr>
          <p:nvPr>
            <p:ph type="sldImg"/>
          </p:nvPr>
        </p:nvSpPr>
        <p:spPr>
          <a:xfrm>
            <a:off x="342900" y="703263"/>
            <a:ext cx="6172200" cy="3473450"/>
          </a:xfrm>
          <a:ln/>
        </p:spPr>
      </p:sp>
      <p:sp>
        <p:nvSpPr>
          <p:cNvPr id="135175" name="Rectangle 3">
            <a:extLst>
              <a:ext uri="{FF2B5EF4-FFF2-40B4-BE49-F238E27FC236}">
                <a16:creationId xmlns:a16="http://schemas.microsoft.com/office/drawing/2014/main" id="{9065EEB8-7877-4D27-BEB2-23F295AF0A8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D47E01EC-7080-4200-8869-74C317E5A081}"/>
              </a:ext>
            </a:extLst>
          </p:cNvPr>
          <p:cNvSpPr>
            <a:spLocks noGrp="1" noRot="1" noChangeAspect="1" noChangeArrowheads="1" noTextEdit="1"/>
          </p:cNvSpPr>
          <p:nvPr>
            <p:ph type="sldImg"/>
          </p:nvPr>
        </p:nvSpPr>
        <p:spPr>
          <a:ln/>
        </p:spPr>
      </p:sp>
      <p:sp>
        <p:nvSpPr>
          <p:cNvPr id="32771" name="Notes Placeholder 2">
            <a:extLst>
              <a:ext uri="{FF2B5EF4-FFF2-40B4-BE49-F238E27FC236}">
                <a16:creationId xmlns:a16="http://schemas.microsoft.com/office/drawing/2014/main" id="{B422504E-765A-4BE5-A6CF-FC57818B25D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32772" name="Header Placeholder 3">
            <a:extLst>
              <a:ext uri="{FF2B5EF4-FFF2-40B4-BE49-F238E27FC236}">
                <a16:creationId xmlns:a16="http://schemas.microsoft.com/office/drawing/2014/main" id="{F81592B2-391E-4C35-B3A0-06A9C2AD44F2}"/>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802.11-20/0007r0</a:t>
            </a:r>
          </a:p>
        </p:txBody>
      </p:sp>
      <p:sp>
        <p:nvSpPr>
          <p:cNvPr id="32773" name="Date Placeholder 4">
            <a:extLst>
              <a:ext uri="{FF2B5EF4-FFF2-40B4-BE49-F238E27FC236}">
                <a16:creationId xmlns:a16="http://schemas.microsoft.com/office/drawing/2014/main" id="{A1B3C65D-F577-456B-A131-8F831C993A1C}"/>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2020</a:t>
            </a:r>
          </a:p>
        </p:txBody>
      </p:sp>
      <p:sp>
        <p:nvSpPr>
          <p:cNvPr id="32774" name="Footer Placeholder 5">
            <a:extLst>
              <a:ext uri="{FF2B5EF4-FFF2-40B4-BE49-F238E27FC236}">
                <a16:creationId xmlns:a16="http://schemas.microsoft.com/office/drawing/2014/main" id="{5E15CFA5-027C-4BAE-B564-878F6049A803}"/>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32775" name="Slide Number Placeholder 6">
            <a:extLst>
              <a:ext uri="{FF2B5EF4-FFF2-40B4-BE49-F238E27FC236}">
                <a16:creationId xmlns:a16="http://schemas.microsoft.com/office/drawing/2014/main" id="{94E4DD26-EB8E-43AE-BAC7-42859A243F5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992A3B27-09A7-4A20-BFC9-1C7C394A4973}" type="slidenum">
              <a:rPr lang="en-US" altLang="en-US" sz="1200" b="0" smtClean="0"/>
              <a:pPr/>
              <a:t>5</a:t>
            </a:fld>
            <a:endParaRPr lang="en-US" altLang="en-US" sz="1200" b="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a:extLst>
              <a:ext uri="{FF2B5EF4-FFF2-40B4-BE49-F238E27FC236}">
                <a16:creationId xmlns:a16="http://schemas.microsoft.com/office/drawing/2014/main" id="{4C824302-DB7B-4F34-8A46-55E6AC6EFF32}"/>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802.11-20/0007r0</a:t>
            </a:r>
          </a:p>
        </p:txBody>
      </p:sp>
      <p:sp>
        <p:nvSpPr>
          <p:cNvPr id="137219" name="Rectangle 3">
            <a:extLst>
              <a:ext uri="{FF2B5EF4-FFF2-40B4-BE49-F238E27FC236}">
                <a16:creationId xmlns:a16="http://schemas.microsoft.com/office/drawing/2014/main" id="{734CEE4F-5E51-43BE-941A-0D130EEB36DC}"/>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2020</a:t>
            </a:r>
          </a:p>
        </p:txBody>
      </p:sp>
      <p:sp>
        <p:nvSpPr>
          <p:cNvPr id="137220" name="Rectangle 6">
            <a:extLst>
              <a:ext uri="{FF2B5EF4-FFF2-40B4-BE49-F238E27FC236}">
                <a16:creationId xmlns:a16="http://schemas.microsoft.com/office/drawing/2014/main" id="{85EB44DC-E444-49DB-8931-996059D54DA5}"/>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137221" name="Rectangle 7">
            <a:extLst>
              <a:ext uri="{FF2B5EF4-FFF2-40B4-BE49-F238E27FC236}">
                <a16:creationId xmlns:a16="http://schemas.microsoft.com/office/drawing/2014/main" id="{4DBBA1B1-0BE8-45FF-A975-EA698B31FEA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64491C6C-F900-4BD3-8EFB-C3B52B0C46F4}" type="slidenum">
              <a:rPr lang="en-US" altLang="en-US" sz="1200" b="0" smtClean="0"/>
              <a:pPr/>
              <a:t>60</a:t>
            </a:fld>
            <a:endParaRPr lang="en-US" altLang="en-US" sz="1200" b="0"/>
          </a:p>
        </p:txBody>
      </p:sp>
      <p:sp>
        <p:nvSpPr>
          <p:cNvPr id="137222" name="Rectangle 2">
            <a:extLst>
              <a:ext uri="{FF2B5EF4-FFF2-40B4-BE49-F238E27FC236}">
                <a16:creationId xmlns:a16="http://schemas.microsoft.com/office/drawing/2014/main" id="{52EB527B-D45A-40AE-9F93-CCB51385B8E0}"/>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37223" name="Rectangle 3">
            <a:extLst>
              <a:ext uri="{FF2B5EF4-FFF2-40B4-BE49-F238E27FC236}">
                <a16:creationId xmlns:a16="http://schemas.microsoft.com/office/drawing/2014/main" id="{CA15C40F-BD97-4904-BAE9-1336803B73AC}"/>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37224" name="Rectangle 6">
            <a:extLst>
              <a:ext uri="{FF2B5EF4-FFF2-40B4-BE49-F238E27FC236}">
                <a16:creationId xmlns:a16="http://schemas.microsoft.com/office/drawing/2014/main" id="{E561F54C-2C18-4A09-86D2-670E5735EE84}"/>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37225" name="Rectangle 7">
            <a:extLst>
              <a:ext uri="{FF2B5EF4-FFF2-40B4-BE49-F238E27FC236}">
                <a16:creationId xmlns:a16="http://schemas.microsoft.com/office/drawing/2014/main" id="{CD0C0C29-FE60-4CE1-809C-1028F7FC8651}"/>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75607FF3-1C45-467F-86F1-36484780002E}" type="slidenum">
              <a:rPr lang="en-US" altLang="en-US" sz="1200" b="0"/>
              <a:pPr algn="r"/>
              <a:t>60</a:t>
            </a:fld>
            <a:endParaRPr lang="en-US" altLang="en-US" sz="1200" b="0"/>
          </a:p>
        </p:txBody>
      </p:sp>
      <p:sp>
        <p:nvSpPr>
          <p:cNvPr id="137226" name="Rectangle 2">
            <a:extLst>
              <a:ext uri="{FF2B5EF4-FFF2-40B4-BE49-F238E27FC236}">
                <a16:creationId xmlns:a16="http://schemas.microsoft.com/office/drawing/2014/main" id="{B8B604F1-4066-4FC4-B5CB-72B846140E81}"/>
              </a:ext>
            </a:extLst>
          </p:cNvPr>
          <p:cNvSpPr>
            <a:spLocks noGrp="1" noRot="1" noChangeAspect="1" noChangeArrowheads="1" noTextEdit="1"/>
          </p:cNvSpPr>
          <p:nvPr>
            <p:ph type="sldImg"/>
          </p:nvPr>
        </p:nvSpPr>
        <p:spPr>
          <a:ln/>
        </p:spPr>
      </p:sp>
      <p:sp>
        <p:nvSpPr>
          <p:cNvPr id="137227" name="Rectangle 3">
            <a:extLst>
              <a:ext uri="{FF2B5EF4-FFF2-40B4-BE49-F238E27FC236}">
                <a16:creationId xmlns:a16="http://schemas.microsoft.com/office/drawing/2014/main" id="{F45E2EA5-4F46-490F-956D-9B2DE276B1C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a:extLst>
              <a:ext uri="{FF2B5EF4-FFF2-40B4-BE49-F238E27FC236}">
                <a16:creationId xmlns:a16="http://schemas.microsoft.com/office/drawing/2014/main" id="{7CCA6773-A457-428C-9A4D-E6B29C8DA8FC}"/>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802.11-20/0007r0</a:t>
            </a:r>
          </a:p>
        </p:txBody>
      </p:sp>
      <p:sp>
        <p:nvSpPr>
          <p:cNvPr id="139267" name="Rectangle 3">
            <a:extLst>
              <a:ext uri="{FF2B5EF4-FFF2-40B4-BE49-F238E27FC236}">
                <a16:creationId xmlns:a16="http://schemas.microsoft.com/office/drawing/2014/main" id="{3CFCB46E-34DA-4A5A-97BF-23B60FCB94AF}"/>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2020</a:t>
            </a:r>
          </a:p>
        </p:txBody>
      </p:sp>
      <p:sp>
        <p:nvSpPr>
          <p:cNvPr id="139268" name="Rectangle 6">
            <a:extLst>
              <a:ext uri="{FF2B5EF4-FFF2-40B4-BE49-F238E27FC236}">
                <a16:creationId xmlns:a16="http://schemas.microsoft.com/office/drawing/2014/main" id="{228B5DBE-8F2F-4093-8CFE-878C6B027DCC}"/>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139269" name="Rectangle 7">
            <a:extLst>
              <a:ext uri="{FF2B5EF4-FFF2-40B4-BE49-F238E27FC236}">
                <a16:creationId xmlns:a16="http://schemas.microsoft.com/office/drawing/2014/main" id="{48760A74-44E7-4ACE-AF73-E5BE472DF69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30422F6C-1FE8-4F43-998F-8F9433EBA605}" type="slidenum">
              <a:rPr lang="en-US" altLang="en-US" sz="1200" b="0" smtClean="0"/>
              <a:pPr/>
              <a:t>61</a:t>
            </a:fld>
            <a:endParaRPr lang="en-US" altLang="en-US" sz="1200" b="0"/>
          </a:p>
        </p:txBody>
      </p:sp>
      <p:sp>
        <p:nvSpPr>
          <p:cNvPr id="139270" name="Rectangle 2">
            <a:extLst>
              <a:ext uri="{FF2B5EF4-FFF2-40B4-BE49-F238E27FC236}">
                <a16:creationId xmlns:a16="http://schemas.microsoft.com/office/drawing/2014/main" id="{17F0F633-D31F-431B-8C56-78C3A4846289}"/>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39271" name="Rectangle 3">
            <a:extLst>
              <a:ext uri="{FF2B5EF4-FFF2-40B4-BE49-F238E27FC236}">
                <a16:creationId xmlns:a16="http://schemas.microsoft.com/office/drawing/2014/main" id="{F3075F33-9AE8-440E-B727-95FAB7E86047}"/>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39272" name="Rectangle 6">
            <a:extLst>
              <a:ext uri="{FF2B5EF4-FFF2-40B4-BE49-F238E27FC236}">
                <a16:creationId xmlns:a16="http://schemas.microsoft.com/office/drawing/2014/main" id="{3CC804D1-AC95-43D6-BF37-B96ED51536BE}"/>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39273" name="Rectangle 7">
            <a:extLst>
              <a:ext uri="{FF2B5EF4-FFF2-40B4-BE49-F238E27FC236}">
                <a16:creationId xmlns:a16="http://schemas.microsoft.com/office/drawing/2014/main" id="{CA7B9464-4BB1-4DE5-A507-CECD5273E3B4}"/>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6803AA0E-403F-48D2-84E5-814DD28B4434}" type="slidenum">
              <a:rPr lang="en-US" altLang="en-US" sz="1200" b="0"/>
              <a:pPr algn="r"/>
              <a:t>61</a:t>
            </a:fld>
            <a:endParaRPr lang="en-US" altLang="en-US" sz="1200" b="0"/>
          </a:p>
        </p:txBody>
      </p:sp>
      <p:sp>
        <p:nvSpPr>
          <p:cNvPr id="139274" name="Rectangle 2">
            <a:extLst>
              <a:ext uri="{FF2B5EF4-FFF2-40B4-BE49-F238E27FC236}">
                <a16:creationId xmlns:a16="http://schemas.microsoft.com/office/drawing/2014/main" id="{A6EB2B14-DFA0-41BD-A551-740FDAC9FE09}"/>
              </a:ext>
            </a:extLst>
          </p:cNvPr>
          <p:cNvSpPr>
            <a:spLocks noGrp="1" noRot="1" noChangeAspect="1" noChangeArrowheads="1" noTextEdit="1"/>
          </p:cNvSpPr>
          <p:nvPr>
            <p:ph type="sldImg"/>
          </p:nvPr>
        </p:nvSpPr>
        <p:spPr>
          <a:ln/>
        </p:spPr>
      </p:sp>
      <p:sp>
        <p:nvSpPr>
          <p:cNvPr id="139275" name="Rectangle 3">
            <a:extLst>
              <a:ext uri="{FF2B5EF4-FFF2-40B4-BE49-F238E27FC236}">
                <a16:creationId xmlns:a16="http://schemas.microsoft.com/office/drawing/2014/main" id="{99DC7361-F96D-4CF8-81C2-E7A876766F7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a:extLst>
              <a:ext uri="{FF2B5EF4-FFF2-40B4-BE49-F238E27FC236}">
                <a16:creationId xmlns:a16="http://schemas.microsoft.com/office/drawing/2014/main" id="{FCDBF9AD-4F85-4923-B78E-528B23D96AEB}"/>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802.11-20/0007r0</a:t>
            </a:r>
          </a:p>
        </p:txBody>
      </p:sp>
      <p:sp>
        <p:nvSpPr>
          <p:cNvPr id="141315" name="Rectangle 3">
            <a:extLst>
              <a:ext uri="{FF2B5EF4-FFF2-40B4-BE49-F238E27FC236}">
                <a16:creationId xmlns:a16="http://schemas.microsoft.com/office/drawing/2014/main" id="{72858CF1-6E53-4107-828E-9ACF7FFC9D37}"/>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2020</a:t>
            </a:r>
          </a:p>
        </p:txBody>
      </p:sp>
      <p:sp>
        <p:nvSpPr>
          <p:cNvPr id="141316" name="Rectangle 6">
            <a:extLst>
              <a:ext uri="{FF2B5EF4-FFF2-40B4-BE49-F238E27FC236}">
                <a16:creationId xmlns:a16="http://schemas.microsoft.com/office/drawing/2014/main" id="{55526E62-DFF7-4E70-90AF-41E18AACCF56}"/>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141317" name="Rectangle 7">
            <a:extLst>
              <a:ext uri="{FF2B5EF4-FFF2-40B4-BE49-F238E27FC236}">
                <a16:creationId xmlns:a16="http://schemas.microsoft.com/office/drawing/2014/main" id="{0162475C-EB3A-4E0D-8219-2844D0192F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F21927B7-73F8-4D36-91F9-D2DF754E6DC0}" type="slidenum">
              <a:rPr lang="en-US" altLang="en-US" sz="1200" b="0" smtClean="0"/>
              <a:pPr/>
              <a:t>62</a:t>
            </a:fld>
            <a:endParaRPr lang="en-US" altLang="en-US" sz="1200" b="0"/>
          </a:p>
        </p:txBody>
      </p:sp>
      <p:sp>
        <p:nvSpPr>
          <p:cNvPr id="141318" name="Rectangle 2">
            <a:extLst>
              <a:ext uri="{FF2B5EF4-FFF2-40B4-BE49-F238E27FC236}">
                <a16:creationId xmlns:a16="http://schemas.microsoft.com/office/drawing/2014/main" id="{0FAC8B36-7F80-42B6-9E8A-B2580D93EBB8}"/>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41319" name="Rectangle 3">
            <a:extLst>
              <a:ext uri="{FF2B5EF4-FFF2-40B4-BE49-F238E27FC236}">
                <a16:creationId xmlns:a16="http://schemas.microsoft.com/office/drawing/2014/main" id="{4E3439E3-B900-48EF-BD99-4DCEF2786D5E}"/>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41320" name="Rectangle 6">
            <a:extLst>
              <a:ext uri="{FF2B5EF4-FFF2-40B4-BE49-F238E27FC236}">
                <a16:creationId xmlns:a16="http://schemas.microsoft.com/office/drawing/2014/main" id="{0DB3BC0A-8C06-4CB5-86CF-8B5DC0CC7EB4}"/>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41321" name="Rectangle 7">
            <a:extLst>
              <a:ext uri="{FF2B5EF4-FFF2-40B4-BE49-F238E27FC236}">
                <a16:creationId xmlns:a16="http://schemas.microsoft.com/office/drawing/2014/main" id="{E80CF3AF-3C18-436F-935B-0D3ECA2005B9}"/>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89125CC6-EAD7-441C-B4BE-675E0AE8FFDD}" type="slidenum">
              <a:rPr lang="en-US" altLang="en-US" sz="1200" b="0"/>
              <a:pPr algn="r"/>
              <a:t>62</a:t>
            </a:fld>
            <a:endParaRPr lang="en-US" altLang="en-US" sz="1200" b="0"/>
          </a:p>
        </p:txBody>
      </p:sp>
      <p:sp>
        <p:nvSpPr>
          <p:cNvPr id="141322" name="Rectangle 2">
            <a:extLst>
              <a:ext uri="{FF2B5EF4-FFF2-40B4-BE49-F238E27FC236}">
                <a16:creationId xmlns:a16="http://schemas.microsoft.com/office/drawing/2014/main" id="{AD217D57-581E-4612-B1BE-43CC4AC14F8C}"/>
              </a:ext>
            </a:extLst>
          </p:cNvPr>
          <p:cNvSpPr>
            <a:spLocks noGrp="1" noRot="1" noChangeAspect="1" noChangeArrowheads="1" noTextEdit="1"/>
          </p:cNvSpPr>
          <p:nvPr>
            <p:ph type="sldImg"/>
          </p:nvPr>
        </p:nvSpPr>
        <p:spPr>
          <a:ln/>
        </p:spPr>
      </p:sp>
      <p:sp>
        <p:nvSpPr>
          <p:cNvPr id="141323" name="Rectangle 3">
            <a:extLst>
              <a:ext uri="{FF2B5EF4-FFF2-40B4-BE49-F238E27FC236}">
                <a16:creationId xmlns:a16="http://schemas.microsoft.com/office/drawing/2014/main" id="{DA89CEEA-C822-4AAC-85E9-BBE5BECBB0C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C4A5795D-98F1-43C3-8F10-3A783CF7B478}"/>
              </a:ext>
            </a:extLst>
          </p:cNvPr>
          <p:cNvSpPr>
            <a:spLocks noGrp="1" noRot="1" noChangeAspect="1" noChangeArrowheads="1" noTextEdit="1"/>
          </p:cNvSpPr>
          <p:nvPr>
            <p:ph type="sldImg"/>
          </p:nvPr>
        </p:nvSpPr>
        <p:spPr>
          <a:ln/>
        </p:spPr>
      </p:sp>
      <p:sp>
        <p:nvSpPr>
          <p:cNvPr id="35843" name="Notes Placeholder 2">
            <a:extLst>
              <a:ext uri="{FF2B5EF4-FFF2-40B4-BE49-F238E27FC236}">
                <a16:creationId xmlns:a16="http://schemas.microsoft.com/office/drawing/2014/main" id="{D316B6A0-FBA4-44D4-B525-0678765AF8C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100"/>
          </a:p>
        </p:txBody>
      </p:sp>
      <p:sp>
        <p:nvSpPr>
          <p:cNvPr id="35844" name="Slide Number Placeholder 3">
            <a:extLst>
              <a:ext uri="{FF2B5EF4-FFF2-40B4-BE49-F238E27FC236}">
                <a16:creationId xmlns:a16="http://schemas.microsoft.com/office/drawing/2014/main" id="{ECB05908-3309-4E43-8AA7-218BCEB28C9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4E220EBD-672F-468C-9AAA-3B7A00C7D582}" type="slidenum">
              <a:rPr lang="en-US" altLang="en-US" sz="1200" b="0" smtClean="0">
                <a:solidFill>
                  <a:srgbClr val="000000"/>
                </a:solidFill>
              </a:rPr>
              <a:pPr/>
              <a:t>7</a:t>
            </a:fld>
            <a:endParaRPr lang="en-US" altLang="en-US" sz="1200" b="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Shape 1">
            <a:extLst>
              <a:ext uri="{FF2B5EF4-FFF2-40B4-BE49-F238E27FC236}">
                <a16:creationId xmlns:a16="http://schemas.microsoft.com/office/drawing/2014/main" id="{FC013347-DC01-4127-824C-4E60D8087775}"/>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6243" rIns="92497" bIns="46243" anchorCtr="1"/>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ctr" eaLnBrk="1" hangingPunct="1">
              <a:spcBef>
                <a:spcPct val="0"/>
              </a:spcBef>
            </a:pPr>
            <a:fld id="{F1CF4D33-B5C7-4245-A5D0-F9A2E48CDE30}" type="slidenum">
              <a:rPr lang="en-US" altLang="en-US" sz="1400">
                <a:solidFill>
                  <a:srgbClr val="FFFFFF"/>
                </a:solidFill>
                <a:latin typeface="Arial" panose="020B0604020202020204" pitchFamily="34" charset="0"/>
                <a:cs typeface="DejaVu Sans" charset="0"/>
              </a:rPr>
              <a:pPr algn="ctr" eaLnBrk="1" hangingPunct="1">
                <a:spcBef>
                  <a:spcPct val="0"/>
                </a:spcBef>
              </a:pPr>
              <a:t>8</a:t>
            </a:fld>
            <a:endParaRPr lang="en-US" altLang="en-US" sz="1800">
              <a:solidFill>
                <a:srgbClr val="000000"/>
              </a:solidFill>
              <a:latin typeface="Arial" panose="020B0604020202020204" pitchFamily="34" charset="0"/>
              <a:cs typeface="DejaVu Sans" charset="0"/>
            </a:endParaRPr>
          </a:p>
        </p:txBody>
      </p:sp>
      <p:sp>
        <p:nvSpPr>
          <p:cNvPr id="37891" name="CustomShape 2">
            <a:extLst>
              <a:ext uri="{FF2B5EF4-FFF2-40B4-BE49-F238E27FC236}">
                <a16:creationId xmlns:a16="http://schemas.microsoft.com/office/drawing/2014/main" id="{F81C7D9C-7B58-4490-9032-880AA6737AFB}"/>
              </a:ext>
            </a:extLst>
          </p:cNvPr>
          <p:cNvSpPr>
            <a:spLocks noChangeArrowheads="1"/>
          </p:cNvSpPr>
          <p:nvPr/>
        </p:nvSpPr>
        <p:spPr bwMode="auto">
          <a:xfrm>
            <a:off x="4008438" y="889952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8094" rIns="92497" bIns="48094"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9A3E2CAC-11F2-45CE-A74C-F725481851D2}" type="slidenum">
              <a:rPr lang="en-US" altLang="en-US">
                <a:solidFill>
                  <a:srgbClr val="000000"/>
                </a:solidFill>
                <a:latin typeface="Arial" panose="020B0604020202020204" pitchFamily="34" charset="0"/>
                <a:cs typeface="DejaVu Sans" charset="0"/>
              </a:rPr>
              <a:pPr algn="r" eaLnBrk="1" hangingPunct="1">
                <a:spcBef>
                  <a:spcPct val="0"/>
                </a:spcBef>
              </a:pPr>
              <a:t>8</a:t>
            </a:fld>
            <a:endParaRPr lang="en-US" altLang="en-US" sz="1800">
              <a:solidFill>
                <a:srgbClr val="000000"/>
              </a:solidFill>
              <a:latin typeface="Arial" panose="020B0604020202020204" pitchFamily="34" charset="0"/>
              <a:cs typeface="DejaVu Sans" charset="0"/>
            </a:endParaRPr>
          </a:p>
        </p:txBody>
      </p:sp>
      <p:sp>
        <p:nvSpPr>
          <p:cNvPr id="37892" name="CustomShape 3">
            <a:extLst>
              <a:ext uri="{FF2B5EF4-FFF2-40B4-BE49-F238E27FC236}">
                <a16:creationId xmlns:a16="http://schemas.microsoft.com/office/drawing/2014/main" id="{CF984D02-9E28-4F09-B019-16F86763EB8F}"/>
              </a:ext>
            </a:extLst>
          </p:cNvPr>
          <p:cNvSpPr>
            <a:spLocks noChangeArrowheads="1"/>
          </p:cNvSpPr>
          <p:nvPr/>
        </p:nvSpPr>
        <p:spPr bwMode="auto">
          <a:xfrm>
            <a:off x="1179513" y="703263"/>
            <a:ext cx="4718050" cy="3513137"/>
          </a:xfrm>
          <a:prstGeom prst="rect">
            <a:avLst/>
          </a:prstGeom>
          <a:solidFill>
            <a:srgbClr val="FFFFFF"/>
          </a:solidFill>
          <a:ln w="9363">
            <a:solidFill>
              <a:srgbClr val="000000"/>
            </a:solidFill>
            <a:miter lim="800000"/>
            <a:headEnd/>
            <a:tailEnd/>
          </a:ln>
        </p:spPr>
        <p:txBody>
          <a:bodyPr lIns="93973" tIns="46986" rIns="93973" bIns="46986"/>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1800">
              <a:solidFill>
                <a:srgbClr val="000000"/>
              </a:solidFill>
              <a:latin typeface="Arial" panose="020B0604020202020204" pitchFamily="34" charset="0"/>
              <a:cs typeface="DejaVu Sans" charset="0"/>
            </a:endParaRPr>
          </a:p>
        </p:txBody>
      </p:sp>
      <p:sp>
        <p:nvSpPr>
          <p:cNvPr id="37893" name="PlaceHolder 4">
            <a:extLst>
              <a:ext uri="{FF2B5EF4-FFF2-40B4-BE49-F238E27FC236}">
                <a16:creationId xmlns:a16="http://schemas.microsoft.com/office/drawing/2014/main" id="{C5A2FA4E-BCA4-498B-A512-97F0A768FDC8}"/>
              </a:ext>
            </a:extLst>
          </p:cNvPr>
          <p:cNvSpPr>
            <a:spLocks noGrp="1"/>
          </p:cNvSpPr>
          <p:nvPr>
            <p:ph type="body" sz="quarter" idx="1"/>
          </p:nvPr>
        </p:nvSpPr>
        <p:spPr>
          <a:xfrm>
            <a:off x="708025" y="4449763"/>
            <a:ext cx="5661025" cy="43132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Shape 1">
            <a:extLst>
              <a:ext uri="{FF2B5EF4-FFF2-40B4-BE49-F238E27FC236}">
                <a16:creationId xmlns:a16="http://schemas.microsoft.com/office/drawing/2014/main" id="{A13FA7F0-026C-4FEE-8864-3E93EBB7CCE0}"/>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1"/>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ctr" eaLnBrk="1" hangingPunct="1">
              <a:spcBef>
                <a:spcPct val="0"/>
              </a:spcBef>
            </a:pPr>
            <a:fld id="{52C8D703-CD28-480E-B8F5-3A3E15A360BE}" type="slidenum">
              <a:rPr lang="en-US" altLang="en-US" sz="1400">
                <a:solidFill>
                  <a:srgbClr val="FFFFFF"/>
                </a:solidFill>
                <a:latin typeface="Arial" panose="020B0604020202020204" pitchFamily="34" charset="0"/>
                <a:cs typeface="DejaVu Sans" charset="0"/>
              </a:rPr>
              <a:pPr algn="ctr" eaLnBrk="1" hangingPunct="1">
                <a:spcBef>
                  <a:spcPct val="0"/>
                </a:spcBef>
              </a:pPr>
              <a:t>10</a:t>
            </a:fld>
            <a:endParaRPr lang="en-US" altLang="en-US" sz="2400">
              <a:solidFill>
                <a:srgbClr val="000000"/>
              </a:solidFill>
              <a:latin typeface="Arial" panose="020B0604020202020204" pitchFamily="34" charset="0"/>
              <a:cs typeface="DejaVu Sans" charset="0"/>
            </a:endParaRPr>
          </a:p>
        </p:txBody>
      </p:sp>
      <p:sp>
        <p:nvSpPr>
          <p:cNvPr id="40963" name="CustomShape 2">
            <a:extLst>
              <a:ext uri="{FF2B5EF4-FFF2-40B4-BE49-F238E27FC236}">
                <a16:creationId xmlns:a16="http://schemas.microsoft.com/office/drawing/2014/main" id="{90F85DA8-C0C5-4354-A2CC-EB71CE1A205D}"/>
              </a:ext>
            </a:extLst>
          </p:cNvPr>
          <p:cNvSpPr>
            <a:spLocks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402BA9CE-23BB-42A6-AB5C-C4A7804581FB}" type="slidenum">
              <a:rPr lang="en-US" altLang="en-US">
                <a:solidFill>
                  <a:srgbClr val="000000"/>
                </a:solidFill>
                <a:latin typeface="Arial" panose="020B0604020202020204" pitchFamily="34" charset="0"/>
                <a:cs typeface="DejaVu Sans" charset="0"/>
              </a:rPr>
              <a:pPr algn="r" eaLnBrk="1" hangingPunct="1">
                <a:spcBef>
                  <a:spcPct val="0"/>
                </a:spcBef>
              </a:pPr>
              <a:t>10</a:t>
            </a:fld>
            <a:endParaRPr lang="en-US" altLang="en-US" sz="2400">
              <a:solidFill>
                <a:srgbClr val="000000"/>
              </a:solidFill>
              <a:latin typeface="Arial" panose="020B0604020202020204" pitchFamily="34" charset="0"/>
              <a:cs typeface="DejaVu Sans" charset="0"/>
            </a:endParaRPr>
          </a:p>
        </p:txBody>
      </p:sp>
      <p:sp>
        <p:nvSpPr>
          <p:cNvPr id="40964" name="CustomShape 3">
            <a:extLst>
              <a:ext uri="{FF2B5EF4-FFF2-40B4-BE49-F238E27FC236}">
                <a16:creationId xmlns:a16="http://schemas.microsoft.com/office/drawing/2014/main" id="{A4658807-85D5-47E4-9382-34E88C575990}"/>
              </a:ext>
            </a:extLst>
          </p:cNvPr>
          <p:cNvSpPr>
            <a:spLocks noChangeArrowheads="1"/>
          </p:cNvSpPr>
          <p:nvPr/>
        </p:nvSpPr>
        <p:spPr bwMode="auto">
          <a:xfrm>
            <a:off x="1143000" y="696913"/>
            <a:ext cx="4572000" cy="3486150"/>
          </a:xfrm>
          <a:prstGeom prst="rect">
            <a:avLst/>
          </a:prstGeom>
          <a:solidFill>
            <a:srgbClr val="FFFFFF"/>
          </a:solidFill>
          <a:ln w="9363">
            <a:solidFill>
              <a:srgbClr val="000000"/>
            </a:solidFill>
            <a:miter lim="800000"/>
            <a:headEnd/>
            <a:tailEnd/>
          </a:ln>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a:solidFill>
                <a:srgbClr val="000000"/>
              </a:solidFill>
              <a:latin typeface="Arial" panose="020B0604020202020204" pitchFamily="34" charset="0"/>
              <a:cs typeface="DejaVu Sans" charset="0"/>
            </a:endParaRPr>
          </a:p>
        </p:txBody>
      </p:sp>
      <p:sp>
        <p:nvSpPr>
          <p:cNvPr id="40965" name="PlaceHolder 4">
            <a:extLst>
              <a:ext uri="{FF2B5EF4-FFF2-40B4-BE49-F238E27FC236}">
                <a16:creationId xmlns:a16="http://schemas.microsoft.com/office/drawing/2014/main" id="{5452E0D2-4C7B-4645-83B2-5394757D3B0A}"/>
              </a:ext>
            </a:extLst>
          </p:cNvPr>
          <p:cNvSpPr>
            <a:spLocks noGrp="1"/>
          </p:cNvSpPr>
          <p:nvPr>
            <p:ph type="body" sz="quarter" idx="1"/>
          </p:nvPr>
        </p:nvSpPr>
        <p:spPr>
          <a:xfrm>
            <a:off x="685800" y="4416425"/>
            <a:ext cx="5486400" cy="42783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Shape 1">
            <a:extLst>
              <a:ext uri="{FF2B5EF4-FFF2-40B4-BE49-F238E27FC236}">
                <a16:creationId xmlns:a16="http://schemas.microsoft.com/office/drawing/2014/main" id="{5B4F9000-671B-4FFF-8E7D-52B958867ED7}"/>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1"/>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ctr" eaLnBrk="1" hangingPunct="1">
              <a:spcBef>
                <a:spcPct val="0"/>
              </a:spcBef>
            </a:pPr>
            <a:fld id="{818D8AAF-E076-4B54-9EA6-AE04465882A8}" type="slidenum">
              <a:rPr lang="en-US" altLang="en-US" sz="1400">
                <a:solidFill>
                  <a:srgbClr val="FFFFFF"/>
                </a:solidFill>
                <a:latin typeface="Arial" panose="020B0604020202020204" pitchFamily="34" charset="0"/>
                <a:cs typeface="DejaVu Sans" charset="0"/>
              </a:rPr>
              <a:pPr algn="ctr" eaLnBrk="1" hangingPunct="1">
                <a:spcBef>
                  <a:spcPct val="0"/>
                </a:spcBef>
              </a:pPr>
              <a:t>11</a:t>
            </a:fld>
            <a:endParaRPr lang="en-US" altLang="en-US" sz="2400">
              <a:solidFill>
                <a:srgbClr val="000000"/>
              </a:solidFill>
              <a:latin typeface="Arial" panose="020B0604020202020204" pitchFamily="34" charset="0"/>
              <a:cs typeface="DejaVu Sans" charset="0"/>
            </a:endParaRPr>
          </a:p>
        </p:txBody>
      </p:sp>
      <p:sp>
        <p:nvSpPr>
          <p:cNvPr id="43011" name="CustomShape 2">
            <a:extLst>
              <a:ext uri="{FF2B5EF4-FFF2-40B4-BE49-F238E27FC236}">
                <a16:creationId xmlns:a16="http://schemas.microsoft.com/office/drawing/2014/main" id="{3F2BF7A7-3503-47B0-BCB5-DCCEAA926FF7}"/>
              </a:ext>
            </a:extLst>
          </p:cNvPr>
          <p:cNvSpPr>
            <a:spLocks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1F175365-679E-40CE-BA89-24A46322B836}" type="slidenum">
              <a:rPr lang="en-US" altLang="en-US">
                <a:solidFill>
                  <a:srgbClr val="000000"/>
                </a:solidFill>
                <a:latin typeface="Arial" panose="020B0604020202020204" pitchFamily="34" charset="0"/>
                <a:cs typeface="DejaVu Sans" charset="0"/>
              </a:rPr>
              <a:pPr algn="r" eaLnBrk="1" hangingPunct="1">
                <a:spcBef>
                  <a:spcPct val="0"/>
                </a:spcBef>
              </a:pPr>
              <a:t>11</a:t>
            </a:fld>
            <a:endParaRPr lang="en-US" altLang="en-US" sz="2400">
              <a:solidFill>
                <a:srgbClr val="000000"/>
              </a:solidFill>
              <a:latin typeface="Arial" panose="020B0604020202020204" pitchFamily="34" charset="0"/>
              <a:cs typeface="DejaVu Sans" charset="0"/>
            </a:endParaRPr>
          </a:p>
        </p:txBody>
      </p:sp>
      <p:sp>
        <p:nvSpPr>
          <p:cNvPr id="43012" name="CustomShape 3">
            <a:extLst>
              <a:ext uri="{FF2B5EF4-FFF2-40B4-BE49-F238E27FC236}">
                <a16:creationId xmlns:a16="http://schemas.microsoft.com/office/drawing/2014/main" id="{0EE0ADC8-E4F8-4AD9-BF2C-8D505BE4AF56}"/>
              </a:ext>
            </a:extLst>
          </p:cNvPr>
          <p:cNvSpPr>
            <a:spLocks noChangeArrowheads="1"/>
          </p:cNvSpPr>
          <p:nvPr/>
        </p:nvSpPr>
        <p:spPr bwMode="auto">
          <a:xfrm>
            <a:off x="1143000" y="696913"/>
            <a:ext cx="4572000" cy="3486150"/>
          </a:xfrm>
          <a:prstGeom prst="rect">
            <a:avLst/>
          </a:prstGeom>
          <a:solidFill>
            <a:srgbClr val="FFFFFF"/>
          </a:solidFill>
          <a:ln w="9363">
            <a:solidFill>
              <a:srgbClr val="000000"/>
            </a:solidFill>
            <a:miter lim="800000"/>
            <a:headEnd/>
            <a:tailEnd/>
          </a:ln>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a:solidFill>
                <a:srgbClr val="000000"/>
              </a:solidFill>
              <a:latin typeface="Arial" panose="020B0604020202020204" pitchFamily="34" charset="0"/>
              <a:cs typeface="DejaVu Sans" charset="0"/>
            </a:endParaRPr>
          </a:p>
        </p:txBody>
      </p:sp>
      <p:sp>
        <p:nvSpPr>
          <p:cNvPr id="43013" name="PlaceHolder 4">
            <a:extLst>
              <a:ext uri="{FF2B5EF4-FFF2-40B4-BE49-F238E27FC236}">
                <a16:creationId xmlns:a16="http://schemas.microsoft.com/office/drawing/2014/main" id="{2F09AE43-3362-4908-9089-0F6A063FD6B2}"/>
              </a:ext>
            </a:extLst>
          </p:cNvPr>
          <p:cNvSpPr>
            <a:spLocks noGrp="1"/>
          </p:cNvSpPr>
          <p:nvPr>
            <p:ph type="body" sz="quarter" idx="1"/>
          </p:nvPr>
        </p:nvSpPr>
        <p:spPr>
          <a:xfrm>
            <a:off x="685800" y="4416425"/>
            <a:ext cx="5486400" cy="42783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3"/>
          <p:cNvSpPr>
            <a:spLocks noGrp="1" noChangeArrowheads="1"/>
          </p:cNvSpPr>
          <p:nvPr>
            <p:ph type="dt" idx="10"/>
          </p:nvPr>
        </p:nvSpPr>
        <p:spPr>
          <a:ln/>
        </p:spPr>
        <p:txBody>
          <a:bodyPr/>
          <a:lstStyle>
            <a:lvl1pPr>
              <a:defRPr/>
            </a:lvl1pPr>
          </a:lstStyle>
          <a:p>
            <a:r>
              <a:rPr lang="en-US" dirty="0"/>
              <a:t>January 2020</a:t>
            </a:r>
            <a:endParaRPr lang="en-GB" dirty="0"/>
          </a:p>
        </p:txBody>
      </p:sp>
      <p:sp>
        <p:nvSpPr>
          <p:cNvPr id="5" name="Rectangle 4"/>
          <p:cNvSpPr>
            <a:spLocks noGrp="1" noChangeArrowheads="1"/>
          </p:cNvSpPr>
          <p:nvPr>
            <p:ph type="ftr" idx="11"/>
          </p:nvPr>
        </p:nvSpPr>
        <p:spPr>
          <a:ln/>
        </p:spPr>
        <p:txBody>
          <a:bodyPr/>
          <a:lstStyle>
            <a:lvl1pPr>
              <a:defRPr/>
            </a:lvl1pPr>
          </a:lstStyle>
          <a:p>
            <a:r>
              <a:rPr lang="en-GB"/>
              <a:t>Adrian Stephens, Intel : Stephen McCann, BlackBerry</a:t>
            </a:r>
          </a:p>
        </p:txBody>
      </p:sp>
      <p:sp>
        <p:nvSpPr>
          <p:cNvPr id="6" name="Rectangle 5"/>
          <p:cNvSpPr>
            <a:spLocks noGrp="1" noChangeArrowheads="1"/>
          </p:cNvSpPr>
          <p:nvPr>
            <p:ph type="sldNum" idx="12"/>
          </p:nvPr>
        </p:nvSpPr>
        <p:spPr>
          <a:ln/>
        </p:spPr>
        <p:txBody>
          <a:bodyPr/>
          <a:lstStyle>
            <a:lvl1pPr>
              <a:defRPr/>
            </a:lvl1pPr>
          </a:lstStyle>
          <a:p>
            <a:r>
              <a:rPr lang="en-GB"/>
              <a:t>Slide </a:t>
            </a:r>
            <a:fld id="{DE40C9FC-4879-4F20-9ECA-A574A90476B7}" type="slidenum">
              <a:rPr lang="en-GB" smtClean="0"/>
              <a:pPr/>
              <a:t>‹#›</a:t>
            </a:fld>
            <a:endParaRPr lang="en-GB"/>
          </a:p>
        </p:txBody>
      </p:sp>
    </p:spTree>
    <p:extLst>
      <p:ext uri="{BB962C8B-B14F-4D97-AF65-F5344CB8AC3E}">
        <p14:creationId xmlns:p14="http://schemas.microsoft.com/office/powerpoint/2010/main" val="4049900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1068671"/>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0" name="Text Placeholder 9"/>
          <p:cNvSpPr>
            <a:spLocks noGrp="1"/>
          </p:cNvSpPr>
          <p:nvPr>
            <p:ph type="body" sz="quarter" idx="13"/>
          </p:nvPr>
        </p:nvSpPr>
        <p:spPr>
          <a:xfrm>
            <a:off x="838200" y="1825625"/>
            <a:ext cx="10515600" cy="3943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quarter" idx="15"/>
          </p:nvPr>
        </p:nvSpPr>
        <p:spPr>
          <a:xfrm>
            <a:off x="838200" y="1106198"/>
            <a:ext cx="10515600" cy="356843"/>
          </a:xfrm>
        </p:spPr>
        <p:txBody>
          <a:bodyPr>
            <a:normAutofit/>
          </a:bodyPr>
          <a:lstStyle>
            <a:lvl1pPr marL="0" indent="0">
              <a:buNone/>
              <a:defRPr sz="2400" b="1" i="1">
                <a:solidFill>
                  <a:schemeClr val="tx1">
                    <a:lumMod val="50000"/>
                    <a:lumOff val="50000"/>
                  </a:schemeClr>
                </a:solidFill>
              </a:defRPr>
            </a:lvl1pPr>
          </a:lstStyle>
          <a:p>
            <a:pPr lvl="0"/>
            <a:r>
              <a:rPr lang="en-US"/>
              <a:t>Edit Master text styles</a:t>
            </a:r>
          </a:p>
        </p:txBody>
      </p:sp>
      <p:sp>
        <p:nvSpPr>
          <p:cNvPr id="5" name="Slide Number Placeholder 11">
            <a:extLst>
              <a:ext uri="{FF2B5EF4-FFF2-40B4-BE49-F238E27FC236}">
                <a16:creationId xmlns:a16="http://schemas.microsoft.com/office/drawing/2014/main" id="{7553A86A-B3A7-4A9F-B409-AE902906B1B2}"/>
              </a:ext>
            </a:extLst>
          </p:cNvPr>
          <p:cNvSpPr>
            <a:spLocks noGrp="1"/>
          </p:cNvSpPr>
          <p:nvPr>
            <p:ph type="sldNum" sz="quarter" idx="16"/>
          </p:nvPr>
        </p:nvSpPr>
        <p:spPr/>
        <p:txBody>
          <a:bodyPr/>
          <a:lstStyle>
            <a:lvl1pPr>
              <a:defRPr/>
            </a:lvl1pPr>
          </a:lstStyle>
          <a:p>
            <a:pPr>
              <a:defRPr/>
            </a:pPr>
            <a:fld id="{8762CD3F-E34B-4DBD-AA44-8550DE4D8A8D}" type="slidenum">
              <a:rPr lang="en-US"/>
              <a:pPr>
                <a:defRPr/>
              </a:pPr>
              <a:t>‹#›</a:t>
            </a:fld>
            <a:endParaRPr lang="en-US"/>
          </a:p>
        </p:txBody>
      </p:sp>
    </p:spTree>
    <p:extLst>
      <p:ext uri="{BB962C8B-B14F-4D97-AF65-F5344CB8AC3E}">
        <p14:creationId xmlns:p14="http://schemas.microsoft.com/office/powerpoint/2010/main" val="21729491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a:extLst>
              <a:ext uri="{FF2B5EF4-FFF2-40B4-BE49-F238E27FC236}">
                <a16:creationId xmlns:a16="http://schemas.microsoft.com/office/drawing/2014/main" id="{B88918E3-ED31-4B3D-9A2A-76EF7C77191B}"/>
              </a:ext>
            </a:extLst>
          </p:cNvPr>
          <p:cNvSpPr>
            <a:spLocks noGrp="1"/>
          </p:cNvSpPr>
          <p:nvPr>
            <p:ph type="sldNum" sz="quarter" idx="10"/>
          </p:nvPr>
        </p:nvSpPr>
        <p:spPr/>
        <p:txBody>
          <a:bodyPr/>
          <a:lstStyle>
            <a:lvl1pPr>
              <a:defRPr/>
            </a:lvl1pPr>
          </a:lstStyle>
          <a:p>
            <a:pPr>
              <a:defRPr/>
            </a:pPr>
            <a:fld id="{F26953B9-BDD2-44A2-87E0-A9CE80E8F7DB}" type="slidenum">
              <a:rPr lang="en-US" altLang="en-US"/>
              <a:pPr>
                <a:defRPr/>
              </a:pPr>
              <a:t>‹#›</a:t>
            </a:fld>
            <a:endParaRPr lang="en-US" altLang="en-US"/>
          </a:p>
        </p:txBody>
      </p:sp>
      <p:sp>
        <p:nvSpPr>
          <p:cNvPr id="4" name="Date Placeholder 2">
            <a:extLst>
              <a:ext uri="{FF2B5EF4-FFF2-40B4-BE49-F238E27FC236}">
                <a16:creationId xmlns:a16="http://schemas.microsoft.com/office/drawing/2014/main" id="{55504773-34B9-4B13-A939-BF77560B31A4}"/>
              </a:ext>
            </a:extLst>
          </p:cNvPr>
          <p:cNvSpPr>
            <a:spLocks noGrp="1"/>
          </p:cNvSpPr>
          <p:nvPr>
            <p:ph type="dt" sz="half" idx="11"/>
          </p:nvPr>
        </p:nvSpPr>
        <p:spPr/>
        <p:txBody>
          <a:bodyPr/>
          <a:lstStyle>
            <a:lvl1pPr>
              <a:defRPr/>
            </a:lvl1pPr>
          </a:lstStyle>
          <a:p>
            <a:pPr>
              <a:defRPr/>
            </a:pPr>
            <a:r>
              <a:rPr lang="en-US" dirty="0"/>
              <a:t>January 2020</a:t>
            </a:r>
          </a:p>
        </p:txBody>
      </p:sp>
    </p:spTree>
    <p:extLst>
      <p:ext uri="{BB962C8B-B14F-4D97-AF65-F5344CB8AC3E}">
        <p14:creationId xmlns:p14="http://schemas.microsoft.com/office/powerpoint/2010/main" val="38983062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5_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a:extLst>
              <a:ext uri="{FF2B5EF4-FFF2-40B4-BE49-F238E27FC236}">
                <a16:creationId xmlns:a16="http://schemas.microsoft.com/office/drawing/2014/main" id="{3C637656-8C3C-4BAE-B1BD-C2B619A9C10D}"/>
              </a:ext>
            </a:extLst>
          </p:cNvPr>
          <p:cNvSpPr>
            <a:spLocks noGrp="1"/>
          </p:cNvSpPr>
          <p:nvPr>
            <p:ph type="sldNum" sz="quarter" idx="10"/>
          </p:nvPr>
        </p:nvSpPr>
        <p:spPr/>
        <p:txBody>
          <a:bodyPr/>
          <a:lstStyle>
            <a:lvl1pPr>
              <a:defRPr/>
            </a:lvl1pPr>
          </a:lstStyle>
          <a:p>
            <a:pPr>
              <a:defRPr/>
            </a:pPr>
            <a:fld id="{770FE30A-65F2-401B-B4EF-50D22A2B3FAB}" type="slidenum">
              <a:rPr lang="en-US"/>
              <a:pPr>
                <a:defRPr/>
              </a:pPr>
              <a:t>‹#›</a:t>
            </a:fld>
            <a:endParaRPr lang="en-US" dirty="0"/>
          </a:p>
        </p:txBody>
      </p:sp>
      <p:sp>
        <p:nvSpPr>
          <p:cNvPr id="4" name="Date Placeholder 2">
            <a:extLst>
              <a:ext uri="{FF2B5EF4-FFF2-40B4-BE49-F238E27FC236}">
                <a16:creationId xmlns:a16="http://schemas.microsoft.com/office/drawing/2014/main" id="{A988F354-FBAA-4E37-A836-F27B1C0C9C32}"/>
              </a:ext>
            </a:extLst>
          </p:cNvPr>
          <p:cNvSpPr>
            <a:spLocks noGrp="1"/>
          </p:cNvSpPr>
          <p:nvPr>
            <p:ph type="dt" sz="half" idx="11"/>
          </p:nvPr>
        </p:nvSpPr>
        <p:spPr/>
        <p:txBody>
          <a:bodyPr/>
          <a:lstStyle>
            <a:lvl1pPr>
              <a:defRPr/>
            </a:lvl1pPr>
          </a:lstStyle>
          <a:p>
            <a:pPr>
              <a:defRPr/>
            </a:pPr>
            <a:r>
              <a:rPr lang="en-US" dirty="0"/>
              <a:t>January 2020</a:t>
            </a:r>
          </a:p>
        </p:txBody>
      </p:sp>
    </p:spTree>
    <p:extLst>
      <p:ext uri="{BB962C8B-B14F-4D97-AF65-F5344CB8AC3E}">
        <p14:creationId xmlns:p14="http://schemas.microsoft.com/office/powerpoint/2010/main" val="3533977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2_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a:extLst>
              <a:ext uri="{FF2B5EF4-FFF2-40B4-BE49-F238E27FC236}">
                <a16:creationId xmlns:a16="http://schemas.microsoft.com/office/drawing/2014/main" id="{1095760D-D891-4138-B910-6C93A23B55CF}"/>
              </a:ext>
            </a:extLst>
          </p:cNvPr>
          <p:cNvSpPr>
            <a:spLocks noGrp="1"/>
          </p:cNvSpPr>
          <p:nvPr>
            <p:ph type="sldNum" sz="quarter" idx="10"/>
          </p:nvPr>
        </p:nvSpPr>
        <p:spPr/>
        <p:txBody>
          <a:bodyPr/>
          <a:lstStyle>
            <a:lvl1pPr>
              <a:defRPr/>
            </a:lvl1pPr>
          </a:lstStyle>
          <a:p>
            <a:pPr>
              <a:defRPr/>
            </a:pPr>
            <a:fld id="{B5020E3C-FE33-423E-B292-A3F6E284FA20}" type="slidenum">
              <a:rPr lang="en-US"/>
              <a:pPr>
                <a:defRPr/>
              </a:pPr>
              <a:t>‹#›</a:t>
            </a:fld>
            <a:endParaRPr lang="en-US" dirty="0"/>
          </a:p>
        </p:txBody>
      </p:sp>
      <p:sp>
        <p:nvSpPr>
          <p:cNvPr id="4" name="Date Placeholder 2">
            <a:extLst>
              <a:ext uri="{FF2B5EF4-FFF2-40B4-BE49-F238E27FC236}">
                <a16:creationId xmlns:a16="http://schemas.microsoft.com/office/drawing/2014/main" id="{3D6129F6-88ED-443F-82D5-D6DFB3E33A32}"/>
              </a:ext>
            </a:extLst>
          </p:cNvPr>
          <p:cNvSpPr>
            <a:spLocks noGrp="1"/>
          </p:cNvSpPr>
          <p:nvPr>
            <p:ph type="dt" sz="half" idx="11"/>
          </p:nvPr>
        </p:nvSpPr>
        <p:spPr/>
        <p:txBody>
          <a:bodyPr/>
          <a:lstStyle>
            <a:lvl1pPr>
              <a:defRPr/>
            </a:lvl1pPr>
          </a:lstStyle>
          <a:p>
            <a:pPr>
              <a:defRPr/>
            </a:pPr>
            <a:r>
              <a:rPr lang="en-US" dirty="0"/>
              <a:t>January 2020</a:t>
            </a:r>
          </a:p>
        </p:txBody>
      </p:sp>
    </p:spTree>
    <p:extLst>
      <p:ext uri="{BB962C8B-B14F-4D97-AF65-F5344CB8AC3E}">
        <p14:creationId xmlns:p14="http://schemas.microsoft.com/office/powerpoint/2010/main" val="2781306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3_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a:extLst>
              <a:ext uri="{FF2B5EF4-FFF2-40B4-BE49-F238E27FC236}">
                <a16:creationId xmlns:a16="http://schemas.microsoft.com/office/drawing/2014/main" id="{F58A0FB9-4456-432C-AE34-CD76C19BF487}"/>
              </a:ext>
            </a:extLst>
          </p:cNvPr>
          <p:cNvSpPr>
            <a:spLocks noGrp="1"/>
          </p:cNvSpPr>
          <p:nvPr>
            <p:ph type="sldNum" sz="quarter" idx="10"/>
          </p:nvPr>
        </p:nvSpPr>
        <p:spPr/>
        <p:txBody>
          <a:bodyPr/>
          <a:lstStyle>
            <a:lvl1pPr>
              <a:defRPr/>
            </a:lvl1pPr>
          </a:lstStyle>
          <a:p>
            <a:pPr>
              <a:defRPr/>
            </a:pPr>
            <a:fld id="{3E6ED91E-2CB4-4D2F-B6C3-A1410176EB22}" type="slidenum">
              <a:rPr lang="en-US"/>
              <a:pPr>
                <a:defRPr/>
              </a:pPr>
              <a:t>‹#›</a:t>
            </a:fld>
            <a:endParaRPr lang="en-US" dirty="0"/>
          </a:p>
        </p:txBody>
      </p:sp>
      <p:sp>
        <p:nvSpPr>
          <p:cNvPr id="4" name="Date Placeholder 2">
            <a:extLst>
              <a:ext uri="{FF2B5EF4-FFF2-40B4-BE49-F238E27FC236}">
                <a16:creationId xmlns:a16="http://schemas.microsoft.com/office/drawing/2014/main" id="{6E71F971-C076-4E66-A8C3-B4D63785E292}"/>
              </a:ext>
            </a:extLst>
          </p:cNvPr>
          <p:cNvSpPr>
            <a:spLocks noGrp="1"/>
          </p:cNvSpPr>
          <p:nvPr>
            <p:ph type="dt" sz="half" idx="11"/>
          </p:nvPr>
        </p:nvSpPr>
        <p:spPr/>
        <p:txBody>
          <a:bodyPr/>
          <a:lstStyle>
            <a:lvl1pPr>
              <a:defRPr/>
            </a:lvl1pPr>
          </a:lstStyle>
          <a:p>
            <a:pPr>
              <a:defRPr/>
            </a:pPr>
            <a:r>
              <a:rPr lang="en-US" dirty="0"/>
              <a:t>January 2020</a:t>
            </a:r>
          </a:p>
        </p:txBody>
      </p:sp>
    </p:spTree>
    <p:extLst>
      <p:ext uri="{BB962C8B-B14F-4D97-AF65-F5344CB8AC3E}">
        <p14:creationId xmlns:p14="http://schemas.microsoft.com/office/powerpoint/2010/main" val="20877261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4_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a:extLst>
              <a:ext uri="{FF2B5EF4-FFF2-40B4-BE49-F238E27FC236}">
                <a16:creationId xmlns:a16="http://schemas.microsoft.com/office/drawing/2014/main" id="{ACEEFC0B-5699-4F87-A672-F5F7F733875E}"/>
              </a:ext>
            </a:extLst>
          </p:cNvPr>
          <p:cNvSpPr>
            <a:spLocks noGrp="1"/>
          </p:cNvSpPr>
          <p:nvPr>
            <p:ph type="sldNum" sz="quarter" idx="10"/>
          </p:nvPr>
        </p:nvSpPr>
        <p:spPr/>
        <p:txBody>
          <a:bodyPr/>
          <a:lstStyle>
            <a:lvl1pPr>
              <a:defRPr/>
            </a:lvl1pPr>
          </a:lstStyle>
          <a:p>
            <a:pPr>
              <a:defRPr/>
            </a:pPr>
            <a:fld id="{CFD03B40-539B-4A0F-9B7D-FB8982A8DD9C}" type="slidenum">
              <a:rPr lang="en-US"/>
              <a:pPr>
                <a:defRPr/>
              </a:pPr>
              <a:t>‹#›</a:t>
            </a:fld>
            <a:endParaRPr lang="en-US" dirty="0"/>
          </a:p>
        </p:txBody>
      </p:sp>
      <p:sp>
        <p:nvSpPr>
          <p:cNvPr id="4" name="Date Placeholder 2">
            <a:extLst>
              <a:ext uri="{FF2B5EF4-FFF2-40B4-BE49-F238E27FC236}">
                <a16:creationId xmlns:a16="http://schemas.microsoft.com/office/drawing/2014/main" id="{A6F843CF-774F-480B-AB43-C23A391B6103}"/>
              </a:ext>
            </a:extLst>
          </p:cNvPr>
          <p:cNvSpPr>
            <a:spLocks noGrp="1"/>
          </p:cNvSpPr>
          <p:nvPr>
            <p:ph type="dt" sz="half" idx="11"/>
          </p:nvPr>
        </p:nvSpPr>
        <p:spPr/>
        <p:txBody>
          <a:bodyPr/>
          <a:lstStyle>
            <a:lvl1pPr>
              <a:defRPr/>
            </a:lvl1pPr>
          </a:lstStyle>
          <a:p>
            <a:pPr>
              <a:defRPr/>
            </a:pPr>
            <a:r>
              <a:rPr lang="en-US" dirty="0"/>
              <a:t>January 2020</a:t>
            </a:r>
          </a:p>
        </p:txBody>
      </p:sp>
    </p:spTree>
    <p:extLst>
      <p:ext uri="{BB962C8B-B14F-4D97-AF65-F5344CB8AC3E}">
        <p14:creationId xmlns:p14="http://schemas.microsoft.com/office/powerpoint/2010/main" val="8959011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 Content">
    <p:spTree>
      <p:nvGrpSpPr>
        <p:cNvPr id="1" name=""/>
        <p:cNvGrpSpPr/>
        <p:nvPr/>
      </p:nvGrpSpPr>
      <p:grpSpPr>
        <a:xfrm>
          <a:off x="0" y="0"/>
          <a:ext cx="0" cy="0"/>
          <a:chOff x="0" y="0"/>
          <a:chExt cx="0" cy="0"/>
        </a:xfrm>
      </p:grpSpPr>
      <p:sp>
        <p:nvSpPr>
          <p:cNvPr id="7" name="Title 6"/>
          <p:cNvSpPr>
            <a:spLocks noGrp="1"/>
          </p:cNvSpPr>
          <p:nvPr>
            <p:ph type="title"/>
          </p:nvPr>
        </p:nvSpPr>
        <p:spPr>
          <a:xfrm>
            <a:off x="543499" y="304800"/>
            <a:ext cx="11038901" cy="762000"/>
          </a:xfrm>
        </p:spPr>
        <p:txBody>
          <a:bodyPr/>
          <a:lstStyle/>
          <a:p>
            <a:r>
              <a:rPr lang="en-US"/>
              <a:t>Click to edit Master title style</a:t>
            </a:r>
          </a:p>
        </p:txBody>
      </p:sp>
      <p:sp>
        <p:nvSpPr>
          <p:cNvPr id="5" name="Content Placeholder 4"/>
          <p:cNvSpPr>
            <a:spLocks noGrp="1"/>
          </p:cNvSpPr>
          <p:nvPr>
            <p:ph sz="quarter" idx="14"/>
          </p:nvPr>
        </p:nvSpPr>
        <p:spPr>
          <a:xfrm>
            <a:off x="543499" y="1388125"/>
            <a:ext cx="11046099" cy="464691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a:extLst>
              <a:ext uri="{FF2B5EF4-FFF2-40B4-BE49-F238E27FC236}">
                <a16:creationId xmlns:a16="http://schemas.microsoft.com/office/drawing/2014/main" id="{83AD545F-AD92-4609-AEEC-B6530D32E963}"/>
              </a:ext>
            </a:extLst>
          </p:cNvPr>
          <p:cNvSpPr>
            <a:spLocks noGrp="1" noChangeArrowheads="1"/>
          </p:cNvSpPr>
          <p:nvPr>
            <p:ph type="dt" sz="half" idx="15"/>
          </p:nvPr>
        </p:nvSpPr>
        <p:spPr>
          <a:xfrm>
            <a:off x="9448800" y="6629400"/>
            <a:ext cx="1422400" cy="228600"/>
          </a:xfrm>
        </p:spPr>
        <p:txBody>
          <a:bodyPr wrap="square" lIns="91440" tIns="45720" rIns="91440" bIns="45720" anchor="t"/>
          <a:lstStyle>
            <a:lvl1pPr algn="l" eaLnBrk="0" hangingPunct="0">
              <a:defRPr sz="800" b="1">
                <a:solidFill>
                  <a:schemeClr val="tx1"/>
                </a:solidFill>
                <a:latin typeface="+mj-lt"/>
                <a:ea typeface="ＭＳ Ｐゴシック" pitchFamily="-112" charset="-128"/>
                <a:cs typeface="ＭＳ Ｐゴシック" pitchFamily="-112" charset="-128"/>
              </a:defRPr>
            </a:lvl1pPr>
          </a:lstStyle>
          <a:p>
            <a:pPr>
              <a:defRPr/>
            </a:pPr>
            <a:r>
              <a:rPr lang="en-US" dirty="0"/>
              <a:t>January 2020</a:t>
            </a:r>
          </a:p>
        </p:txBody>
      </p:sp>
      <p:sp>
        <p:nvSpPr>
          <p:cNvPr id="6" name="Footer Placeholder 5">
            <a:extLst>
              <a:ext uri="{FF2B5EF4-FFF2-40B4-BE49-F238E27FC236}">
                <a16:creationId xmlns:a16="http://schemas.microsoft.com/office/drawing/2014/main" id="{A5263E2B-36CC-4C29-93C5-0CD3F5C9F4B5}"/>
              </a:ext>
            </a:extLst>
          </p:cNvPr>
          <p:cNvSpPr>
            <a:spLocks noGrp="1" noChangeArrowheads="1"/>
          </p:cNvSpPr>
          <p:nvPr>
            <p:ph type="ftr" sz="quarter" idx="16"/>
          </p:nvPr>
        </p:nvSpPr>
        <p:spPr>
          <a:xfrm>
            <a:off x="914400" y="6629400"/>
            <a:ext cx="6400800" cy="228600"/>
          </a:xfrm>
        </p:spPr>
        <p:txBody>
          <a:bodyPr wrap="square" tIns="45720" rIns="91440" bIns="45720"/>
          <a:lstStyle>
            <a:lvl1pPr algn="l" eaLnBrk="0" hangingPunct="0">
              <a:defRPr sz="800" b="1">
                <a:solidFill>
                  <a:schemeClr val="tx1"/>
                </a:solidFill>
                <a:latin typeface="+mj-lt"/>
                <a:ea typeface="ＭＳ Ｐゴシック" charset="-128"/>
                <a:cs typeface="+mn-cs"/>
              </a:defRPr>
            </a:lvl1pPr>
          </a:lstStyle>
          <a:p>
            <a:pPr>
              <a:defRPr/>
            </a:pPr>
            <a:r>
              <a:rPr lang="en-US"/>
              <a:t>Adrian Stephens, Intel : Stephen McCann, BlackBerry</a:t>
            </a:r>
          </a:p>
        </p:txBody>
      </p:sp>
      <p:sp>
        <p:nvSpPr>
          <p:cNvPr id="8" name="Rectangle 6">
            <a:extLst>
              <a:ext uri="{FF2B5EF4-FFF2-40B4-BE49-F238E27FC236}">
                <a16:creationId xmlns:a16="http://schemas.microsoft.com/office/drawing/2014/main" id="{767D35F9-9C28-4FE1-AB9F-0FA3A28DDAB9}"/>
              </a:ext>
            </a:extLst>
          </p:cNvPr>
          <p:cNvSpPr>
            <a:spLocks noGrp="1" noChangeArrowheads="1"/>
          </p:cNvSpPr>
          <p:nvPr>
            <p:ph type="sldNum" sz="quarter" idx="17"/>
          </p:nvPr>
        </p:nvSpPr>
        <p:spPr>
          <a:xfrm>
            <a:off x="11277601" y="6629400"/>
            <a:ext cx="649817" cy="228600"/>
          </a:xfrm>
        </p:spPr>
        <p:txBody>
          <a:bodyPr wrap="square" lIns="91440" tIns="45720" rIns="91440" bIns="45720"/>
          <a:lstStyle>
            <a:lvl1pPr>
              <a:defRPr sz="1100" b="1">
                <a:cs typeface="Arial" pitchFamily="34" charset="0"/>
              </a:defRPr>
            </a:lvl1pPr>
          </a:lstStyle>
          <a:p>
            <a:pPr>
              <a:defRPr/>
            </a:pPr>
            <a:fld id="{2F86CC19-DBF3-4084-B891-13A769E96C3E}" type="slidenum">
              <a:rPr lang="en-US" altLang="en-US"/>
              <a:pPr>
                <a:defRPr/>
              </a:pPr>
              <a:t>‹#›</a:t>
            </a:fld>
            <a:endParaRPr lang="en-US" altLang="en-US" sz="2400" dirty="0"/>
          </a:p>
        </p:txBody>
      </p:sp>
    </p:spTree>
    <p:extLst>
      <p:ext uri="{BB962C8B-B14F-4D97-AF65-F5344CB8AC3E}">
        <p14:creationId xmlns:p14="http://schemas.microsoft.com/office/powerpoint/2010/main" val="8447757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0">
            <a:extLst>
              <a:ext uri="{FF2B5EF4-FFF2-40B4-BE49-F238E27FC236}">
                <a16:creationId xmlns:a16="http://schemas.microsoft.com/office/drawing/2014/main" id="{443F3372-0BF3-4D3E-8319-A2B4D2D54ED2}"/>
              </a:ext>
            </a:extLst>
          </p:cNvPr>
          <p:cNvSpPr>
            <a:spLocks noGrp="1" noChangeArrowheads="1"/>
          </p:cNvSpPr>
          <p:nvPr>
            <p:ph type="dt" sz="half" idx="10"/>
          </p:nvPr>
        </p:nvSpPr>
        <p:spPr/>
        <p:txBody>
          <a:bodyPr/>
          <a:lstStyle>
            <a:lvl1pPr>
              <a:defRPr/>
            </a:lvl1pPr>
          </a:lstStyle>
          <a:p>
            <a:pPr>
              <a:defRPr/>
            </a:pPr>
            <a:r>
              <a:rPr lang="en-US" dirty="0"/>
              <a:t>January 2020</a:t>
            </a:r>
          </a:p>
        </p:txBody>
      </p:sp>
      <p:sp>
        <p:nvSpPr>
          <p:cNvPr id="6" name="Footer Placeholder 11">
            <a:extLst>
              <a:ext uri="{FF2B5EF4-FFF2-40B4-BE49-F238E27FC236}">
                <a16:creationId xmlns:a16="http://schemas.microsoft.com/office/drawing/2014/main" id="{7565D540-4D86-4512-AD34-44DB772920EA}"/>
              </a:ext>
            </a:extLst>
          </p:cNvPr>
          <p:cNvSpPr>
            <a:spLocks noGrp="1" noChangeArrowheads="1"/>
          </p:cNvSpPr>
          <p:nvPr>
            <p:ph type="ftr" sz="quarter" idx="11"/>
          </p:nvPr>
        </p:nvSpPr>
        <p:spPr/>
        <p:txBody>
          <a:bodyPr/>
          <a:lstStyle>
            <a:lvl1pPr>
              <a:defRPr/>
            </a:lvl1pPr>
          </a:lstStyle>
          <a:p>
            <a:pPr>
              <a:defRPr/>
            </a:pPr>
            <a:r>
              <a:rPr lang="en-US"/>
              <a:t>Adrian Stephens, Intel : Stephen McCann, BlackBerry</a:t>
            </a:r>
          </a:p>
        </p:txBody>
      </p:sp>
      <p:sp>
        <p:nvSpPr>
          <p:cNvPr id="7" name="Slide Number Placeholder 12">
            <a:extLst>
              <a:ext uri="{FF2B5EF4-FFF2-40B4-BE49-F238E27FC236}">
                <a16:creationId xmlns:a16="http://schemas.microsoft.com/office/drawing/2014/main" id="{EDE716D5-BB8C-4E9A-9CD5-5216A9E6345A}"/>
              </a:ext>
            </a:extLst>
          </p:cNvPr>
          <p:cNvSpPr>
            <a:spLocks noGrp="1" noChangeArrowheads="1"/>
          </p:cNvSpPr>
          <p:nvPr>
            <p:ph type="sldNum" sz="quarter" idx="12"/>
          </p:nvPr>
        </p:nvSpPr>
        <p:spPr/>
        <p:txBody>
          <a:bodyPr/>
          <a:lstStyle>
            <a:lvl1pPr>
              <a:defRPr/>
            </a:lvl1pPr>
          </a:lstStyle>
          <a:p>
            <a:pPr>
              <a:defRPr/>
            </a:pPr>
            <a:r>
              <a:rPr lang="en-US" altLang="en-US"/>
              <a:t>Slide </a:t>
            </a:r>
            <a:fld id="{C65FD1F4-0030-4E53-8C0C-5774816E671F}" type="slidenum">
              <a:rPr lang="en-US" altLang="en-US" smtClean="0"/>
              <a:pPr>
                <a:defRPr/>
              </a:pPr>
              <a:t>‹#›</a:t>
            </a:fld>
            <a:endParaRPr lang="en-US" altLang="en-US"/>
          </a:p>
        </p:txBody>
      </p:sp>
    </p:spTree>
    <p:extLst>
      <p:ext uri="{BB962C8B-B14F-4D97-AF65-F5344CB8AC3E}">
        <p14:creationId xmlns:p14="http://schemas.microsoft.com/office/powerpoint/2010/main" val="2973052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noChangeArrowheads="1"/>
          </p:cNvSpPr>
          <p:nvPr>
            <p:ph type="dt" idx="10"/>
          </p:nvPr>
        </p:nvSpPr>
        <p:spPr>
          <a:ln/>
        </p:spPr>
        <p:txBody>
          <a:bodyPr/>
          <a:lstStyle>
            <a:lvl1pPr>
              <a:defRPr/>
            </a:lvl1pPr>
          </a:lstStyle>
          <a:p>
            <a:r>
              <a:rPr lang="en-US" dirty="0"/>
              <a:t>January 2020</a:t>
            </a:r>
            <a:endParaRPr lang="en-GB" dirty="0"/>
          </a:p>
        </p:txBody>
      </p:sp>
      <p:sp>
        <p:nvSpPr>
          <p:cNvPr id="5" name="Rectangle 4"/>
          <p:cNvSpPr>
            <a:spLocks noGrp="1" noChangeArrowheads="1"/>
          </p:cNvSpPr>
          <p:nvPr>
            <p:ph type="ftr" idx="11"/>
          </p:nvPr>
        </p:nvSpPr>
        <p:spPr>
          <a:ln/>
        </p:spPr>
        <p:txBody>
          <a:bodyPr/>
          <a:lstStyle>
            <a:lvl1pPr>
              <a:defRPr/>
            </a:lvl1pPr>
          </a:lstStyle>
          <a:p>
            <a:r>
              <a:rPr lang="en-GB"/>
              <a:t>Adrian Stephens, Intel : Stephen McCann, BlackBerry</a:t>
            </a:r>
            <a:endParaRPr lang="en-GB" dirty="0"/>
          </a:p>
        </p:txBody>
      </p:sp>
      <p:sp>
        <p:nvSpPr>
          <p:cNvPr id="6" name="Rectangle 5"/>
          <p:cNvSpPr>
            <a:spLocks noGrp="1" noChangeArrowheads="1"/>
          </p:cNvSpPr>
          <p:nvPr>
            <p:ph type="sldNum" idx="12"/>
          </p:nvPr>
        </p:nvSpPr>
        <p:spPr>
          <a:ln/>
        </p:spPr>
        <p:txBody>
          <a:bodyPr/>
          <a:lstStyle>
            <a:lvl1pPr>
              <a:defRPr/>
            </a:lvl1pPr>
          </a:lstStyle>
          <a:p>
            <a:r>
              <a:rPr lang="en-GB"/>
              <a:t>Slide </a:t>
            </a:r>
            <a:fld id="{440F5867-744E-4AA6-B0ED-4C44D2DFBB7B}" type="slidenum">
              <a:rPr lang="en-GB" smtClean="0"/>
              <a:pPr/>
              <a:t>‹#›</a:t>
            </a:fld>
            <a:endParaRPr lang="en-GB" dirty="0"/>
          </a:p>
        </p:txBody>
      </p:sp>
    </p:spTree>
    <p:extLst>
      <p:ext uri="{BB962C8B-B14F-4D97-AF65-F5344CB8AC3E}">
        <p14:creationId xmlns:p14="http://schemas.microsoft.com/office/powerpoint/2010/main" val="3826062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a:spLocks noGrp="1" noChangeArrowheads="1"/>
          </p:cNvSpPr>
          <p:nvPr>
            <p:ph type="dt" idx="10"/>
          </p:nvPr>
        </p:nvSpPr>
        <p:spPr>
          <a:ln/>
        </p:spPr>
        <p:txBody>
          <a:bodyPr/>
          <a:lstStyle>
            <a:lvl1pPr>
              <a:defRPr/>
            </a:lvl1pPr>
          </a:lstStyle>
          <a:p>
            <a:r>
              <a:rPr lang="en-US" dirty="0"/>
              <a:t>January 2020</a:t>
            </a:r>
            <a:endParaRPr lang="en-GB" dirty="0"/>
          </a:p>
        </p:txBody>
      </p:sp>
      <p:sp>
        <p:nvSpPr>
          <p:cNvPr id="5" name="Rectangle 4"/>
          <p:cNvSpPr>
            <a:spLocks noGrp="1" noChangeArrowheads="1"/>
          </p:cNvSpPr>
          <p:nvPr>
            <p:ph type="ftr" idx="11"/>
          </p:nvPr>
        </p:nvSpPr>
        <p:spPr>
          <a:ln/>
        </p:spPr>
        <p:txBody>
          <a:bodyPr/>
          <a:lstStyle>
            <a:lvl1pPr>
              <a:defRPr/>
            </a:lvl1pPr>
          </a:lstStyle>
          <a:p>
            <a:r>
              <a:rPr lang="en-GB"/>
              <a:t>Adrian Stephens, Intel : Stephen McCann, BlackBerry</a:t>
            </a:r>
          </a:p>
        </p:txBody>
      </p:sp>
      <p:sp>
        <p:nvSpPr>
          <p:cNvPr id="6" name="Rectangle 5"/>
          <p:cNvSpPr>
            <a:spLocks noGrp="1" noChangeArrowheads="1"/>
          </p:cNvSpPr>
          <p:nvPr>
            <p:ph type="sldNum" idx="12"/>
          </p:nvPr>
        </p:nvSpPr>
        <p:spPr>
          <a:ln/>
        </p:spPr>
        <p:txBody>
          <a:bodyPr/>
          <a:lstStyle>
            <a:lvl1pPr>
              <a:defRPr/>
            </a:lvl1pPr>
          </a:lstStyle>
          <a:p>
            <a:r>
              <a:rPr lang="en-GB"/>
              <a:t>Slide </a:t>
            </a:r>
            <a:fld id="{3ABCC52B-A3F7-440B-BBF2-55191E6E7773}" type="slidenum">
              <a:rPr lang="en-GB" smtClean="0"/>
              <a:pPr/>
              <a:t>‹#›</a:t>
            </a:fld>
            <a:endParaRPr lang="en-GB"/>
          </a:p>
        </p:txBody>
      </p:sp>
    </p:spTree>
    <p:extLst>
      <p:ext uri="{BB962C8B-B14F-4D97-AF65-F5344CB8AC3E}">
        <p14:creationId xmlns:p14="http://schemas.microsoft.com/office/powerpoint/2010/main" val="2414437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3"/>
          <p:cNvSpPr>
            <a:spLocks noGrp="1" noChangeArrowheads="1"/>
          </p:cNvSpPr>
          <p:nvPr>
            <p:ph type="dt" idx="10"/>
          </p:nvPr>
        </p:nvSpPr>
        <p:spPr>
          <a:ln/>
        </p:spPr>
        <p:txBody>
          <a:bodyPr/>
          <a:lstStyle>
            <a:lvl1pPr>
              <a:defRPr/>
            </a:lvl1pPr>
          </a:lstStyle>
          <a:p>
            <a:r>
              <a:rPr lang="en-US" dirty="0"/>
              <a:t>January 2020</a:t>
            </a:r>
            <a:endParaRPr lang="en-GB" dirty="0"/>
          </a:p>
        </p:txBody>
      </p:sp>
      <p:sp>
        <p:nvSpPr>
          <p:cNvPr id="6" name="Rectangle 4"/>
          <p:cNvSpPr>
            <a:spLocks noGrp="1" noChangeArrowheads="1"/>
          </p:cNvSpPr>
          <p:nvPr>
            <p:ph type="ftr" idx="11"/>
          </p:nvPr>
        </p:nvSpPr>
        <p:spPr>
          <a:ln/>
        </p:spPr>
        <p:txBody>
          <a:bodyPr/>
          <a:lstStyle>
            <a:lvl1pPr>
              <a:defRPr/>
            </a:lvl1pPr>
          </a:lstStyle>
          <a:p>
            <a:r>
              <a:rPr lang="en-GB"/>
              <a:t>Adrian Stephens, Intel : Stephen McCann, BlackBerry</a:t>
            </a:r>
          </a:p>
        </p:txBody>
      </p:sp>
      <p:sp>
        <p:nvSpPr>
          <p:cNvPr id="7" name="Rectangle 5"/>
          <p:cNvSpPr>
            <a:spLocks noGrp="1" noChangeArrowheads="1"/>
          </p:cNvSpPr>
          <p:nvPr>
            <p:ph type="sldNum" idx="12"/>
          </p:nvPr>
        </p:nvSpPr>
        <p:spPr>
          <a:ln/>
        </p:spPr>
        <p:txBody>
          <a:bodyPr/>
          <a:lstStyle>
            <a:lvl1pPr>
              <a:defRPr/>
            </a:lvl1pPr>
          </a:lstStyle>
          <a:p>
            <a:r>
              <a:rPr lang="en-GB"/>
              <a:t>Slide </a:t>
            </a:r>
            <a:fld id="{1CD163DD-D5E7-41DA-95F2-71530C24F8C3}" type="slidenum">
              <a:rPr lang="en-GB" smtClean="0"/>
              <a:pPr/>
              <a:t>‹#›</a:t>
            </a:fld>
            <a:endParaRPr lang="en-GB"/>
          </a:p>
        </p:txBody>
      </p:sp>
    </p:spTree>
    <p:extLst>
      <p:ext uri="{BB962C8B-B14F-4D97-AF65-F5344CB8AC3E}">
        <p14:creationId xmlns:p14="http://schemas.microsoft.com/office/powerpoint/2010/main" val="2983897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10972800" cy="808038"/>
          </a:xfrm>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buFont typeface="Times New Roman" pitchFamily="18" charset="0"/>
              <a:buNone/>
              <a:tabLst/>
              <a:defRPr>
                <a:latin typeface="Times New Roman" pitchFamily="18" charset="0"/>
                <a:ea typeface="Arial Unicode MS" pitchFamily="34" charset="-128"/>
                <a:cs typeface="Arial Unicode MS" pitchFamily="34" charset="-128"/>
              </a:defRPr>
            </a:lvl1pPr>
          </a:lstStyle>
          <a:p>
            <a:r>
              <a:rPr lang="en-US" dirty="0"/>
              <a:t>January 2020</a:t>
            </a:r>
            <a:endParaRPr lang="en-GB" dirty="0"/>
          </a:p>
        </p:txBody>
      </p:sp>
      <p:sp>
        <p:nvSpPr>
          <p:cNvPr id="8" name="Footer Placeholder 7"/>
          <p:cNvSpPr>
            <a:spLocks noGrp="1"/>
          </p:cNvSpPr>
          <p:nvPr>
            <p:ph type="ftr" idx="11"/>
          </p:nvPr>
        </p:nvSpPr>
        <p:spPr>
          <a:xfrm>
            <a:off x="7524752" y="6475414"/>
            <a:ext cx="3865033" cy="180975"/>
          </a:xfrm>
        </p:spPr>
        <p:txBody>
          <a:bodyPr/>
          <a:lstStyle>
            <a:lvl1pPr>
              <a:defRPr/>
            </a:lvl1pPr>
          </a:lstStyle>
          <a:p>
            <a:r>
              <a:rPr lang="en-GB"/>
              <a:t>Adrian Stephens, Intel : Stephen McCann, BlackBerry</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smtClean="0"/>
              <a:pPr/>
              <a:t>‹#›</a:t>
            </a:fld>
            <a:endParaRPr lang="en-GB"/>
          </a:p>
        </p:txBody>
      </p:sp>
    </p:spTree>
    <p:extLst>
      <p:ext uri="{BB962C8B-B14F-4D97-AF65-F5344CB8AC3E}">
        <p14:creationId xmlns:p14="http://schemas.microsoft.com/office/powerpoint/2010/main" val="4043254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3"/>
          <p:cNvSpPr>
            <a:spLocks noGrp="1" noChangeArrowheads="1"/>
          </p:cNvSpPr>
          <p:nvPr>
            <p:ph type="dt" idx="10"/>
          </p:nvPr>
        </p:nvSpPr>
        <p:spPr>
          <a:ln/>
        </p:spPr>
        <p:txBody>
          <a:bodyPr/>
          <a:lstStyle>
            <a:lvl1pPr>
              <a:defRPr/>
            </a:lvl1pPr>
          </a:lstStyle>
          <a:p>
            <a:r>
              <a:rPr lang="en-US" dirty="0"/>
              <a:t>January 2020</a:t>
            </a:r>
            <a:endParaRPr lang="en-GB" dirty="0"/>
          </a:p>
        </p:txBody>
      </p:sp>
      <p:sp>
        <p:nvSpPr>
          <p:cNvPr id="4" name="Rectangle 4"/>
          <p:cNvSpPr>
            <a:spLocks noGrp="1" noChangeArrowheads="1"/>
          </p:cNvSpPr>
          <p:nvPr>
            <p:ph type="ftr" idx="11"/>
          </p:nvPr>
        </p:nvSpPr>
        <p:spPr>
          <a:ln/>
        </p:spPr>
        <p:txBody>
          <a:bodyPr/>
          <a:lstStyle>
            <a:lvl1pPr>
              <a:defRPr/>
            </a:lvl1pPr>
          </a:lstStyle>
          <a:p>
            <a:r>
              <a:rPr lang="en-GB"/>
              <a:t>Adrian Stephens, Intel : Stephen McCann, BlackBerry</a:t>
            </a:r>
          </a:p>
        </p:txBody>
      </p:sp>
      <p:sp>
        <p:nvSpPr>
          <p:cNvPr id="5" name="Rectangle 5"/>
          <p:cNvSpPr>
            <a:spLocks noGrp="1" noChangeArrowheads="1"/>
          </p:cNvSpPr>
          <p:nvPr>
            <p:ph type="sldNum" idx="12"/>
          </p:nvPr>
        </p:nvSpPr>
        <p:spPr>
          <a:ln/>
        </p:spPr>
        <p:txBody>
          <a:bodyPr/>
          <a:lstStyle>
            <a:lvl1pPr>
              <a:defRPr/>
            </a:lvl1pPr>
          </a:lstStyle>
          <a:p>
            <a:r>
              <a:rPr lang="en-GB"/>
              <a:t>Slide </a:t>
            </a:r>
            <a:fld id="{06B781AF-4CCF-49B0-A572-DE54FBE5D942}" type="slidenum">
              <a:rPr lang="en-GB" smtClean="0"/>
              <a:pPr/>
              <a:t>‹#›</a:t>
            </a:fld>
            <a:endParaRPr lang="en-GB"/>
          </a:p>
        </p:txBody>
      </p:sp>
    </p:spTree>
    <p:extLst>
      <p:ext uri="{BB962C8B-B14F-4D97-AF65-F5344CB8AC3E}">
        <p14:creationId xmlns:p14="http://schemas.microsoft.com/office/powerpoint/2010/main" val="1877819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r>
              <a:rPr lang="en-US" dirty="0"/>
              <a:t>January 2020</a:t>
            </a:r>
            <a:endParaRPr lang="en-GB" dirty="0"/>
          </a:p>
        </p:txBody>
      </p:sp>
      <p:sp>
        <p:nvSpPr>
          <p:cNvPr id="3" name="Rectangle 4"/>
          <p:cNvSpPr>
            <a:spLocks noGrp="1" noChangeArrowheads="1"/>
          </p:cNvSpPr>
          <p:nvPr>
            <p:ph type="ftr" idx="11"/>
          </p:nvPr>
        </p:nvSpPr>
        <p:spPr>
          <a:ln/>
        </p:spPr>
        <p:txBody>
          <a:bodyPr/>
          <a:lstStyle>
            <a:lvl1pPr>
              <a:defRPr/>
            </a:lvl1pPr>
          </a:lstStyle>
          <a:p>
            <a:r>
              <a:rPr lang="en-GB"/>
              <a:t>Adrian Stephens, Intel : Stephen McCann, BlackBerry</a:t>
            </a:r>
          </a:p>
        </p:txBody>
      </p:sp>
      <p:sp>
        <p:nvSpPr>
          <p:cNvPr id="4" name="Rectangle 5"/>
          <p:cNvSpPr>
            <a:spLocks noGrp="1" noChangeArrowheads="1"/>
          </p:cNvSpPr>
          <p:nvPr>
            <p:ph type="sldNum" idx="12"/>
          </p:nvPr>
        </p:nvSpPr>
        <p:spPr>
          <a:ln/>
        </p:spPr>
        <p:txBody>
          <a:bodyPr/>
          <a:lstStyle>
            <a:lvl1pPr>
              <a:defRPr/>
            </a:lvl1pPr>
          </a:lstStyle>
          <a:p>
            <a:r>
              <a:rPr lang="en-GB"/>
              <a:t>Slide </a:t>
            </a:r>
            <a:fld id="{F5D8E26B-7BCF-4D25-9C89-0168A6618F18}" type="slidenum">
              <a:rPr lang="en-GB" smtClean="0"/>
              <a:pPr/>
              <a:t>‹#›</a:t>
            </a:fld>
            <a:endParaRPr lang="en-GB"/>
          </a:p>
        </p:txBody>
      </p:sp>
    </p:spTree>
    <p:extLst>
      <p:ext uri="{BB962C8B-B14F-4D97-AF65-F5344CB8AC3E}">
        <p14:creationId xmlns:p14="http://schemas.microsoft.com/office/powerpoint/2010/main" val="172034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noChangeArrowheads="1"/>
          </p:cNvSpPr>
          <p:nvPr>
            <p:ph type="dt" idx="10"/>
          </p:nvPr>
        </p:nvSpPr>
        <p:spPr>
          <a:ln/>
        </p:spPr>
        <p:txBody>
          <a:bodyPr/>
          <a:lstStyle>
            <a:lvl1pPr>
              <a:defRPr/>
            </a:lvl1pPr>
          </a:lstStyle>
          <a:p>
            <a:r>
              <a:rPr lang="en-US" dirty="0"/>
              <a:t>January 2020</a:t>
            </a:r>
            <a:endParaRPr lang="en-GB" dirty="0"/>
          </a:p>
        </p:txBody>
      </p:sp>
      <p:sp>
        <p:nvSpPr>
          <p:cNvPr id="5" name="Rectangle 4"/>
          <p:cNvSpPr>
            <a:spLocks noGrp="1" noChangeArrowheads="1"/>
          </p:cNvSpPr>
          <p:nvPr>
            <p:ph type="ftr" idx="11"/>
          </p:nvPr>
        </p:nvSpPr>
        <p:spPr>
          <a:ln/>
        </p:spPr>
        <p:txBody>
          <a:bodyPr/>
          <a:lstStyle>
            <a:lvl1pPr>
              <a:defRPr/>
            </a:lvl1pPr>
          </a:lstStyle>
          <a:p>
            <a:r>
              <a:rPr lang="en-GB"/>
              <a:t>Adrian Stephens, Intel : Stephen McCann, BlackBerry</a:t>
            </a:r>
          </a:p>
        </p:txBody>
      </p:sp>
      <p:sp>
        <p:nvSpPr>
          <p:cNvPr id="6" name="Rectangle 5"/>
          <p:cNvSpPr>
            <a:spLocks noGrp="1" noChangeArrowheads="1"/>
          </p:cNvSpPr>
          <p:nvPr>
            <p:ph type="sldNum" idx="12"/>
          </p:nvPr>
        </p:nvSpPr>
        <p:spPr>
          <a:ln/>
        </p:spPr>
        <p:txBody>
          <a:bodyPr/>
          <a:lstStyle>
            <a:lvl1pPr>
              <a:defRPr/>
            </a:lvl1pPr>
          </a:lstStyle>
          <a:p>
            <a:r>
              <a:rPr lang="en-GB"/>
              <a:t>Slide </a:t>
            </a:r>
            <a:fld id="{6B5E41C2-EF12-4EF2-8280-F2B4208277C2}" type="slidenum">
              <a:rPr lang="en-GB" smtClean="0"/>
              <a:pPr/>
              <a:t>‹#›</a:t>
            </a:fld>
            <a:endParaRPr lang="en-GB"/>
          </a:p>
        </p:txBody>
      </p:sp>
    </p:spTree>
    <p:extLst>
      <p:ext uri="{BB962C8B-B14F-4D97-AF65-F5344CB8AC3E}">
        <p14:creationId xmlns:p14="http://schemas.microsoft.com/office/powerpoint/2010/main" val="524265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noChangeArrowheads="1"/>
          </p:cNvSpPr>
          <p:nvPr>
            <p:ph type="dt" idx="10"/>
          </p:nvPr>
        </p:nvSpPr>
        <p:spPr>
          <a:ln/>
        </p:spPr>
        <p:txBody>
          <a:bodyPr/>
          <a:lstStyle>
            <a:lvl1pPr>
              <a:defRPr/>
            </a:lvl1pPr>
          </a:lstStyle>
          <a:p>
            <a:r>
              <a:rPr lang="en-US" dirty="0"/>
              <a:t>January 2020</a:t>
            </a:r>
            <a:endParaRPr lang="en-GB" dirty="0"/>
          </a:p>
        </p:txBody>
      </p:sp>
      <p:sp>
        <p:nvSpPr>
          <p:cNvPr id="5" name="Rectangle 4"/>
          <p:cNvSpPr>
            <a:spLocks noGrp="1" noChangeArrowheads="1"/>
          </p:cNvSpPr>
          <p:nvPr>
            <p:ph type="ftr" idx="11"/>
          </p:nvPr>
        </p:nvSpPr>
        <p:spPr>
          <a:ln/>
        </p:spPr>
        <p:txBody>
          <a:bodyPr/>
          <a:lstStyle>
            <a:lvl1pPr>
              <a:defRPr/>
            </a:lvl1pPr>
          </a:lstStyle>
          <a:p>
            <a:r>
              <a:rPr lang="en-GB"/>
              <a:t>Adrian Stephens, Intel : Stephen McCann, BlackBerry</a:t>
            </a:r>
          </a:p>
        </p:txBody>
      </p:sp>
      <p:sp>
        <p:nvSpPr>
          <p:cNvPr id="6" name="Rectangle 5"/>
          <p:cNvSpPr>
            <a:spLocks noGrp="1" noChangeArrowheads="1"/>
          </p:cNvSpPr>
          <p:nvPr>
            <p:ph type="sldNum" idx="12"/>
          </p:nvPr>
        </p:nvSpPr>
        <p:spPr>
          <a:ln/>
        </p:spPr>
        <p:txBody>
          <a:bodyPr/>
          <a:lstStyle>
            <a:lvl1pPr>
              <a:defRPr/>
            </a:lvl1pPr>
          </a:lstStyle>
          <a:p>
            <a:r>
              <a:rPr lang="en-GB"/>
              <a:t>Slide </a:t>
            </a:r>
            <a:fld id="{9B0D65C8-A0CA-4DDA-83BB-897866218593}" type="slidenum">
              <a:rPr lang="en-GB" smtClean="0"/>
              <a:pPr/>
              <a:t>‹#›</a:t>
            </a:fld>
            <a:endParaRPr lang="en-GB"/>
          </a:p>
        </p:txBody>
      </p:sp>
    </p:spTree>
    <p:extLst>
      <p:ext uri="{BB962C8B-B14F-4D97-AF65-F5344CB8AC3E}">
        <p14:creationId xmlns:p14="http://schemas.microsoft.com/office/powerpoint/2010/main" val="298341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914401" y="685801"/>
            <a:ext cx="10361084" cy="1065213"/>
          </a:xfrm>
          <a:prstGeom prst="rect">
            <a:avLst/>
          </a:prstGeom>
          <a:noFill/>
          <a:ln w="9525">
            <a:noFill/>
            <a:round/>
            <a:headEnd/>
            <a:tailEnd/>
          </a:ln>
        </p:spPr>
        <p:txBody>
          <a:bodyPr vert="horz" wrap="square" lIns="92160" tIns="46080" rIns="92160" bIns="46080" numCol="1" anchor="ctr" anchorCtr="0" compatLnSpc="1">
            <a:prstTxWarp prst="textNoShape">
              <a:avLst/>
            </a:prstTxWarp>
          </a:bodyPr>
          <a:lstStyle/>
          <a:p>
            <a:pPr lvl="0"/>
            <a:r>
              <a:rPr lang="en-GB" dirty="0"/>
              <a:t>Click to edit the title text format</a:t>
            </a:r>
          </a:p>
        </p:txBody>
      </p:sp>
      <p:sp>
        <p:nvSpPr>
          <p:cNvPr id="2051" name="Rectangle 2"/>
          <p:cNvSpPr>
            <a:spLocks noGrp="1" noChangeArrowheads="1"/>
          </p:cNvSpPr>
          <p:nvPr>
            <p:ph type="body" idx="1"/>
          </p:nvPr>
        </p:nvSpPr>
        <p:spPr bwMode="auto">
          <a:xfrm>
            <a:off x="914401" y="1981201"/>
            <a:ext cx="10361084" cy="4113213"/>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a:p>
            <a:pPr lvl="3"/>
            <a:r>
              <a:rPr lang="en-GB" dirty="0"/>
              <a:t>Fourth Outline Level</a:t>
            </a:r>
          </a:p>
          <a:p>
            <a:pPr lvl="4"/>
            <a:r>
              <a:rPr lang="en-GB" dirty="0"/>
              <a:t>Fifth Outline Level</a:t>
            </a:r>
          </a:p>
          <a:p>
            <a:pPr lvl="4"/>
            <a:r>
              <a:rPr lang="en-GB" dirty="0"/>
              <a:t>Sixth Outline Level</a:t>
            </a:r>
          </a:p>
          <a:p>
            <a:pPr lvl="4"/>
            <a:r>
              <a:rPr lang="en-GB" dirty="0"/>
              <a:t>Seventh Outline Level</a:t>
            </a:r>
          </a:p>
          <a:p>
            <a:pPr lvl="4"/>
            <a:r>
              <a:rPr lang="en-GB" dirty="0"/>
              <a:t>Eighth Outline Level</a:t>
            </a:r>
          </a:p>
          <a:p>
            <a:pPr lvl="4"/>
            <a:r>
              <a:rPr lang="en-GB" dirty="0"/>
              <a:t>Ninth Outline Level</a:t>
            </a:r>
          </a:p>
        </p:txBody>
      </p:sp>
      <p:sp>
        <p:nvSpPr>
          <p:cNvPr id="1027" name="Rectangle 3"/>
          <p:cNvSpPr>
            <a:spLocks noGrp="1" noChangeArrowheads="1"/>
          </p:cNvSpPr>
          <p:nvPr>
            <p:ph type="dt"/>
          </p:nvPr>
        </p:nvSpPr>
        <p:spPr bwMode="auto">
          <a:xfrm>
            <a:off x="929218" y="333375"/>
            <a:ext cx="24997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latin typeface="Times New Roman" pitchFamily="16" charset="0"/>
                <a:ea typeface="MS Gothic" charset="-128"/>
                <a:cs typeface="Arial Unicode MS" charset="0"/>
              </a:defRPr>
            </a:lvl1pPr>
          </a:lstStyle>
          <a:p>
            <a:r>
              <a:rPr lang="en-US" dirty="0"/>
              <a:t>January 2020</a:t>
            </a:r>
            <a:endParaRPr lang="en-GB" dirty="0"/>
          </a:p>
        </p:txBody>
      </p:sp>
      <p:sp>
        <p:nvSpPr>
          <p:cNvPr id="1028" name="Rectangle 4"/>
          <p:cNvSpPr>
            <a:spLocks noGrp="1" noChangeArrowheads="1"/>
          </p:cNvSpPr>
          <p:nvPr>
            <p:ph type="ftr"/>
          </p:nvPr>
        </p:nvSpPr>
        <p:spPr bwMode="auto">
          <a:xfrm>
            <a:off x="7248128" y="6500834"/>
            <a:ext cx="4141657" cy="24763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eaLnBrk="0" hangingPunct="0">
              <a:buClr>
                <a:srgbClr val="000000"/>
              </a:buClr>
              <a:buSzPct val="100000"/>
              <a:buFont typeface="Times New Roman" pitchFamily="18" charset="0"/>
              <a:buNone/>
              <a:defRPr sz="1400">
                <a:solidFill>
                  <a:srgbClr val="000000"/>
                </a:solidFill>
                <a:ea typeface="Arial Unicode MS" pitchFamily="34" charset="-128"/>
                <a:cs typeface="Arial Unicode MS" pitchFamily="34" charset="-128"/>
              </a:defRPr>
            </a:lvl1pPr>
          </a:lstStyle>
          <a:p>
            <a:r>
              <a:rPr lang="en-GB" dirty="0"/>
              <a:t>Adrian Stephens, Intel : Stephen McCann, BlackBerry</a:t>
            </a:r>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ea typeface="MS Gothic" charset="-128"/>
                <a:cs typeface="Arial Unicode MS" charset="0"/>
              </a:defRPr>
            </a:lvl1pPr>
          </a:lstStyle>
          <a:p>
            <a:r>
              <a:rPr lang="en-GB"/>
              <a:t>Slide </a:t>
            </a:r>
            <a:fld id="{D09C756B-EB39-4236-ADBB-73052B179AE4}" type="slidenum">
              <a:rPr lang="en-GB" smtClean="0"/>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pPr eaLnBrk="0" hangingPunct="0">
              <a:buClr>
                <a:srgbClr val="000000"/>
              </a:buClr>
              <a:buSzPct val="100000"/>
              <a:buFont typeface="Times New Roman" pitchFamily="16" charset="0"/>
              <a:buNone/>
              <a:defRPr/>
            </a:pPr>
            <a:endParaRPr lang="en-GB" sz="2400">
              <a:latin typeface="Times New Roman" pitchFamily="16" charset="0"/>
              <a:ea typeface="MS Gothic" charset="-128"/>
              <a:cs typeface="+mn-cs"/>
            </a:endParaRPr>
          </a:p>
        </p:txBody>
      </p:sp>
      <p:sp>
        <p:nvSpPr>
          <p:cNvPr id="1031" name="Rectangle 7"/>
          <p:cNvSpPr>
            <a:spLocks noChangeArrowheads="1"/>
          </p:cNvSpPr>
          <p:nvPr/>
        </p:nvSpPr>
        <p:spPr bwMode="auto">
          <a:xfrm>
            <a:off x="912285" y="6475413"/>
            <a:ext cx="419987" cy="184666"/>
          </a:xfrm>
          <a:prstGeom prst="rect">
            <a:avLst/>
          </a:prstGeom>
          <a:noFill/>
          <a:ln w="9525">
            <a:noFill/>
            <a:round/>
            <a:headEnd/>
            <a:tailEnd/>
          </a:ln>
          <a:effectLst/>
        </p:spPr>
        <p:txBody>
          <a:bodyPr wrap="none" lIns="0" tIns="0" rIns="0" bIns="0">
            <a:spAutoFit/>
          </a:bodyPr>
          <a:lstStyle/>
          <a:p>
            <a:pP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200" dirty="0">
                <a:solidFill>
                  <a:srgbClr val="000000"/>
                </a:solidFill>
                <a:latin typeface="Times New Roman" pitchFamily="16" charset="0"/>
                <a:ea typeface="MS Gothic" charset="-128"/>
                <a:cs typeface="+mn-cs"/>
              </a:rPr>
              <a:t>Report</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pPr eaLnBrk="0" hangingPunct="0">
              <a:buClr>
                <a:srgbClr val="000000"/>
              </a:buClr>
              <a:buSzPct val="100000"/>
              <a:buFont typeface="Times New Roman" pitchFamily="16" charset="0"/>
              <a:buNone/>
              <a:defRPr/>
            </a:pPr>
            <a:endParaRPr lang="en-GB" sz="2400" dirty="0">
              <a:latin typeface="Times New Roman" pitchFamily="16" charset="0"/>
              <a:ea typeface="MS Gothic" charset="-128"/>
              <a:cs typeface="+mn-cs"/>
            </a:endParaRPr>
          </a:p>
        </p:txBody>
      </p:sp>
      <p:sp>
        <p:nvSpPr>
          <p:cNvPr id="11"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802.11-20/0007r0</a:t>
            </a:r>
          </a:p>
        </p:txBody>
      </p:sp>
    </p:spTree>
    <p:extLst>
      <p:ext uri="{BB962C8B-B14F-4D97-AF65-F5344CB8AC3E}">
        <p14:creationId xmlns:p14="http://schemas.microsoft.com/office/powerpoint/2010/main" val="2114929073"/>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 id="2147483850" r:id="rId13"/>
    <p:sldLayoutId id="2147483851" r:id="rId14"/>
    <p:sldLayoutId id="2147483852" r:id="rId15"/>
    <p:sldLayoutId id="2147483853" r:id="rId16"/>
    <p:sldLayoutId id="2147483854" r:id="rId17"/>
    <p:sldLayoutId id="2147483855" r:id="rId18"/>
  </p:sldLayoutIdLst>
  <p:hf hdr="0"/>
  <p:txStyles>
    <p:titleStyle>
      <a:lvl1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mj-lt"/>
          <a:ea typeface="+mj-ea"/>
          <a:cs typeface="MS Gothic"/>
        </a:defRPr>
      </a:lvl1pPr>
      <a:lvl2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2pPr>
      <a:lvl3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3pPr>
      <a:lvl4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4pPr>
      <a:lvl5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mentor.ieee.org/802.11/dcn/14/11-14-0629-19-0000-802-11-operations-manual.docx"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http://standards.ieee.org/board/pat/faq.pdf" TargetMode="External"/><Relationship Id="rId3" Type="http://schemas.openxmlformats.org/officeDocument/2006/relationships/hyperlink" Target="http://www.ieee.org/about/corporate/governance/p7-8.html" TargetMode="External"/><Relationship Id="rId7" Type="http://schemas.openxmlformats.org/officeDocument/2006/relationships/hyperlink" Target="http://standards.ieee.org/develop/policies/bylaws/sect6-7.html#loa"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tandards.ieee.org/board/pat/pat-slideset.ppt" TargetMode="External"/><Relationship Id="rId5" Type="http://schemas.openxmlformats.org/officeDocument/2006/relationships/hyperlink" Target="http://standards.ieee.org/resources/antitrust-guidelines.pdf" TargetMode="External"/><Relationship Id="rId4" Type="http://schemas.openxmlformats.org/officeDocument/2006/relationships/hyperlink" Target="http://standards.ieee.org/faqs/affiliation.html"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tandards.ieee.org/develop/policies/bylaws/index.html"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tandards.ieee.org/develop/policies/opman/sb_om.pdf" TargetMode="External"/><Relationship Id="rId5" Type="http://schemas.openxmlformats.org/officeDocument/2006/relationships/hyperlink" Target="http://standards.ieee.org/develop/policies/opman/index.html" TargetMode="External"/><Relationship Id="rId4" Type="http://schemas.openxmlformats.org/officeDocument/2006/relationships/hyperlink" Target="http://standards.ieee.org/develop/policies/bylaws/sb_bylaws.pdf"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pt"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ieee802.org/11/"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mentor.ieee.org/802.11/documents" TargetMode="External"/></Relationships>
</file>

<file path=ppt/slides/_rels/slide30.xml.rels><?xml version="1.0" encoding="UTF-8" standalone="yes"?>
<Relationships xmlns="http://schemas.openxmlformats.org/package/2006/relationships"><Relationship Id="rId2" Type="http://schemas.openxmlformats.org/officeDocument/2006/relationships/hyperlink" Target="http://standards.ieee.org/develop/policies/antitrust.pdf"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tandards.ieee.org/develop/policies/bylaws/sect6-7.html#6"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hyperlink" Target="http://standards.ieee.org/about/sasb/patcom/materials.html" TargetMode="External"/><Relationship Id="rId4" Type="http://schemas.openxmlformats.org/officeDocument/2006/relationships/hyperlink" Target="http://standards.ieee.org/develop/policies/opman/sect6.html#6.3"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2.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2.xml"/><Relationship Id="rId4" Type="http://schemas.openxmlformats.org/officeDocument/2006/relationships/hyperlink" Target="http://www.ieee.org/about/corporate/governance" TargetMode="External"/></Relationships>
</file>

<file path=ppt/slides/_rels/slide3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file:///C:\Users\smccann\Documents\IEEE%20802\Hawaii%20Nov%202019\New%20members\IEEE%20802-11-Overview-and-Amendments-Under-Development.pptx"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grouper.ieee.org/groups/802/11/presentation.html" TargetMode="External"/><Relationship Id="rId4" Type="http://schemas.openxmlformats.org/officeDocument/2006/relationships/hyperlink" Target="file:///C:\Users\smccann\Documents\IEEE%20802\Hawaii%20Nov%202019\New%20members\IEEE%20802-11-Overview-and-Completed-Amendments.pptx"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development.standards.ieee.org/" TargetMode="External"/><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6.xml.rels><?xml version="1.0" encoding="UTF-8" standalone="yes"?>
<Relationships xmlns="http://schemas.openxmlformats.org/package/2006/relationships"><Relationship Id="rId3" Type="http://schemas.openxmlformats.org/officeDocument/2006/relationships/hyperlink" Target="http://development.standards.ieee.org/" TargetMode="External"/><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www.ieee802.org/11/members.htm"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hyperlink" Target="http://www.ieee802.org/11"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hyperlink" Target="https://mentor.ieee.org/802.11/documents" TargetMode="External"/><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hyperlink" Target="http://www.ieee802.org/11/Reflector.html"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hyperlink" Target="http://www.ieee802.org/11"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hyperlink" Target="ftp://ieee802.linespeed.io/802.11"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hyperlink" Target="https://mentor.ieee.org/802.11/documents" TargetMode="Externa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mailto:gwinn@raytheon.com" TargetMode="External"/><Relationship Id="rId3" Type="http://schemas.openxmlformats.org/officeDocument/2006/relationships/hyperlink" Target="mailto:stanleyk@cadence.com" TargetMode="External"/><Relationship Id="rId7" Type="http://schemas.openxmlformats.org/officeDocument/2006/relationships/hyperlink" Target="mailto:rbk@louisiana.edu" TargetMode="External"/><Relationship Id="rId2" Type="http://schemas.openxmlformats.org/officeDocument/2006/relationships/hyperlink" Target="mailto:s.diamond@computer.org" TargetMode="External"/><Relationship Id="rId1" Type="http://schemas.openxmlformats.org/officeDocument/2006/relationships/slideLayout" Target="../slideLayouts/slideLayout11.xml"/><Relationship Id="rId6" Type="http://schemas.openxmlformats.org/officeDocument/2006/relationships/hyperlink" Target="mailto:p.nikolich@ieee.org" TargetMode="External"/><Relationship Id="rId11" Type="http://schemas.openxmlformats.org/officeDocument/2006/relationships/hyperlink" Target="mailto:adam.cron@synopsys.com" TargetMode="External"/><Relationship Id="rId5" Type="http://schemas.openxmlformats.org/officeDocument/2006/relationships/hyperlink" Target="mailto:avron@aldo.com" TargetMode="External"/><Relationship Id="rId10" Type="http://schemas.openxmlformats.org/officeDocument/2006/relationships/hyperlink" Target="mailto:Katherine.Morse@jhuapl.edu" TargetMode="External"/><Relationship Id="rId4" Type="http://schemas.openxmlformats.org/officeDocument/2006/relationships/hyperlink" Target="mailto:eric.hibbard@ieee.org" TargetMode="External"/><Relationship Id="rId9" Type="http://schemas.openxmlformats.org/officeDocument/2006/relationships/hyperlink" Target="mailto:pcroll@computer.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a:extLst>
              <a:ext uri="{FF2B5EF4-FFF2-40B4-BE49-F238E27FC236}">
                <a16:creationId xmlns:a16="http://schemas.microsoft.com/office/drawing/2014/main" id="{78402004-E180-4374-B556-D0AB3AD566E0}"/>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January 2020</a:t>
            </a:r>
          </a:p>
        </p:txBody>
      </p:sp>
      <p:sp>
        <p:nvSpPr>
          <p:cNvPr id="25603" name="Rectangle 5">
            <a:extLst>
              <a:ext uri="{FF2B5EF4-FFF2-40B4-BE49-F238E27FC236}">
                <a16:creationId xmlns:a16="http://schemas.microsoft.com/office/drawing/2014/main" id="{51CCE971-BC6A-48CC-9C08-D50ABCC397F0}"/>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25604" name="Rectangle 6">
            <a:extLst>
              <a:ext uri="{FF2B5EF4-FFF2-40B4-BE49-F238E27FC236}">
                <a16:creationId xmlns:a16="http://schemas.microsoft.com/office/drawing/2014/main" id="{F7A0B489-13AA-4C6D-BAB3-9D295CA1EF78}"/>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90863CF6-B489-49B1-B994-E7E941A15B79}" type="slidenum">
              <a:rPr lang="en-US" altLang="en-US" sz="1200" b="0"/>
              <a:pPr>
                <a:spcBef>
                  <a:spcPct val="0"/>
                </a:spcBef>
                <a:buFontTx/>
                <a:buNone/>
              </a:pPr>
              <a:t>1</a:t>
            </a:fld>
            <a:endParaRPr lang="en-US" altLang="en-US" sz="1200" b="0"/>
          </a:p>
        </p:txBody>
      </p:sp>
      <p:sp>
        <p:nvSpPr>
          <p:cNvPr id="25606" name="Rectangle 2">
            <a:extLst>
              <a:ext uri="{FF2B5EF4-FFF2-40B4-BE49-F238E27FC236}">
                <a16:creationId xmlns:a16="http://schemas.microsoft.com/office/drawing/2014/main" id="{7BE05A85-FBD2-47AB-B15F-A7193E02203E}"/>
              </a:ext>
            </a:extLst>
          </p:cNvPr>
          <p:cNvSpPr>
            <a:spLocks noGrp="1" noChangeArrowheads="1"/>
          </p:cNvSpPr>
          <p:nvPr>
            <p:ph type="title"/>
          </p:nvPr>
        </p:nvSpPr>
        <p:spPr>
          <a:noFill/>
        </p:spPr>
        <p:txBody>
          <a:bodyPr/>
          <a:lstStyle/>
          <a:p>
            <a:r>
              <a:rPr lang="en-US" altLang="en-US"/>
              <a:t>802.11 New Participant Introduction</a:t>
            </a:r>
          </a:p>
        </p:txBody>
      </p:sp>
      <p:sp>
        <p:nvSpPr>
          <p:cNvPr id="25607" name="Rectangle 6">
            <a:extLst>
              <a:ext uri="{FF2B5EF4-FFF2-40B4-BE49-F238E27FC236}">
                <a16:creationId xmlns:a16="http://schemas.microsoft.com/office/drawing/2014/main" id="{D60683FF-9E37-4330-8301-63EB796280D1}"/>
              </a:ext>
            </a:extLst>
          </p:cNvPr>
          <p:cNvSpPr>
            <a:spLocks noGrp="1" noChangeArrowheads="1"/>
          </p:cNvSpPr>
          <p:nvPr>
            <p:ph type="body" idx="1"/>
          </p:nvPr>
        </p:nvSpPr>
        <p:spPr>
          <a:xfrm>
            <a:off x="2209800" y="1752600"/>
            <a:ext cx="7772400" cy="381000"/>
          </a:xfrm>
          <a:noFill/>
        </p:spPr>
        <p:txBody>
          <a:bodyPr/>
          <a:lstStyle/>
          <a:p>
            <a:pPr algn="ctr">
              <a:lnSpc>
                <a:spcPct val="90000"/>
              </a:lnSpc>
              <a:buFontTx/>
              <a:buNone/>
            </a:pPr>
            <a:r>
              <a:rPr lang="en-US" altLang="en-US" sz="2000" dirty="0"/>
              <a:t>Date:</a:t>
            </a:r>
            <a:r>
              <a:rPr lang="en-US" altLang="en-US" sz="2000" b="0" dirty="0"/>
              <a:t> 2020-01-10</a:t>
            </a:r>
          </a:p>
        </p:txBody>
      </p:sp>
      <p:graphicFrame>
        <p:nvGraphicFramePr>
          <p:cNvPr id="25608" name="Object 11">
            <a:extLst>
              <a:ext uri="{FF2B5EF4-FFF2-40B4-BE49-F238E27FC236}">
                <a16:creationId xmlns:a16="http://schemas.microsoft.com/office/drawing/2014/main" id="{3FE1D057-C609-46EF-91BB-9D6E01F265B9}"/>
              </a:ext>
            </a:extLst>
          </p:cNvPr>
          <p:cNvGraphicFramePr>
            <a:graphicFrameLocks noChangeAspect="1"/>
          </p:cNvGraphicFramePr>
          <p:nvPr>
            <p:extLst>
              <p:ext uri="{D42A27DB-BD31-4B8C-83A1-F6EECF244321}">
                <p14:modId xmlns:p14="http://schemas.microsoft.com/office/powerpoint/2010/main" val="1711944459"/>
              </p:ext>
            </p:extLst>
          </p:nvPr>
        </p:nvGraphicFramePr>
        <p:xfrm>
          <a:off x="1396746" y="2417784"/>
          <a:ext cx="9993039" cy="2581275"/>
        </p:xfrm>
        <a:graphic>
          <a:graphicData uri="http://schemas.openxmlformats.org/presentationml/2006/ole">
            <mc:AlternateContent xmlns:mc="http://schemas.openxmlformats.org/markup-compatibility/2006">
              <mc:Choice xmlns:v="urn:schemas-microsoft-com:vml" Requires="v">
                <p:oleObj spid="_x0000_s4128" name="Document" r:id="rId4" imgW="8439175" imgH="2460200" progId="Word.Document.8">
                  <p:embed/>
                </p:oleObj>
              </mc:Choice>
              <mc:Fallback>
                <p:oleObj name="Document" r:id="rId4" imgW="8439175" imgH="2460200" progId="Word.Document.8">
                  <p:embed/>
                  <p:pic>
                    <p:nvPicPr>
                      <p:cNvPr id="25608" name="Object 11">
                        <a:extLst>
                          <a:ext uri="{FF2B5EF4-FFF2-40B4-BE49-F238E27FC236}">
                            <a16:creationId xmlns:a16="http://schemas.microsoft.com/office/drawing/2014/main" id="{3FE1D057-C609-46EF-91BB-9D6E01F265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6746" y="2417784"/>
                        <a:ext cx="9993039" cy="2581275"/>
                      </a:xfrm>
                      <a:prstGeom prst="rect">
                        <a:avLst/>
                      </a:prstGeom>
                      <a:noFill/>
                      <a:ln>
                        <a:noFill/>
                      </a:ln>
                      <a:effectLst/>
                      <a:extLst/>
                    </p:spPr>
                  </p:pic>
                </p:oleObj>
              </mc:Fallback>
            </mc:AlternateContent>
          </a:graphicData>
        </a:graphic>
      </p:graphicFrame>
      <p:sp>
        <p:nvSpPr>
          <p:cNvPr id="25609" name="Rectangle 12">
            <a:extLst>
              <a:ext uri="{FF2B5EF4-FFF2-40B4-BE49-F238E27FC236}">
                <a16:creationId xmlns:a16="http://schemas.microsoft.com/office/drawing/2014/main" id="{F561D05F-AC5C-41E7-A2DC-C2400D472D1A}"/>
              </a:ext>
            </a:extLst>
          </p:cNvPr>
          <p:cNvSpPr>
            <a:spLocks noChangeArrowheads="1"/>
          </p:cNvSpPr>
          <p:nvPr/>
        </p:nvSpPr>
        <p:spPr bwMode="auto">
          <a:xfrm>
            <a:off x="2057400" y="193992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US" altLang="en-US" sz="2000"/>
              <a:t>Authors:</a:t>
            </a:r>
            <a:endParaRPr lang="en-US" altLang="en-US" sz="2000" b="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ustomShape 1">
            <a:extLst>
              <a:ext uri="{FF2B5EF4-FFF2-40B4-BE49-F238E27FC236}">
                <a16:creationId xmlns:a16="http://schemas.microsoft.com/office/drawing/2014/main" id="{5688D34B-327F-47FE-A91F-8A2992C45C49}"/>
              </a:ext>
            </a:extLst>
          </p:cNvPr>
          <p:cNvSpPr>
            <a:spLocks noChangeArrowheads="1"/>
          </p:cNvSpPr>
          <p:nvPr/>
        </p:nvSpPr>
        <p:spPr bwMode="auto">
          <a:xfrm>
            <a:off x="2667000" y="454025"/>
            <a:ext cx="7391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defRPr/>
            </a:pPr>
            <a:r>
              <a:rPr lang="en-US" altLang="en-US" sz="3200" dirty="0">
                <a:solidFill>
                  <a:srgbClr val="000000"/>
                </a:solidFill>
                <a:latin typeface="+mj-lt"/>
                <a:cs typeface="DejaVu Sans" charset="0"/>
              </a:rPr>
              <a:t>Some terms</a:t>
            </a:r>
          </a:p>
        </p:txBody>
      </p:sp>
      <p:sp>
        <p:nvSpPr>
          <p:cNvPr id="22531" name="CustomShape 2">
            <a:extLst>
              <a:ext uri="{FF2B5EF4-FFF2-40B4-BE49-F238E27FC236}">
                <a16:creationId xmlns:a16="http://schemas.microsoft.com/office/drawing/2014/main" id="{BBD6CADC-4E37-4FDF-8C19-8AC9D9EDF6B9}"/>
              </a:ext>
            </a:extLst>
          </p:cNvPr>
          <p:cNvSpPr>
            <a:spLocks noChangeArrowheads="1"/>
          </p:cNvSpPr>
          <p:nvPr/>
        </p:nvSpPr>
        <p:spPr bwMode="auto">
          <a:xfrm>
            <a:off x="983432" y="1597025"/>
            <a:ext cx="1044116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lstStyle>
            <a:lvl1pPr marL="457200" indent="-4572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spcAft>
                <a:spcPts val="600"/>
              </a:spcAft>
              <a:defRPr/>
            </a:pPr>
            <a:r>
              <a:rPr lang="en-US" altLang="en-US" sz="2800" dirty="0">
                <a:solidFill>
                  <a:srgbClr val="000000"/>
                </a:solidFill>
                <a:latin typeface="+mj-lt"/>
                <a:cs typeface="DejaVu Sans" charset="0"/>
              </a:rPr>
              <a:t>PAR </a:t>
            </a:r>
            <a:r>
              <a:rPr lang="en-US" altLang="en-US" sz="2800" b="0" dirty="0">
                <a:solidFill>
                  <a:srgbClr val="000000"/>
                </a:solidFill>
                <a:latin typeface="+mj-lt"/>
                <a:cs typeface="DejaVu Sans" charset="0"/>
              </a:rPr>
              <a:t>– project authorization request – the document that authorizes work on a project.</a:t>
            </a:r>
          </a:p>
          <a:p>
            <a:pPr eaLnBrk="1" hangingPunct="1">
              <a:spcBef>
                <a:spcPct val="0"/>
              </a:spcBef>
              <a:spcAft>
                <a:spcPts val="600"/>
              </a:spcAft>
              <a:defRPr/>
            </a:pPr>
            <a:r>
              <a:rPr lang="en-US" altLang="en-US" sz="2800" dirty="0">
                <a:solidFill>
                  <a:srgbClr val="000000"/>
                </a:solidFill>
                <a:latin typeface="+mj-lt"/>
                <a:cs typeface="DejaVu Sans" charset="0"/>
              </a:rPr>
              <a:t>WG</a:t>
            </a:r>
            <a:r>
              <a:rPr lang="en-US" altLang="en-US" sz="2800" b="0" dirty="0">
                <a:solidFill>
                  <a:srgbClr val="000000"/>
                </a:solidFill>
                <a:latin typeface="+mj-lt"/>
                <a:cs typeface="DejaVu Sans" charset="0"/>
              </a:rPr>
              <a:t> - Working group – responsible for developing standards in an area</a:t>
            </a:r>
          </a:p>
          <a:p>
            <a:pPr eaLnBrk="1" hangingPunct="1">
              <a:spcBef>
                <a:spcPct val="0"/>
              </a:spcBef>
              <a:spcAft>
                <a:spcPts val="600"/>
              </a:spcAft>
              <a:defRPr/>
            </a:pPr>
            <a:r>
              <a:rPr lang="en-US" altLang="en-US" sz="2800" dirty="0">
                <a:solidFill>
                  <a:srgbClr val="000000"/>
                </a:solidFill>
                <a:latin typeface="+mj-lt"/>
                <a:cs typeface="DejaVu Sans" charset="0"/>
              </a:rPr>
              <a:t>TAG</a:t>
            </a:r>
            <a:r>
              <a:rPr lang="en-US" altLang="en-US" sz="2800" b="0" dirty="0">
                <a:solidFill>
                  <a:srgbClr val="000000"/>
                </a:solidFill>
                <a:latin typeface="+mj-lt"/>
                <a:cs typeface="DejaVu Sans" charset="0"/>
              </a:rPr>
              <a:t> – Technical Advisory Group – experts on a topic area that crosses working groups – may develop a recommended practice.</a:t>
            </a:r>
          </a:p>
          <a:p>
            <a:pPr eaLnBrk="1" hangingPunct="1">
              <a:spcBef>
                <a:spcPct val="0"/>
              </a:spcBef>
              <a:spcAft>
                <a:spcPts val="600"/>
              </a:spcAft>
              <a:defRPr/>
            </a:pPr>
            <a:r>
              <a:rPr lang="en-US" altLang="en-US" sz="2800" dirty="0">
                <a:solidFill>
                  <a:srgbClr val="000000"/>
                </a:solidFill>
                <a:latin typeface="+mj-lt"/>
                <a:cs typeface="DejaVu Sans" charset="0"/>
              </a:rPr>
              <a:t>Task group</a:t>
            </a:r>
            <a:r>
              <a:rPr lang="en-US" altLang="en-US" sz="2800" b="0" dirty="0">
                <a:solidFill>
                  <a:srgbClr val="000000"/>
                </a:solidFill>
                <a:latin typeface="+mj-lt"/>
                <a:cs typeface="DejaVu Sans" charset="0"/>
              </a:rPr>
              <a:t> or </a:t>
            </a:r>
            <a:r>
              <a:rPr lang="en-US" altLang="en-US" sz="2800" dirty="0">
                <a:solidFill>
                  <a:srgbClr val="000000"/>
                </a:solidFill>
                <a:latin typeface="+mj-lt"/>
                <a:cs typeface="DejaVu Sans" charset="0"/>
              </a:rPr>
              <a:t>Task force</a:t>
            </a:r>
            <a:r>
              <a:rPr lang="en-US" altLang="en-US" sz="2800" b="0" dirty="0">
                <a:solidFill>
                  <a:srgbClr val="000000"/>
                </a:solidFill>
                <a:latin typeface="+mj-lt"/>
                <a:cs typeface="DejaVu Sans" charset="0"/>
              </a:rPr>
              <a:t> – a part of a working group which focuses on a particular project.</a:t>
            </a:r>
          </a:p>
        </p:txBody>
      </p:sp>
      <p:sp>
        <p:nvSpPr>
          <p:cNvPr id="39940" name="Slide Number Placeholder 5">
            <a:extLst>
              <a:ext uri="{FF2B5EF4-FFF2-40B4-BE49-F238E27FC236}">
                <a16:creationId xmlns:a16="http://schemas.microsoft.com/office/drawing/2014/main" id="{1BF7E43E-BD6B-416E-9A98-B0A0BDB4BBDD}"/>
              </a:ext>
            </a:extLst>
          </p:cNvPr>
          <p:cNvSpPr txBox="1">
            <a:spLocks noGrp="1"/>
          </p:cNvSpPr>
          <p:nvPr/>
        </p:nvSpPr>
        <p:spPr bwMode="auto">
          <a:xfrm>
            <a:off x="5732463" y="6475414"/>
            <a:ext cx="6667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C67A1C08-7510-48F0-B55B-0F3B77B6E819}" type="slidenum">
              <a:rPr lang="en-US" altLang="en-US" sz="1200" b="0"/>
              <a:pPr algn="ctr">
                <a:spcBef>
                  <a:spcPct val="0"/>
                </a:spcBef>
                <a:buFontTx/>
                <a:buNone/>
              </a:pPr>
              <a:t>10</a:t>
            </a:fld>
            <a:endParaRPr lang="en-US" altLang="en-US" sz="1200" b="0"/>
          </a:p>
        </p:txBody>
      </p:sp>
      <p:sp>
        <p:nvSpPr>
          <p:cNvPr id="39941" name="Rectangle 5">
            <a:extLst>
              <a:ext uri="{FF2B5EF4-FFF2-40B4-BE49-F238E27FC236}">
                <a16:creationId xmlns:a16="http://schemas.microsoft.com/office/drawing/2014/main" id="{8730B06C-DF5E-4912-B2E5-EBA5BE691CEE}"/>
              </a:ext>
            </a:extLst>
          </p:cNvPr>
          <p:cNvSpPr txBox="1">
            <a:spLocks noChangeArrowheads="1"/>
          </p:cNvSpPr>
          <p:nvPr/>
        </p:nvSpPr>
        <p:spPr bwMode="auto">
          <a:xfrm>
            <a:off x="7968209" y="6475414"/>
            <a:ext cx="3809454"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Blackberry</a:t>
            </a:r>
          </a:p>
        </p:txBody>
      </p:sp>
      <p:sp>
        <p:nvSpPr>
          <p:cNvPr id="39942" name="Rectangle 4">
            <a:extLst>
              <a:ext uri="{FF2B5EF4-FFF2-40B4-BE49-F238E27FC236}">
                <a16:creationId xmlns:a16="http://schemas.microsoft.com/office/drawing/2014/main" id="{8AB35A26-F899-4E62-AE8D-FF6AED42D5D7}"/>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January 2020</a:t>
            </a: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ustomShape 1">
            <a:extLst>
              <a:ext uri="{FF2B5EF4-FFF2-40B4-BE49-F238E27FC236}">
                <a16:creationId xmlns:a16="http://schemas.microsoft.com/office/drawing/2014/main" id="{F2B7E47C-F153-458A-A8CF-E1F4A405AF9A}"/>
              </a:ext>
            </a:extLst>
          </p:cNvPr>
          <p:cNvSpPr>
            <a:spLocks noChangeArrowheads="1"/>
          </p:cNvSpPr>
          <p:nvPr/>
        </p:nvSpPr>
        <p:spPr bwMode="auto">
          <a:xfrm>
            <a:off x="2400300" y="803473"/>
            <a:ext cx="7391400" cy="78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defRPr/>
            </a:pPr>
            <a:r>
              <a:rPr lang="en-US" altLang="en-US" sz="3200" dirty="0">
                <a:solidFill>
                  <a:srgbClr val="000000"/>
                </a:solidFill>
                <a:latin typeface="+mj-lt"/>
                <a:cs typeface="DejaVu Sans" charset="0"/>
              </a:rPr>
              <a:t>All those dots….decoder ring</a:t>
            </a:r>
          </a:p>
        </p:txBody>
      </p:sp>
      <p:sp>
        <p:nvSpPr>
          <p:cNvPr id="24579" name="CustomShape 2">
            <a:extLst>
              <a:ext uri="{FF2B5EF4-FFF2-40B4-BE49-F238E27FC236}">
                <a16:creationId xmlns:a16="http://schemas.microsoft.com/office/drawing/2014/main" id="{3AEB4463-D3DF-43AF-A90D-3D133648AC14}"/>
              </a:ext>
            </a:extLst>
          </p:cNvPr>
          <p:cNvSpPr>
            <a:spLocks noChangeArrowheads="1"/>
          </p:cNvSpPr>
          <p:nvPr/>
        </p:nvSpPr>
        <p:spPr bwMode="auto">
          <a:xfrm>
            <a:off x="983432" y="1600200"/>
            <a:ext cx="10369152" cy="477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lstStyle>
            <a:lvl1pPr marL="468313" indent="-28575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802.1 </a:t>
            </a:r>
            <a:r>
              <a:rPr lang="en-US" altLang="en-US" sz="2000" b="0" dirty="0">
                <a:solidFill>
                  <a:srgbClr val="000000"/>
                </a:solidFill>
                <a:latin typeface="+mj-lt"/>
                <a:cs typeface="DejaVu Sans" charset="0"/>
              </a:rPr>
              <a:t>   Bridging and Architecture – generally the top of the link layer</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802.3</a:t>
            </a:r>
            <a:r>
              <a:rPr lang="en-US" altLang="en-US" sz="2000" b="0" dirty="0">
                <a:solidFill>
                  <a:srgbClr val="000000"/>
                </a:solidFill>
                <a:latin typeface="+mj-lt"/>
                <a:cs typeface="DejaVu Sans" charset="0"/>
              </a:rPr>
              <a:t>    Ethernet</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802.11</a:t>
            </a:r>
            <a:r>
              <a:rPr lang="en-US" altLang="en-US" sz="2000" b="0" dirty="0">
                <a:solidFill>
                  <a:srgbClr val="000000"/>
                </a:solidFill>
                <a:latin typeface="+mj-lt"/>
                <a:cs typeface="DejaVu Sans" charset="0"/>
              </a:rPr>
              <a:t>  Wireless LAN (WLAN)</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802.15  </a:t>
            </a:r>
            <a:r>
              <a:rPr lang="en-US" altLang="en-US" sz="2000" b="0" dirty="0">
                <a:solidFill>
                  <a:srgbClr val="000000"/>
                </a:solidFill>
                <a:latin typeface="+mj-lt"/>
                <a:cs typeface="DejaVu Sans" charset="0"/>
              </a:rPr>
              <a:t>Wireless Personal Area Network (WPAN)</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802.16</a:t>
            </a:r>
            <a:r>
              <a:rPr lang="en-US" altLang="en-US" sz="2000" b="0" dirty="0">
                <a:solidFill>
                  <a:srgbClr val="000000"/>
                </a:solidFill>
                <a:latin typeface="+mj-lt"/>
                <a:cs typeface="DejaVu Sans" charset="0"/>
              </a:rPr>
              <a:t>  Broadband Wireless Access (BWA) </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802.18</a:t>
            </a:r>
            <a:r>
              <a:rPr lang="en-US" altLang="en-US" sz="2000" b="0" dirty="0">
                <a:solidFill>
                  <a:srgbClr val="000000"/>
                </a:solidFill>
                <a:latin typeface="+mj-lt"/>
                <a:cs typeface="DejaVu Sans" charset="0"/>
              </a:rPr>
              <a:t>  Radio Regulatory TAG </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802.19</a:t>
            </a:r>
            <a:r>
              <a:rPr lang="en-US" altLang="en-US" sz="2000" b="0" dirty="0">
                <a:solidFill>
                  <a:srgbClr val="000000"/>
                </a:solidFill>
                <a:latin typeface="+mj-lt"/>
                <a:cs typeface="DejaVu Sans" charset="0"/>
              </a:rPr>
              <a:t>  Coexistence</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802.21</a:t>
            </a:r>
            <a:r>
              <a:rPr lang="en-US" altLang="en-US" sz="2000" b="0" dirty="0">
                <a:solidFill>
                  <a:srgbClr val="000000"/>
                </a:solidFill>
                <a:latin typeface="+mj-lt"/>
                <a:cs typeface="DejaVu Sans" charset="0"/>
              </a:rPr>
              <a:t>  Media Independent Handover Services (MIS)</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802.22</a:t>
            </a:r>
            <a:r>
              <a:rPr lang="en-US" altLang="en-US" sz="2000" b="0" dirty="0">
                <a:solidFill>
                  <a:srgbClr val="000000"/>
                </a:solidFill>
                <a:latin typeface="+mj-lt"/>
                <a:cs typeface="DejaVu Sans" charset="0"/>
              </a:rPr>
              <a:t>  Wireless Regional Area Networks (WRAN)</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802.24</a:t>
            </a:r>
            <a:r>
              <a:rPr lang="en-US" altLang="en-US" sz="2000" b="0" dirty="0">
                <a:solidFill>
                  <a:srgbClr val="000000"/>
                </a:solidFill>
                <a:latin typeface="+mj-lt"/>
                <a:cs typeface="DejaVu Sans" charset="0"/>
              </a:rPr>
              <a:t>  Vertical Applications TAG</a:t>
            </a:r>
          </a:p>
          <a:p>
            <a:pPr eaLnBrk="1" hangingPunct="1">
              <a:spcBef>
                <a:spcPct val="0"/>
              </a:spcBef>
              <a:buFontTx/>
              <a:buNone/>
              <a:defRPr/>
            </a:pPr>
            <a:endParaRPr lang="en-US" altLang="en-US" sz="2000" dirty="0">
              <a:solidFill>
                <a:srgbClr val="000000"/>
              </a:solidFill>
              <a:latin typeface="Arial" panose="020B0604020202020204" pitchFamily="34" charset="0"/>
              <a:cs typeface="DejaVu Sans" charset="0"/>
            </a:endParaRPr>
          </a:p>
          <a:p>
            <a:pPr eaLnBrk="1" hangingPunct="1">
              <a:spcBef>
                <a:spcPct val="0"/>
              </a:spcBef>
              <a:buFontTx/>
              <a:buNone/>
              <a:defRPr/>
            </a:pPr>
            <a:endParaRPr lang="en-US" altLang="en-US" dirty="0">
              <a:solidFill>
                <a:srgbClr val="000000"/>
              </a:solidFill>
              <a:latin typeface="Arial" panose="020B0604020202020204" pitchFamily="34" charset="0"/>
              <a:cs typeface="DejaVu Sans" charset="0"/>
            </a:endParaRPr>
          </a:p>
        </p:txBody>
      </p:sp>
      <p:sp>
        <p:nvSpPr>
          <p:cNvPr id="41988" name="CustomShape 3">
            <a:extLst>
              <a:ext uri="{FF2B5EF4-FFF2-40B4-BE49-F238E27FC236}">
                <a16:creationId xmlns:a16="http://schemas.microsoft.com/office/drawing/2014/main" id="{B708EA22-3B4B-454F-8CE6-9408D984B9E7}"/>
              </a:ext>
            </a:extLst>
          </p:cNvPr>
          <p:cNvSpPr>
            <a:spLocks noChangeArrowheads="1"/>
          </p:cNvSpPr>
          <p:nvPr/>
        </p:nvSpPr>
        <p:spPr bwMode="auto">
          <a:xfrm>
            <a:off x="6172200" y="1600201"/>
            <a:ext cx="4038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a:solidFill>
                <a:srgbClr val="000000"/>
              </a:solidFill>
              <a:latin typeface="Arial" panose="020B0604020202020204" pitchFamily="34" charset="0"/>
              <a:cs typeface="DejaVu Sans" charset="0"/>
            </a:endParaRPr>
          </a:p>
        </p:txBody>
      </p:sp>
      <p:sp>
        <p:nvSpPr>
          <p:cNvPr id="41989" name="Slide Number Placeholder 5">
            <a:extLst>
              <a:ext uri="{FF2B5EF4-FFF2-40B4-BE49-F238E27FC236}">
                <a16:creationId xmlns:a16="http://schemas.microsoft.com/office/drawing/2014/main" id="{F0C1E50E-941D-4CF7-AFC6-8D4C7F1F248E}"/>
              </a:ext>
            </a:extLst>
          </p:cNvPr>
          <p:cNvSpPr txBox="1">
            <a:spLocks noGrp="1"/>
          </p:cNvSpPr>
          <p:nvPr/>
        </p:nvSpPr>
        <p:spPr bwMode="auto">
          <a:xfrm>
            <a:off x="5732463" y="6475414"/>
            <a:ext cx="6667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D04D7B88-AC92-4446-AF8B-A6FBA10CFA21}" type="slidenum">
              <a:rPr lang="en-US" altLang="en-US" sz="1200" b="0"/>
              <a:pPr algn="ctr">
                <a:spcBef>
                  <a:spcPct val="0"/>
                </a:spcBef>
                <a:buFontTx/>
                <a:buNone/>
              </a:pPr>
              <a:t>11</a:t>
            </a:fld>
            <a:endParaRPr lang="en-US" altLang="en-US" sz="1200" b="0"/>
          </a:p>
        </p:txBody>
      </p:sp>
      <p:sp>
        <p:nvSpPr>
          <p:cNvPr id="41990" name="Rectangle 5">
            <a:extLst>
              <a:ext uri="{FF2B5EF4-FFF2-40B4-BE49-F238E27FC236}">
                <a16:creationId xmlns:a16="http://schemas.microsoft.com/office/drawing/2014/main" id="{DF47917C-C296-4EDC-A452-C0565121288B}"/>
              </a:ext>
            </a:extLst>
          </p:cNvPr>
          <p:cNvSpPr txBox="1">
            <a:spLocks noChangeArrowheads="1"/>
          </p:cNvSpPr>
          <p:nvPr/>
        </p:nvSpPr>
        <p:spPr bwMode="auto">
          <a:xfrm>
            <a:off x="8040216" y="6475414"/>
            <a:ext cx="3654549"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Blackberry</a:t>
            </a:r>
          </a:p>
        </p:txBody>
      </p:sp>
      <p:sp>
        <p:nvSpPr>
          <p:cNvPr id="8" name="Rectangle 4">
            <a:extLst>
              <a:ext uri="{FF2B5EF4-FFF2-40B4-BE49-F238E27FC236}">
                <a16:creationId xmlns:a16="http://schemas.microsoft.com/office/drawing/2014/main" id="{DB705983-6E0C-4E88-B286-DE9BF1040561}"/>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January 2020</a:t>
            </a: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CustomShape 2">
            <a:extLst>
              <a:ext uri="{FF2B5EF4-FFF2-40B4-BE49-F238E27FC236}">
                <a16:creationId xmlns:a16="http://schemas.microsoft.com/office/drawing/2014/main" id="{BD9DCF14-B046-4170-9507-78D9EE9138FC}"/>
              </a:ext>
            </a:extLst>
          </p:cNvPr>
          <p:cNvSpPr>
            <a:spLocks noChangeArrowheads="1"/>
          </p:cNvSpPr>
          <p:nvPr/>
        </p:nvSpPr>
        <p:spPr bwMode="auto">
          <a:xfrm>
            <a:off x="2558146" y="1694929"/>
            <a:ext cx="1350963" cy="755650"/>
          </a:xfrm>
          <a:prstGeom prst="rect">
            <a:avLst/>
          </a:prstGeom>
          <a:solidFill>
            <a:srgbClr val="FFFFFF"/>
          </a:solidFill>
          <a:ln w="38100">
            <a:solidFill>
              <a:srgbClr val="00B050"/>
            </a:solidFill>
            <a:miter lim="800000"/>
            <a:headEnd/>
            <a:tailEnd/>
          </a:ln>
        </p:spPr>
        <p:txBody>
          <a:bodyPr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802.3</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Ethernet</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David Law</a:t>
            </a:r>
          </a:p>
        </p:txBody>
      </p:sp>
      <p:sp>
        <p:nvSpPr>
          <p:cNvPr id="44036" name="CustomShape 6">
            <a:extLst>
              <a:ext uri="{FF2B5EF4-FFF2-40B4-BE49-F238E27FC236}">
                <a16:creationId xmlns:a16="http://schemas.microsoft.com/office/drawing/2014/main" id="{1320F14E-0CCB-4F7A-B92F-9E4697AF3456}"/>
              </a:ext>
            </a:extLst>
          </p:cNvPr>
          <p:cNvSpPr>
            <a:spLocks noChangeArrowheads="1"/>
          </p:cNvSpPr>
          <p:nvPr/>
        </p:nvSpPr>
        <p:spPr bwMode="auto">
          <a:xfrm>
            <a:off x="4009121" y="1694929"/>
            <a:ext cx="1349375" cy="755650"/>
          </a:xfrm>
          <a:prstGeom prst="rect">
            <a:avLst/>
          </a:prstGeom>
          <a:solidFill>
            <a:srgbClr val="FFFFFF"/>
          </a:solidFill>
          <a:ln w="38100">
            <a:solidFill>
              <a:srgbClr val="00B050"/>
            </a:solidFill>
            <a:miter lim="800000"/>
            <a:headEnd/>
            <a:tailEnd/>
          </a:ln>
        </p:spPr>
        <p:txBody>
          <a:bodyPr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802.11</a:t>
            </a:r>
          </a:p>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WLAN</a:t>
            </a:r>
          </a:p>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Dorothy Stanley</a:t>
            </a:r>
          </a:p>
        </p:txBody>
      </p:sp>
      <p:sp>
        <p:nvSpPr>
          <p:cNvPr id="44037" name="CustomShape 8">
            <a:extLst>
              <a:ext uri="{FF2B5EF4-FFF2-40B4-BE49-F238E27FC236}">
                <a16:creationId xmlns:a16="http://schemas.microsoft.com/office/drawing/2014/main" id="{65A8260D-34DC-46CD-A6C6-3FC1E3D5E1DF}"/>
              </a:ext>
            </a:extLst>
          </p:cNvPr>
          <p:cNvSpPr>
            <a:spLocks noChangeArrowheads="1"/>
          </p:cNvSpPr>
          <p:nvPr/>
        </p:nvSpPr>
        <p:spPr bwMode="auto">
          <a:xfrm>
            <a:off x="1108758" y="1694929"/>
            <a:ext cx="1350962" cy="755650"/>
          </a:xfrm>
          <a:prstGeom prst="rect">
            <a:avLst/>
          </a:prstGeom>
          <a:solidFill>
            <a:srgbClr val="FFFFFF"/>
          </a:solidFill>
          <a:ln w="38100">
            <a:solidFill>
              <a:srgbClr val="00B050"/>
            </a:solidFill>
            <a:miter lim="800000"/>
            <a:headEnd/>
            <a:tailEnd/>
          </a:ln>
        </p:spPr>
        <p:txBody>
          <a:bodyPr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802.1</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Bridging/Arch</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Glenn Parsons</a:t>
            </a:r>
          </a:p>
        </p:txBody>
      </p:sp>
      <p:sp>
        <p:nvSpPr>
          <p:cNvPr id="44038" name="CustomShape 10">
            <a:extLst>
              <a:ext uri="{FF2B5EF4-FFF2-40B4-BE49-F238E27FC236}">
                <a16:creationId xmlns:a16="http://schemas.microsoft.com/office/drawing/2014/main" id="{B6A46689-1D07-4E25-9926-711A80C66EB0}"/>
              </a:ext>
            </a:extLst>
          </p:cNvPr>
          <p:cNvSpPr>
            <a:spLocks noChangeArrowheads="1"/>
          </p:cNvSpPr>
          <p:nvPr/>
        </p:nvSpPr>
        <p:spPr bwMode="auto">
          <a:xfrm>
            <a:off x="1548495" y="1348855"/>
            <a:ext cx="2813050"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361" tIns="44284" rIns="90361" bIns="44284"/>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600">
                <a:solidFill>
                  <a:srgbClr val="000000"/>
                </a:solidFill>
                <a:latin typeface="Arial" panose="020B0604020202020204" pitchFamily="34" charset="0"/>
                <a:cs typeface="DejaVu Sans" charset="0"/>
              </a:rPr>
              <a:t>Working Group/TAG Chairs</a:t>
            </a:r>
            <a:endParaRPr lang="en-US" altLang="en-US">
              <a:solidFill>
                <a:srgbClr val="000000"/>
              </a:solidFill>
              <a:latin typeface="Arial" panose="020B0604020202020204" pitchFamily="34" charset="0"/>
              <a:cs typeface="DejaVu Sans" charset="0"/>
            </a:endParaRPr>
          </a:p>
        </p:txBody>
      </p:sp>
      <p:sp>
        <p:nvSpPr>
          <p:cNvPr id="44040" name="CustomShape 20">
            <a:extLst>
              <a:ext uri="{FF2B5EF4-FFF2-40B4-BE49-F238E27FC236}">
                <a16:creationId xmlns:a16="http://schemas.microsoft.com/office/drawing/2014/main" id="{1984BECE-3188-4F4E-A301-976E5BC674B5}"/>
              </a:ext>
            </a:extLst>
          </p:cNvPr>
          <p:cNvSpPr>
            <a:spLocks noChangeArrowheads="1"/>
          </p:cNvSpPr>
          <p:nvPr/>
        </p:nvSpPr>
        <p:spPr bwMode="auto">
          <a:xfrm>
            <a:off x="8112224" y="806278"/>
            <a:ext cx="1317625" cy="544512"/>
          </a:xfrm>
          <a:prstGeom prst="rect">
            <a:avLst/>
          </a:prstGeom>
          <a:solidFill>
            <a:srgbClr val="FFFFFF"/>
          </a:solidFill>
          <a:ln w="38100">
            <a:solidFill>
              <a:srgbClr val="00B0F0"/>
            </a:solidFill>
            <a:miter lim="800000"/>
            <a:headEnd/>
            <a:tailEnd/>
          </a:ln>
        </p:spPr>
        <p:txBody>
          <a:bodyPr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CHAIR</a:t>
            </a:r>
          </a:p>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Paul Nikolich</a:t>
            </a:r>
          </a:p>
        </p:txBody>
      </p:sp>
      <p:sp>
        <p:nvSpPr>
          <p:cNvPr id="44041" name="CustomShape 22">
            <a:extLst>
              <a:ext uri="{FF2B5EF4-FFF2-40B4-BE49-F238E27FC236}">
                <a16:creationId xmlns:a16="http://schemas.microsoft.com/office/drawing/2014/main" id="{93097956-B109-4AD2-9C14-8ECD62FFDD37}"/>
              </a:ext>
            </a:extLst>
          </p:cNvPr>
          <p:cNvSpPr>
            <a:spLocks noChangeArrowheads="1"/>
          </p:cNvSpPr>
          <p:nvPr/>
        </p:nvSpPr>
        <p:spPr bwMode="auto">
          <a:xfrm>
            <a:off x="2031197" y="782709"/>
            <a:ext cx="6169128" cy="475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361" tIns="44284" rIns="90361" bIns="44284"/>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dirty="0">
                <a:solidFill>
                  <a:srgbClr val="000000"/>
                </a:solidFill>
                <a:latin typeface="Arial" panose="020B0604020202020204" pitchFamily="34" charset="0"/>
                <a:cs typeface="DejaVu Sans" charset="0"/>
              </a:rPr>
              <a:t>IEEE 802 EXECUTIVE COMMITTEE (EC)</a:t>
            </a:r>
          </a:p>
        </p:txBody>
      </p:sp>
      <p:sp>
        <p:nvSpPr>
          <p:cNvPr id="44042" name="CustomShape 23">
            <a:extLst>
              <a:ext uri="{FF2B5EF4-FFF2-40B4-BE49-F238E27FC236}">
                <a16:creationId xmlns:a16="http://schemas.microsoft.com/office/drawing/2014/main" id="{F11FB466-8388-470C-84CC-3B6941D63516}"/>
              </a:ext>
            </a:extLst>
          </p:cNvPr>
          <p:cNvSpPr>
            <a:spLocks noChangeArrowheads="1"/>
          </p:cNvSpPr>
          <p:nvPr/>
        </p:nvSpPr>
        <p:spPr bwMode="auto">
          <a:xfrm>
            <a:off x="1077008" y="2596629"/>
            <a:ext cx="1350962" cy="755650"/>
          </a:xfrm>
          <a:prstGeom prst="rect">
            <a:avLst/>
          </a:prstGeom>
          <a:solidFill>
            <a:srgbClr val="FFFFFF"/>
          </a:solidFill>
          <a:ln w="38100">
            <a:solidFill>
              <a:srgbClr val="00B050"/>
            </a:solidFill>
            <a:miter lim="800000"/>
            <a:headEnd/>
            <a:tailEnd/>
          </a:ln>
        </p:spPr>
        <p:txBody>
          <a:bodyPr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802.15</a:t>
            </a:r>
            <a:br>
              <a:rPr lang="en-US" altLang="en-US" sz="1200">
                <a:solidFill>
                  <a:srgbClr val="000000"/>
                </a:solidFill>
                <a:latin typeface="Arial" panose="020B0604020202020204" pitchFamily="34" charset="0"/>
                <a:cs typeface="DejaVu Sans" charset="0"/>
              </a:rPr>
            </a:br>
            <a:r>
              <a:rPr lang="en-US" altLang="en-US" sz="1200">
                <a:solidFill>
                  <a:srgbClr val="000000"/>
                </a:solidFill>
                <a:latin typeface="Arial" panose="020B0604020202020204" pitchFamily="34" charset="0"/>
                <a:cs typeface="DejaVu Sans" charset="0"/>
              </a:rPr>
              <a:t>WPAN</a:t>
            </a:r>
            <a:br>
              <a:rPr lang="en-US" altLang="en-US" sz="1200">
                <a:solidFill>
                  <a:srgbClr val="000000"/>
                </a:solidFill>
                <a:latin typeface="Arial" panose="020B0604020202020204" pitchFamily="34" charset="0"/>
                <a:cs typeface="DejaVu Sans" charset="0"/>
              </a:rPr>
            </a:br>
            <a:r>
              <a:rPr lang="en-US" altLang="en-US" sz="1200">
                <a:solidFill>
                  <a:srgbClr val="000000"/>
                </a:solidFill>
                <a:latin typeface="Arial" panose="020B0604020202020204" pitchFamily="34" charset="0"/>
                <a:cs typeface="DejaVu Sans" charset="0"/>
              </a:rPr>
              <a:t>Bob Heile</a:t>
            </a:r>
          </a:p>
        </p:txBody>
      </p:sp>
      <p:sp>
        <p:nvSpPr>
          <p:cNvPr id="44043" name="CustomShape 25">
            <a:extLst>
              <a:ext uri="{FF2B5EF4-FFF2-40B4-BE49-F238E27FC236}">
                <a16:creationId xmlns:a16="http://schemas.microsoft.com/office/drawing/2014/main" id="{8601D3BB-3078-495C-A254-DF593A0632D0}"/>
              </a:ext>
            </a:extLst>
          </p:cNvPr>
          <p:cNvSpPr>
            <a:spLocks noChangeArrowheads="1"/>
          </p:cNvSpPr>
          <p:nvPr/>
        </p:nvSpPr>
        <p:spPr bwMode="auto">
          <a:xfrm>
            <a:off x="2576996" y="2605769"/>
            <a:ext cx="1349375" cy="755650"/>
          </a:xfrm>
          <a:prstGeom prst="rect">
            <a:avLst/>
          </a:prstGeom>
          <a:solidFill>
            <a:srgbClr val="FFFFFF"/>
          </a:solidFill>
          <a:ln w="38100">
            <a:solidFill>
              <a:srgbClr val="00B050"/>
            </a:solidFill>
            <a:miter lim="800000"/>
            <a:headEnd/>
            <a:tailEnd/>
          </a:ln>
        </p:spPr>
        <p:txBody>
          <a:bodyPr lIns="36000" rIns="36000"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802.18 TAG</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Radio Regulatory</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Ray Holcomb</a:t>
            </a:r>
          </a:p>
        </p:txBody>
      </p:sp>
      <p:sp>
        <p:nvSpPr>
          <p:cNvPr id="39948" name="CustomShape 35">
            <a:extLst>
              <a:ext uri="{FF2B5EF4-FFF2-40B4-BE49-F238E27FC236}">
                <a16:creationId xmlns:a16="http://schemas.microsoft.com/office/drawing/2014/main" id="{A312D5DA-C040-42E4-81EB-15C30C34F5DA}"/>
              </a:ext>
            </a:extLst>
          </p:cNvPr>
          <p:cNvSpPr>
            <a:spLocks noChangeArrowheads="1"/>
          </p:cNvSpPr>
          <p:nvPr/>
        </p:nvSpPr>
        <p:spPr bwMode="auto">
          <a:xfrm>
            <a:off x="4433750" y="5035154"/>
            <a:ext cx="6774818" cy="134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1" tIns="44284" rIns="90361" bIns="44284"/>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defRPr/>
            </a:pPr>
            <a:r>
              <a:rPr lang="en-US" altLang="en-US" sz="1400" u="sng" dirty="0">
                <a:solidFill>
                  <a:srgbClr val="333399"/>
                </a:solidFill>
                <a:cs typeface="DejaVu Sans" charset="0"/>
              </a:rPr>
              <a:t>DISBANDED</a:t>
            </a:r>
            <a:endParaRPr lang="en-US" altLang="en-US" sz="2800" dirty="0">
              <a:solidFill>
                <a:srgbClr val="000000"/>
              </a:solidFill>
              <a:latin typeface="Arial" panose="020B0604020202020204" pitchFamily="34" charset="0"/>
              <a:cs typeface="DejaVu Sans" charset="0"/>
            </a:endParaRPr>
          </a:p>
          <a:p>
            <a:pPr eaLnBrk="1" hangingPunct="1">
              <a:spcBef>
                <a:spcPct val="0"/>
              </a:spcBef>
              <a:buFontTx/>
              <a:buNone/>
              <a:defRPr/>
            </a:pPr>
            <a:r>
              <a:rPr lang="en-US" altLang="en-US" sz="1400" dirty="0">
                <a:solidFill>
                  <a:srgbClr val="333399"/>
                </a:solidFill>
                <a:cs typeface="DejaVu Sans" charset="0"/>
              </a:rPr>
              <a:t>802.2 Logical Link Control		802.4 Token Bus		  802.5 Token Ring</a:t>
            </a:r>
          </a:p>
          <a:p>
            <a:pPr eaLnBrk="1" hangingPunct="1">
              <a:spcBef>
                <a:spcPct val="0"/>
              </a:spcBef>
              <a:buFontTx/>
              <a:buNone/>
              <a:defRPr/>
            </a:pPr>
            <a:r>
              <a:rPr lang="en-US" altLang="en-US" sz="1400" dirty="0">
                <a:solidFill>
                  <a:srgbClr val="333399"/>
                </a:solidFill>
                <a:cs typeface="DejaVu Sans" charset="0"/>
              </a:rPr>
              <a:t>802.6 Distributed Queue Dual Bus 	802.7 Broadband TAG	  802.8 Fiber Optic TAG </a:t>
            </a:r>
          </a:p>
          <a:p>
            <a:pPr eaLnBrk="1" hangingPunct="1">
              <a:spcBef>
                <a:spcPct val="0"/>
              </a:spcBef>
              <a:buFontTx/>
              <a:buNone/>
              <a:defRPr/>
            </a:pPr>
            <a:r>
              <a:rPr lang="en-US" altLang="en-US" sz="1400" dirty="0">
                <a:solidFill>
                  <a:srgbClr val="333399"/>
                </a:solidFill>
                <a:cs typeface="DejaVu Sans" charset="0"/>
              </a:rPr>
              <a:t>802.9 Integrated Service LAN	</a:t>
            </a:r>
            <a:r>
              <a:rPr lang="en-GB" altLang="en-US" sz="1400" dirty="0">
                <a:solidFill>
                  <a:srgbClr val="333399"/>
                </a:solidFill>
                <a:cs typeface="DejaVu Sans" charset="0"/>
              </a:rPr>
              <a:t>802.10 Security	            802.12 Demand Priority</a:t>
            </a:r>
          </a:p>
          <a:p>
            <a:pPr eaLnBrk="1" hangingPunct="1">
              <a:spcBef>
                <a:spcPct val="0"/>
              </a:spcBef>
              <a:buFontTx/>
              <a:buNone/>
              <a:defRPr/>
            </a:pPr>
            <a:r>
              <a:rPr lang="en-GB" altLang="en-US" sz="1400" dirty="0">
                <a:solidFill>
                  <a:srgbClr val="333399"/>
                </a:solidFill>
                <a:cs typeface="DejaVu Sans" charset="0"/>
              </a:rPr>
              <a:t>802.14 Cable Modems </a:t>
            </a:r>
          </a:p>
          <a:p>
            <a:pPr eaLnBrk="1" hangingPunct="1">
              <a:spcBef>
                <a:spcPct val="0"/>
              </a:spcBef>
              <a:buFontTx/>
              <a:buNone/>
              <a:defRPr/>
            </a:pPr>
            <a:r>
              <a:rPr lang="en-GB" altLang="en-US" sz="1400" dirty="0">
                <a:solidFill>
                  <a:srgbClr val="333399"/>
                </a:solidFill>
                <a:cs typeface="DejaVu Sans" charset="0"/>
              </a:rPr>
              <a:t>802.20 Mobile Broadband Wireless Access 		</a:t>
            </a:r>
            <a:r>
              <a:rPr lang="en-US" altLang="en-US" sz="1400" dirty="0">
                <a:solidFill>
                  <a:srgbClr val="333399"/>
                </a:solidFill>
                <a:cs typeface="DejaVu Sans" charset="0"/>
              </a:rPr>
              <a:t>802.23 Emergency Services</a:t>
            </a:r>
          </a:p>
          <a:p>
            <a:pPr eaLnBrk="1" hangingPunct="1">
              <a:spcBef>
                <a:spcPct val="0"/>
              </a:spcBef>
              <a:buFontTx/>
              <a:buNone/>
              <a:defRPr/>
            </a:pPr>
            <a:r>
              <a:rPr lang="en-US" altLang="en-US" sz="1400" dirty="0">
                <a:solidFill>
                  <a:srgbClr val="333399"/>
                </a:solidFill>
                <a:cs typeface="DejaVu Sans" charset="0"/>
              </a:rPr>
              <a:t> </a:t>
            </a:r>
          </a:p>
          <a:p>
            <a:pPr eaLnBrk="1" hangingPunct="1">
              <a:spcBef>
                <a:spcPct val="0"/>
              </a:spcBef>
              <a:buFontTx/>
              <a:buNone/>
              <a:defRPr/>
            </a:pPr>
            <a:endParaRPr lang="en-US" altLang="en-US" dirty="0">
              <a:solidFill>
                <a:srgbClr val="000000"/>
              </a:solidFill>
              <a:latin typeface="Arial" panose="020B0604020202020204" pitchFamily="34" charset="0"/>
              <a:cs typeface="DejaVu Sans" charset="0"/>
            </a:endParaRPr>
          </a:p>
        </p:txBody>
      </p:sp>
      <p:sp>
        <p:nvSpPr>
          <p:cNvPr id="44049" name="CustomShape 23">
            <a:extLst>
              <a:ext uri="{FF2B5EF4-FFF2-40B4-BE49-F238E27FC236}">
                <a16:creationId xmlns:a16="http://schemas.microsoft.com/office/drawing/2014/main" id="{35C10B02-07B6-44D7-9B4E-BD700B4E8A0D}"/>
              </a:ext>
            </a:extLst>
          </p:cNvPr>
          <p:cNvSpPr>
            <a:spLocks noChangeArrowheads="1"/>
          </p:cNvSpPr>
          <p:nvPr/>
        </p:nvSpPr>
        <p:spPr bwMode="auto">
          <a:xfrm>
            <a:off x="2574630" y="3489269"/>
            <a:ext cx="1350963" cy="755650"/>
          </a:xfrm>
          <a:prstGeom prst="rect">
            <a:avLst/>
          </a:prstGeom>
          <a:solidFill>
            <a:srgbClr val="FFFFFF"/>
          </a:solidFill>
          <a:ln w="38100">
            <a:solidFill>
              <a:srgbClr val="00B050"/>
            </a:solidFill>
            <a:miter lim="800000"/>
            <a:headEnd/>
            <a:tailEnd/>
          </a:ln>
        </p:spPr>
        <p:txBody>
          <a:bodyPr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802.24</a:t>
            </a:r>
            <a:br>
              <a:rPr lang="en-US" altLang="en-US" sz="1200" dirty="0">
                <a:solidFill>
                  <a:srgbClr val="000000"/>
                </a:solidFill>
                <a:latin typeface="Arial" panose="020B0604020202020204" pitchFamily="34" charset="0"/>
                <a:cs typeface="DejaVu Sans" charset="0"/>
              </a:rPr>
            </a:br>
            <a:r>
              <a:rPr lang="en-US" altLang="en-US" sz="1200" dirty="0">
                <a:solidFill>
                  <a:srgbClr val="000000"/>
                </a:solidFill>
                <a:latin typeface="Arial" panose="020B0604020202020204" pitchFamily="34" charset="0"/>
                <a:cs typeface="DejaVu Sans" charset="0"/>
              </a:rPr>
              <a:t>Vertical Applications</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Tim Godfrey</a:t>
            </a:r>
          </a:p>
        </p:txBody>
      </p:sp>
      <p:sp>
        <p:nvSpPr>
          <p:cNvPr id="44050" name="CustomShape 23">
            <a:extLst>
              <a:ext uri="{FF2B5EF4-FFF2-40B4-BE49-F238E27FC236}">
                <a16:creationId xmlns:a16="http://schemas.microsoft.com/office/drawing/2014/main" id="{89061C36-ABA8-463C-A187-4AA9D176B61A}"/>
              </a:ext>
            </a:extLst>
          </p:cNvPr>
          <p:cNvSpPr>
            <a:spLocks noChangeArrowheads="1"/>
          </p:cNvSpPr>
          <p:nvPr/>
        </p:nvSpPr>
        <p:spPr bwMode="auto">
          <a:xfrm>
            <a:off x="1077008" y="3496741"/>
            <a:ext cx="1350962" cy="755650"/>
          </a:xfrm>
          <a:prstGeom prst="rect">
            <a:avLst/>
          </a:prstGeom>
          <a:solidFill>
            <a:srgbClr val="FFFFFF"/>
          </a:solidFill>
          <a:ln w="38100">
            <a:solidFill>
              <a:srgbClr val="00B050"/>
            </a:solidFill>
            <a:miter lim="800000"/>
            <a:headEnd/>
            <a:tailEnd/>
          </a:ln>
        </p:spPr>
        <p:txBody>
          <a:bodyPr lIns="36000" rIns="36000"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802.19</a:t>
            </a:r>
          </a:p>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Coexistence</a:t>
            </a:r>
          </a:p>
          <a:p>
            <a:pPr algn="ctr" eaLnBrk="1" hangingPunct="1">
              <a:spcBef>
                <a:spcPct val="0"/>
              </a:spcBef>
              <a:buFontTx/>
              <a:buNone/>
            </a:pPr>
            <a:r>
              <a:rPr lang="en-US" altLang="en-US" sz="1100">
                <a:solidFill>
                  <a:srgbClr val="000000"/>
                </a:solidFill>
                <a:latin typeface="Arial" panose="020B0604020202020204" pitchFamily="34" charset="0"/>
                <a:cs typeface="DejaVu Sans" charset="0"/>
              </a:rPr>
              <a:t>Steve Shellhammer</a:t>
            </a:r>
            <a:endParaRPr lang="en-US" altLang="en-US" sz="1200">
              <a:solidFill>
                <a:srgbClr val="000000"/>
              </a:solidFill>
              <a:latin typeface="Arial" panose="020B0604020202020204" pitchFamily="34" charset="0"/>
              <a:cs typeface="DejaVu Sans" charset="0"/>
            </a:endParaRPr>
          </a:p>
        </p:txBody>
      </p:sp>
      <p:sp>
        <p:nvSpPr>
          <p:cNvPr id="44057" name="Slide Number Placeholder 5">
            <a:extLst>
              <a:ext uri="{FF2B5EF4-FFF2-40B4-BE49-F238E27FC236}">
                <a16:creationId xmlns:a16="http://schemas.microsoft.com/office/drawing/2014/main" id="{B334749C-8A4B-43C8-B250-59F81ED0A6E0}"/>
              </a:ext>
            </a:extLst>
          </p:cNvPr>
          <p:cNvSpPr txBox="1">
            <a:spLocks noGrp="1"/>
          </p:cNvSpPr>
          <p:nvPr/>
        </p:nvSpPr>
        <p:spPr bwMode="auto">
          <a:xfrm>
            <a:off x="5732463" y="6475414"/>
            <a:ext cx="6667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8D700481-4CD7-4C4F-8744-314B988E32CF}" type="slidenum">
              <a:rPr lang="en-US" altLang="en-US" sz="1200" b="0"/>
              <a:pPr algn="ctr">
                <a:spcBef>
                  <a:spcPct val="0"/>
                </a:spcBef>
                <a:buFontTx/>
                <a:buNone/>
              </a:pPr>
              <a:t>12</a:t>
            </a:fld>
            <a:endParaRPr lang="en-US" altLang="en-US" sz="1200" b="0"/>
          </a:p>
        </p:txBody>
      </p:sp>
      <p:sp>
        <p:nvSpPr>
          <p:cNvPr id="44059" name="Footer Placeholder 5">
            <a:extLst>
              <a:ext uri="{FF2B5EF4-FFF2-40B4-BE49-F238E27FC236}">
                <a16:creationId xmlns:a16="http://schemas.microsoft.com/office/drawing/2014/main" id="{5C43F20C-9FFF-4EC4-A2D8-F357CE7A497E}"/>
              </a:ext>
            </a:extLst>
          </p:cNvPr>
          <p:cNvSpPr txBox="1">
            <a:spLocks/>
          </p:cNvSpPr>
          <p:nvPr/>
        </p:nvSpPr>
        <p:spPr bwMode="auto">
          <a:xfrm>
            <a:off x="7985125" y="6450015"/>
            <a:ext cx="3514725"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Blackberry</a:t>
            </a:r>
          </a:p>
        </p:txBody>
      </p:sp>
      <p:sp>
        <p:nvSpPr>
          <p:cNvPr id="29" name="Rectangle 4">
            <a:extLst>
              <a:ext uri="{FF2B5EF4-FFF2-40B4-BE49-F238E27FC236}">
                <a16:creationId xmlns:a16="http://schemas.microsoft.com/office/drawing/2014/main" id="{F22A33D2-8CE9-4559-99C4-11B2911C14FC}"/>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January 2020</a:t>
            </a:r>
          </a:p>
        </p:txBody>
      </p:sp>
      <p:sp>
        <p:nvSpPr>
          <p:cNvPr id="30" name="CustomShape 35">
            <a:extLst>
              <a:ext uri="{FF2B5EF4-FFF2-40B4-BE49-F238E27FC236}">
                <a16:creationId xmlns:a16="http://schemas.microsoft.com/office/drawing/2014/main" id="{CADF26FA-32C6-4232-AC7E-82AC33FB756E}"/>
              </a:ext>
            </a:extLst>
          </p:cNvPr>
          <p:cNvSpPr>
            <a:spLocks noChangeArrowheads="1"/>
          </p:cNvSpPr>
          <p:nvPr/>
        </p:nvSpPr>
        <p:spPr bwMode="auto">
          <a:xfrm>
            <a:off x="906242" y="5013738"/>
            <a:ext cx="3635815"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1" tIns="44284" rIns="90361" bIns="44284"/>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defRPr/>
            </a:pPr>
            <a:r>
              <a:rPr lang="en-US" altLang="en-US" sz="1400" u="sng" dirty="0">
                <a:solidFill>
                  <a:srgbClr val="333399"/>
                </a:solidFill>
                <a:latin typeface="+mj-lt"/>
                <a:cs typeface="DejaVu Sans" charset="0"/>
              </a:rPr>
              <a:t>HIBERNATED</a:t>
            </a:r>
            <a:endParaRPr lang="en-US" altLang="en-US" sz="2800" dirty="0">
              <a:solidFill>
                <a:srgbClr val="000000"/>
              </a:solidFill>
              <a:latin typeface="+mj-lt"/>
              <a:cs typeface="DejaVu Sans" charset="0"/>
            </a:endParaRPr>
          </a:p>
          <a:p>
            <a:pPr eaLnBrk="1" hangingPunct="1">
              <a:spcBef>
                <a:spcPct val="0"/>
              </a:spcBef>
              <a:buFontTx/>
              <a:buNone/>
              <a:defRPr/>
            </a:pPr>
            <a:r>
              <a:rPr lang="en-US" altLang="en-US" sz="1400" dirty="0">
                <a:solidFill>
                  <a:srgbClr val="333399"/>
                </a:solidFill>
                <a:cs typeface="DejaVu Sans" charset="0"/>
              </a:rPr>
              <a:t>802.16 Broadband Wireless Access</a:t>
            </a:r>
            <a:endParaRPr lang="en-US" altLang="en-US" sz="2800" dirty="0">
              <a:solidFill>
                <a:srgbClr val="000000"/>
              </a:solidFill>
              <a:latin typeface="Arial" panose="020B0604020202020204" pitchFamily="34" charset="0"/>
              <a:cs typeface="DejaVu Sans" charset="0"/>
            </a:endParaRPr>
          </a:p>
          <a:p>
            <a:pPr eaLnBrk="1" hangingPunct="1">
              <a:spcBef>
                <a:spcPct val="0"/>
              </a:spcBef>
              <a:buFontTx/>
              <a:buNone/>
              <a:defRPr/>
            </a:pPr>
            <a:r>
              <a:rPr lang="en-US" altLang="en-US" sz="1400" dirty="0">
                <a:solidFill>
                  <a:srgbClr val="333399"/>
                </a:solidFill>
                <a:cs typeface="DejaVu Sans" charset="0"/>
              </a:rPr>
              <a:t>802.21 Media Independent Hanover Services</a:t>
            </a:r>
          </a:p>
          <a:p>
            <a:pPr eaLnBrk="1" hangingPunct="1">
              <a:spcBef>
                <a:spcPct val="0"/>
              </a:spcBef>
              <a:buFontTx/>
              <a:buNone/>
              <a:defRPr/>
            </a:pPr>
            <a:r>
              <a:rPr lang="en-US" altLang="en-US" sz="1400" dirty="0">
                <a:solidFill>
                  <a:srgbClr val="333399"/>
                </a:solidFill>
                <a:latin typeface="+mn-lt"/>
                <a:cs typeface="DejaVu Sans" charset="0"/>
              </a:rPr>
              <a:t>802.22 Wireless Regional Area Networks</a:t>
            </a:r>
            <a:endParaRPr lang="en-US" altLang="en-US" sz="1400" dirty="0">
              <a:solidFill>
                <a:srgbClr val="000000"/>
              </a:solidFill>
              <a:latin typeface="+mn-lt"/>
              <a:cs typeface="DejaVu Sans" charset="0"/>
            </a:endParaRPr>
          </a:p>
          <a:p>
            <a:pPr eaLnBrk="1" hangingPunct="1">
              <a:spcBef>
                <a:spcPct val="0"/>
              </a:spcBef>
              <a:buFontTx/>
              <a:buNone/>
              <a:defRPr/>
            </a:pPr>
            <a:endParaRPr lang="en-US" altLang="en-US" dirty="0">
              <a:solidFill>
                <a:srgbClr val="000000"/>
              </a:solidFill>
              <a:latin typeface="Arial" panose="020B0604020202020204" pitchFamily="34" charset="0"/>
              <a:cs typeface="DejaVu Sans" charset="0"/>
            </a:endParaRPr>
          </a:p>
        </p:txBody>
      </p:sp>
      <p:grpSp>
        <p:nvGrpSpPr>
          <p:cNvPr id="2" name="Group 1">
            <a:extLst>
              <a:ext uri="{FF2B5EF4-FFF2-40B4-BE49-F238E27FC236}">
                <a16:creationId xmlns:a16="http://schemas.microsoft.com/office/drawing/2014/main" id="{1D2BD9D6-162C-485A-B255-A7634C0CF06D}"/>
              </a:ext>
            </a:extLst>
          </p:cNvPr>
          <p:cNvGrpSpPr/>
          <p:nvPr/>
        </p:nvGrpSpPr>
        <p:grpSpPr>
          <a:xfrm>
            <a:off x="8863183" y="2614863"/>
            <a:ext cx="2872248" cy="2544885"/>
            <a:chOff x="5617482" y="1727077"/>
            <a:chExt cx="2872248" cy="2544885"/>
          </a:xfrm>
        </p:grpSpPr>
        <p:sp>
          <p:nvSpPr>
            <p:cNvPr id="44045" name="CustomShape 40">
              <a:extLst>
                <a:ext uri="{FF2B5EF4-FFF2-40B4-BE49-F238E27FC236}">
                  <a16:creationId xmlns:a16="http://schemas.microsoft.com/office/drawing/2014/main" id="{B7BD4D37-F114-4E48-9794-A171A501B4BF}"/>
                </a:ext>
              </a:extLst>
            </p:cNvPr>
            <p:cNvSpPr>
              <a:spLocks noChangeArrowheads="1"/>
            </p:cNvSpPr>
            <p:nvPr/>
          </p:nvSpPr>
          <p:spPr bwMode="auto">
            <a:xfrm>
              <a:off x="6292169" y="1727077"/>
              <a:ext cx="15113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361" tIns="44284" rIns="90361" bIns="44284"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600" dirty="0">
                  <a:solidFill>
                    <a:srgbClr val="000000"/>
                  </a:solidFill>
                  <a:latin typeface="Arial" panose="020B0604020202020204" pitchFamily="34" charset="0"/>
                  <a:cs typeface="DejaVu Sans" charset="0"/>
                </a:rPr>
                <a:t>Hibernating</a:t>
              </a:r>
              <a:endParaRPr lang="en-US" altLang="en-US" dirty="0">
                <a:solidFill>
                  <a:srgbClr val="000000"/>
                </a:solidFill>
                <a:latin typeface="Arial" panose="020B0604020202020204" pitchFamily="34" charset="0"/>
                <a:cs typeface="DejaVu Sans" charset="0"/>
              </a:endParaRPr>
            </a:p>
            <a:p>
              <a:pPr algn="ctr" eaLnBrk="1" hangingPunct="1">
                <a:spcBef>
                  <a:spcPct val="0"/>
                </a:spcBef>
                <a:buFontTx/>
                <a:buNone/>
              </a:pPr>
              <a:r>
                <a:rPr lang="en-US" altLang="en-US" sz="1600" dirty="0">
                  <a:solidFill>
                    <a:srgbClr val="000000"/>
                  </a:solidFill>
                  <a:latin typeface="Arial" panose="020B0604020202020204" pitchFamily="34" charset="0"/>
                  <a:cs typeface="DejaVu Sans" charset="0"/>
                </a:rPr>
                <a:t>WG Chairs</a:t>
              </a:r>
              <a:endParaRPr lang="en-US" altLang="en-US" dirty="0">
                <a:solidFill>
                  <a:srgbClr val="000000"/>
                </a:solidFill>
                <a:latin typeface="Arial" panose="020B0604020202020204" pitchFamily="34" charset="0"/>
                <a:cs typeface="DejaVu Sans" charset="0"/>
              </a:endParaRP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(non voting)</a:t>
              </a:r>
              <a:endParaRPr lang="en-US" altLang="en-US" dirty="0">
                <a:solidFill>
                  <a:srgbClr val="000000"/>
                </a:solidFill>
                <a:latin typeface="Arial" panose="020B0604020202020204" pitchFamily="34" charset="0"/>
                <a:cs typeface="DejaVu Sans" charset="0"/>
              </a:endParaRPr>
            </a:p>
          </p:txBody>
        </p:sp>
        <p:sp>
          <p:nvSpPr>
            <p:cNvPr id="44048" name="CustomShape 6">
              <a:extLst>
                <a:ext uri="{FF2B5EF4-FFF2-40B4-BE49-F238E27FC236}">
                  <a16:creationId xmlns:a16="http://schemas.microsoft.com/office/drawing/2014/main" id="{7650D9FF-7FB6-4225-A4D8-D9C1CC53BF21}"/>
                </a:ext>
              </a:extLst>
            </p:cNvPr>
            <p:cNvSpPr>
              <a:spLocks noChangeArrowheads="1"/>
            </p:cNvSpPr>
            <p:nvPr/>
          </p:nvSpPr>
          <p:spPr bwMode="auto">
            <a:xfrm>
              <a:off x="5619069" y="2597149"/>
              <a:ext cx="1349375" cy="755650"/>
            </a:xfrm>
            <a:prstGeom prst="rect">
              <a:avLst/>
            </a:prstGeom>
            <a:solidFill>
              <a:srgbClr val="FFFFFF"/>
            </a:solidFill>
            <a:ln w="12600">
              <a:solidFill>
                <a:srgbClr val="000000"/>
              </a:solidFill>
              <a:miter lim="800000"/>
              <a:headEnd/>
              <a:tailEnd/>
            </a:ln>
          </p:spPr>
          <p:txBody>
            <a:bodyPr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802.17</a:t>
              </a:r>
              <a:br>
                <a:rPr lang="en-US" altLang="en-US" sz="1200">
                  <a:solidFill>
                    <a:srgbClr val="000000"/>
                  </a:solidFill>
                  <a:latin typeface="Arial" panose="020B0604020202020204" pitchFamily="34" charset="0"/>
                  <a:cs typeface="DejaVu Sans" charset="0"/>
                </a:rPr>
              </a:br>
              <a:r>
                <a:rPr lang="en-US" altLang="en-US" sz="1200">
                  <a:solidFill>
                    <a:srgbClr val="000000"/>
                  </a:solidFill>
                  <a:latin typeface="Arial" panose="020B0604020202020204" pitchFamily="34" charset="0"/>
                  <a:cs typeface="DejaVu Sans" charset="0"/>
                </a:rPr>
                <a:t>Resilent Packet</a:t>
              </a:r>
            </a:p>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Ring</a:t>
              </a:r>
            </a:p>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John Lemon</a:t>
              </a:r>
            </a:p>
          </p:txBody>
        </p:sp>
        <p:sp>
          <p:nvSpPr>
            <p:cNvPr id="44058" name="CustomShape 6">
              <a:extLst>
                <a:ext uri="{FF2B5EF4-FFF2-40B4-BE49-F238E27FC236}">
                  <a16:creationId xmlns:a16="http://schemas.microsoft.com/office/drawing/2014/main" id="{82CA088B-4ACB-4B5F-B276-4D2AAF62B704}"/>
                </a:ext>
              </a:extLst>
            </p:cNvPr>
            <p:cNvSpPr>
              <a:spLocks noChangeArrowheads="1"/>
            </p:cNvSpPr>
            <p:nvPr/>
          </p:nvSpPr>
          <p:spPr bwMode="auto">
            <a:xfrm>
              <a:off x="5617482" y="3516312"/>
              <a:ext cx="1349375" cy="755650"/>
            </a:xfrm>
            <a:prstGeom prst="rect">
              <a:avLst/>
            </a:prstGeom>
            <a:solidFill>
              <a:srgbClr val="FFFFFF"/>
            </a:solidFill>
            <a:ln w="12600">
              <a:solidFill>
                <a:srgbClr val="000000"/>
              </a:solidFill>
              <a:miter lim="800000"/>
              <a:headEnd/>
              <a:tailEnd/>
            </a:ln>
          </p:spPr>
          <p:txBody>
            <a:bodyPr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802.16</a:t>
              </a:r>
              <a:br>
                <a:rPr lang="en-US" altLang="en-US" sz="1200">
                  <a:solidFill>
                    <a:srgbClr val="000000"/>
                  </a:solidFill>
                  <a:latin typeface="Arial" panose="020B0604020202020204" pitchFamily="34" charset="0"/>
                  <a:cs typeface="DejaVu Sans" charset="0"/>
                </a:rPr>
              </a:br>
              <a:r>
                <a:rPr lang="en-US" altLang="en-US" sz="1200">
                  <a:solidFill>
                    <a:srgbClr val="000000"/>
                  </a:solidFill>
                  <a:latin typeface="Arial" panose="020B0604020202020204" pitchFamily="34" charset="0"/>
                  <a:cs typeface="DejaVu Sans" charset="0"/>
                </a:rPr>
                <a:t>BWA</a:t>
              </a:r>
            </a:p>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Roger Marks</a:t>
              </a:r>
            </a:p>
          </p:txBody>
        </p:sp>
        <p:sp>
          <p:nvSpPr>
            <p:cNvPr id="31" name="CustomShape 6">
              <a:extLst>
                <a:ext uri="{FF2B5EF4-FFF2-40B4-BE49-F238E27FC236}">
                  <a16:creationId xmlns:a16="http://schemas.microsoft.com/office/drawing/2014/main" id="{08AB9B5A-A84C-4612-B6E5-B3191DB8387F}"/>
                </a:ext>
              </a:extLst>
            </p:cNvPr>
            <p:cNvSpPr>
              <a:spLocks noChangeArrowheads="1"/>
            </p:cNvSpPr>
            <p:nvPr/>
          </p:nvSpPr>
          <p:spPr bwMode="auto">
            <a:xfrm>
              <a:off x="7140355" y="2596629"/>
              <a:ext cx="1349375" cy="755650"/>
            </a:xfrm>
            <a:prstGeom prst="rect">
              <a:avLst/>
            </a:prstGeom>
            <a:solidFill>
              <a:srgbClr val="FFFFFF"/>
            </a:solidFill>
            <a:ln w="12600">
              <a:solidFill>
                <a:srgbClr val="000000"/>
              </a:solidFill>
              <a:miter lim="800000"/>
              <a:headEnd/>
              <a:tailEnd/>
            </a:ln>
          </p:spPr>
          <p:txBody>
            <a:bodyPr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802.21</a:t>
              </a:r>
              <a:br>
                <a:rPr lang="en-US" altLang="en-US" sz="1200" dirty="0">
                  <a:solidFill>
                    <a:srgbClr val="000000"/>
                  </a:solidFill>
                  <a:latin typeface="Arial" panose="020B0604020202020204" pitchFamily="34" charset="0"/>
                  <a:cs typeface="DejaVu Sans" charset="0"/>
                </a:rPr>
              </a:br>
              <a:r>
                <a:rPr lang="en-US" altLang="en-US" sz="1200" dirty="0">
                  <a:solidFill>
                    <a:srgbClr val="000000"/>
                  </a:solidFill>
                  <a:latin typeface="Arial" panose="020B0604020202020204" pitchFamily="34" charset="0"/>
                  <a:cs typeface="DejaVu Sans" charset="0"/>
                </a:rPr>
                <a:t>Media </a:t>
              </a:r>
              <a:r>
                <a:rPr lang="en-US" altLang="en-US" sz="1200" dirty="0" err="1">
                  <a:solidFill>
                    <a:srgbClr val="000000"/>
                  </a:solidFill>
                  <a:latin typeface="Arial" panose="020B0604020202020204" pitchFamily="34" charset="0"/>
                  <a:cs typeface="DejaVu Sans" charset="0"/>
                </a:rPr>
                <a:t>Indep</a:t>
              </a:r>
              <a:r>
                <a:rPr lang="en-US" altLang="en-US" sz="1200" dirty="0">
                  <a:solidFill>
                    <a:srgbClr val="000000"/>
                  </a:solidFill>
                  <a:latin typeface="Arial" panose="020B0604020202020204" pitchFamily="34" charset="0"/>
                  <a:cs typeface="DejaVu Sans" charset="0"/>
                </a:rPr>
                <a:t>.</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Handover Servs</a:t>
              </a:r>
            </a:p>
            <a:p>
              <a:pPr algn="ctr" eaLnBrk="1" hangingPunct="1">
                <a:spcBef>
                  <a:spcPct val="0"/>
                </a:spcBef>
                <a:buFontTx/>
                <a:buNone/>
              </a:pPr>
              <a:r>
                <a:rPr lang="en-US" altLang="en-US" sz="1200" dirty="0" err="1">
                  <a:solidFill>
                    <a:srgbClr val="000000"/>
                  </a:solidFill>
                  <a:latin typeface="Arial" panose="020B0604020202020204" pitchFamily="34" charset="0"/>
                  <a:cs typeface="DejaVu Sans" charset="0"/>
                </a:rPr>
                <a:t>Subir</a:t>
              </a:r>
              <a:r>
                <a:rPr lang="en-US" altLang="en-US" sz="1200" dirty="0">
                  <a:solidFill>
                    <a:srgbClr val="000000"/>
                  </a:solidFill>
                  <a:latin typeface="Arial" panose="020B0604020202020204" pitchFamily="34" charset="0"/>
                  <a:cs typeface="DejaVu Sans" charset="0"/>
                </a:rPr>
                <a:t> Das</a:t>
              </a:r>
            </a:p>
          </p:txBody>
        </p:sp>
        <p:sp>
          <p:nvSpPr>
            <p:cNvPr id="32" name="CustomShape 6">
              <a:extLst>
                <a:ext uri="{FF2B5EF4-FFF2-40B4-BE49-F238E27FC236}">
                  <a16:creationId xmlns:a16="http://schemas.microsoft.com/office/drawing/2014/main" id="{80E95D03-65C9-4207-B8AE-A5E6BE6AE435}"/>
                </a:ext>
              </a:extLst>
            </p:cNvPr>
            <p:cNvSpPr>
              <a:spLocks noChangeArrowheads="1"/>
            </p:cNvSpPr>
            <p:nvPr/>
          </p:nvSpPr>
          <p:spPr bwMode="auto">
            <a:xfrm>
              <a:off x="7138768" y="3515792"/>
              <a:ext cx="1349375" cy="755650"/>
            </a:xfrm>
            <a:prstGeom prst="rect">
              <a:avLst/>
            </a:prstGeom>
            <a:solidFill>
              <a:srgbClr val="FFFFFF"/>
            </a:solidFill>
            <a:ln w="12600">
              <a:solidFill>
                <a:srgbClr val="000000"/>
              </a:solidFill>
              <a:miter lim="800000"/>
              <a:headEnd/>
              <a:tailEnd/>
            </a:ln>
          </p:spPr>
          <p:txBody>
            <a:bodyPr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802.22</a:t>
              </a:r>
              <a:br>
                <a:rPr lang="en-US" altLang="en-US" sz="1200" dirty="0">
                  <a:solidFill>
                    <a:srgbClr val="000000"/>
                  </a:solidFill>
                  <a:latin typeface="Arial" panose="020B0604020202020204" pitchFamily="34" charset="0"/>
                  <a:cs typeface="DejaVu Sans" charset="0"/>
                </a:rPr>
              </a:br>
              <a:r>
                <a:rPr lang="en-US" altLang="en-US" sz="1200" dirty="0">
                  <a:solidFill>
                    <a:srgbClr val="000000"/>
                  </a:solidFill>
                  <a:latin typeface="Arial" panose="020B0604020202020204" pitchFamily="34" charset="0"/>
                  <a:cs typeface="DejaVu Sans" charset="0"/>
                </a:rPr>
                <a:t>WRAN</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Apurva </a:t>
              </a:r>
              <a:r>
                <a:rPr lang="en-US" altLang="en-US" sz="1200" dirty="0" err="1">
                  <a:solidFill>
                    <a:srgbClr val="000000"/>
                  </a:solidFill>
                  <a:latin typeface="Arial" panose="020B0604020202020204" pitchFamily="34" charset="0"/>
                  <a:cs typeface="DejaVu Sans" charset="0"/>
                </a:rPr>
                <a:t>Mody</a:t>
              </a:r>
              <a:endParaRPr lang="en-US" altLang="en-US" sz="1200" dirty="0">
                <a:solidFill>
                  <a:srgbClr val="000000"/>
                </a:solidFill>
                <a:latin typeface="Arial" panose="020B0604020202020204" pitchFamily="34" charset="0"/>
                <a:cs typeface="DejaVu Sans" charset="0"/>
              </a:endParaRPr>
            </a:p>
          </p:txBody>
        </p:sp>
      </p:grpSp>
      <p:sp>
        <p:nvSpPr>
          <p:cNvPr id="44039" name="CustomShape 19">
            <a:extLst>
              <a:ext uri="{FF2B5EF4-FFF2-40B4-BE49-F238E27FC236}">
                <a16:creationId xmlns:a16="http://schemas.microsoft.com/office/drawing/2014/main" id="{4E0D2737-8039-41CF-B66A-17B93A56CA78}"/>
              </a:ext>
            </a:extLst>
          </p:cNvPr>
          <p:cNvSpPr>
            <a:spLocks noChangeArrowheads="1"/>
          </p:cNvSpPr>
          <p:nvPr/>
        </p:nvSpPr>
        <p:spPr bwMode="auto">
          <a:xfrm>
            <a:off x="6190447" y="1348855"/>
            <a:ext cx="2008188"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361" tIns="44284" rIns="90361" bIns="44284"/>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600" dirty="0">
                <a:solidFill>
                  <a:srgbClr val="000000"/>
                </a:solidFill>
                <a:latin typeface="Arial" panose="020B0604020202020204" pitchFamily="34" charset="0"/>
                <a:cs typeface="DejaVu Sans" charset="0"/>
              </a:rPr>
              <a:t>Appointed Officers</a:t>
            </a:r>
            <a:endParaRPr lang="en-US" altLang="en-US" dirty="0">
              <a:solidFill>
                <a:srgbClr val="000000"/>
              </a:solidFill>
              <a:latin typeface="Arial" panose="020B0604020202020204" pitchFamily="34" charset="0"/>
              <a:cs typeface="DejaVu Sans" charset="0"/>
            </a:endParaRPr>
          </a:p>
        </p:txBody>
      </p:sp>
      <p:sp>
        <p:nvSpPr>
          <p:cNvPr id="44051" name="CustomShape 6">
            <a:extLst>
              <a:ext uri="{FF2B5EF4-FFF2-40B4-BE49-F238E27FC236}">
                <a16:creationId xmlns:a16="http://schemas.microsoft.com/office/drawing/2014/main" id="{BEB84310-79F8-46EC-A69A-6CC748334BBD}"/>
              </a:ext>
            </a:extLst>
          </p:cNvPr>
          <p:cNvSpPr>
            <a:spLocks noChangeArrowheads="1"/>
          </p:cNvSpPr>
          <p:nvPr/>
        </p:nvSpPr>
        <p:spPr bwMode="auto">
          <a:xfrm>
            <a:off x="5793573" y="1702868"/>
            <a:ext cx="1350963" cy="755650"/>
          </a:xfrm>
          <a:prstGeom prst="rect">
            <a:avLst/>
          </a:prstGeom>
          <a:solidFill>
            <a:srgbClr val="FFFFFF"/>
          </a:solidFill>
          <a:ln w="38100">
            <a:solidFill>
              <a:srgbClr val="FF0000"/>
            </a:solidFill>
            <a:miter lim="800000"/>
            <a:headEnd/>
            <a:tailEnd/>
          </a:ln>
        </p:spPr>
        <p:txBody>
          <a:bodyPr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1st Vice Chair</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James P.K. Gilb</a:t>
            </a:r>
          </a:p>
        </p:txBody>
      </p:sp>
      <p:sp>
        <p:nvSpPr>
          <p:cNvPr id="44052" name="CustomShape 6">
            <a:extLst>
              <a:ext uri="{FF2B5EF4-FFF2-40B4-BE49-F238E27FC236}">
                <a16:creationId xmlns:a16="http://schemas.microsoft.com/office/drawing/2014/main" id="{24C133B8-6815-4351-8F5F-63CBF6D891DF}"/>
              </a:ext>
            </a:extLst>
          </p:cNvPr>
          <p:cNvSpPr>
            <a:spLocks noChangeArrowheads="1"/>
          </p:cNvSpPr>
          <p:nvPr/>
        </p:nvSpPr>
        <p:spPr bwMode="auto">
          <a:xfrm>
            <a:off x="7279473" y="1702868"/>
            <a:ext cx="1349375" cy="755650"/>
          </a:xfrm>
          <a:prstGeom prst="rect">
            <a:avLst/>
          </a:prstGeom>
          <a:solidFill>
            <a:srgbClr val="FFFFFF"/>
          </a:solidFill>
          <a:ln w="38100">
            <a:solidFill>
              <a:srgbClr val="FF0000"/>
            </a:solidFill>
            <a:miter lim="800000"/>
            <a:headEnd/>
            <a:tailEnd/>
          </a:ln>
        </p:spPr>
        <p:txBody>
          <a:bodyPr lIns="36000" rIns="36000"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2nd Vice Chair</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Roger Marks</a:t>
            </a:r>
          </a:p>
        </p:txBody>
      </p:sp>
      <p:sp>
        <p:nvSpPr>
          <p:cNvPr id="44053" name="CustomShape 6">
            <a:extLst>
              <a:ext uri="{FF2B5EF4-FFF2-40B4-BE49-F238E27FC236}">
                <a16:creationId xmlns:a16="http://schemas.microsoft.com/office/drawing/2014/main" id="{4083C190-4C48-4EF5-A11F-285CFE8DBEE2}"/>
              </a:ext>
            </a:extLst>
          </p:cNvPr>
          <p:cNvSpPr>
            <a:spLocks noChangeArrowheads="1"/>
          </p:cNvSpPr>
          <p:nvPr/>
        </p:nvSpPr>
        <p:spPr bwMode="auto">
          <a:xfrm>
            <a:off x="5793573" y="2553769"/>
            <a:ext cx="1350963" cy="757237"/>
          </a:xfrm>
          <a:prstGeom prst="rect">
            <a:avLst/>
          </a:prstGeom>
          <a:solidFill>
            <a:srgbClr val="FFFFFF"/>
          </a:solidFill>
          <a:ln w="38100">
            <a:solidFill>
              <a:srgbClr val="FF0000"/>
            </a:solidFill>
            <a:miter lim="800000"/>
            <a:headEnd/>
            <a:tailEnd/>
          </a:ln>
        </p:spPr>
        <p:txBody>
          <a:bodyPr lIns="36000" rIns="36000"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Executive Secretary</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Jon Rosdahl</a:t>
            </a:r>
          </a:p>
        </p:txBody>
      </p:sp>
      <p:sp>
        <p:nvSpPr>
          <p:cNvPr id="44054" name="CustomShape 6">
            <a:extLst>
              <a:ext uri="{FF2B5EF4-FFF2-40B4-BE49-F238E27FC236}">
                <a16:creationId xmlns:a16="http://schemas.microsoft.com/office/drawing/2014/main" id="{A02BEA4A-C6A1-44F4-9142-53284BD61B5A}"/>
              </a:ext>
            </a:extLst>
          </p:cNvPr>
          <p:cNvSpPr>
            <a:spLocks noChangeArrowheads="1"/>
          </p:cNvSpPr>
          <p:nvPr/>
        </p:nvSpPr>
        <p:spPr bwMode="auto">
          <a:xfrm>
            <a:off x="7279473" y="2556944"/>
            <a:ext cx="1349375" cy="757237"/>
          </a:xfrm>
          <a:prstGeom prst="rect">
            <a:avLst/>
          </a:prstGeom>
          <a:solidFill>
            <a:srgbClr val="FFFFFF"/>
          </a:solidFill>
          <a:ln w="38100">
            <a:solidFill>
              <a:srgbClr val="FF0000"/>
            </a:solidFill>
            <a:miter lim="800000"/>
            <a:headEnd/>
            <a:tailEnd/>
          </a:ln>
        </p:spPr>
        <p:txBody>
          <a:bodyPr lIns="36000" rIns="36000"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a:solidFill>
                  <a:srgbClr val="000000"/>
                </a:solidFill>
                <a:latin typeface="Arial" panose="020B0604020202020204" pitchFamily="34" charset="0"/>
                <a:cs typeface="DejaVu Sans" charset="0"/>
              </a:rPr>
              <a:t>Recording Secretary</a:t>
            </a:r>
          </a:p>
          <a:p>
            <a:pPr algn="ctr">
              <a:spcBef>
                <a:spcPct val="0"/>
              </a:spcBef>
              <a:buFontTx/>
              <a:buNone/>
            </a:pPr>
            <a:r>
              <a:rPr lang="en-US" altLang="en-US" sz="1200">
                <a:solidFill>
                  <a:srgbClr val="000000"/>
                </a:solidFill>
                <a:latin typeface="Arial" panose="020B0604020202020204" pitchFamily="34" charset="0"/>
                <a:cs typeface="DejaVu Sans" charset="0"/>
              </a:rPr>
              <a:t>John D’Ambrosia</a:t>
            </a:r>
          </a:p>
        </p:txBody>
      </p:sp>
      <p:sp>
        <p:nvSpPr>
          <p:cNvPr id="44055" name="CustomShape 6">
            <a:extLst>
              <a:ext uri="{FF2B5EF4-FFF2-40B4-BE49-F238E27FC236}">
                <a16:creationId xmlns:a16="http://schemas.microsoft.com/office/drawing/2014/main" id="{F5EEDD07-BAA8-42D6-A05C-AEBA0081A983}"/>
              </a:ext>
            </a:extLst>
          </p:cNvPr>
          <p:cNvSpPr>
            <a:spLocks noChangeArrowheads="1"/>
          </p:cNvSpPr>
          <p:nvPr/>
        </p:nvSpPr>
        <p:spPr bwMode="auto">
          <a:xfrm>
            <a:off x="5793573" y="3406256"/>
            <a:ext cx="1350963" cy="838200"/>
          </a:xfrm>
          <a:prstGeom prst="rect">
            <a:avLst/>
          </a:prstGeom>
          <a:solidFill>
            <a:srgbClr val="FFFFFF"/>
          </a:solidFill>
          <a:ln w="38100">
            <a:solidFill>
              <a:srgbClr val="FF0000"/>
            </a:solidFill>
            <a:miter lim="800000"/>
            <a:headEnd/>
            <a:tailEnd/>
          </a:ln>
        </p:spPr>
        <p:txBody>
          <a:bodyPr lIns="36000" rIns="36000"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Treasurer</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George Zimmerman</a:t>
            </a:r>
          </a:p>
        </p:txBody>
      </p:sp>
      <p:sp>
        <p:nvSpPr>
          <p:cNvPr id="44056" name="CustomShape 6">
            <a:extLst>
              <a:ext uri="{FF2B5EF4-FFF2-40B4-BE49-F238E27FC236}">
                <a16:creationId xmlns:a16="http://schemas.microsoft.com/office/drawing/2014/main" id="{0CC70024-1625-40AA-9B7D-D23B9B94C454}"/>
              </a:ext>
            </a:extLst>
          </p:cNvPr>
          <p:cNvSpPr>
            <a:spLocks noChangeArrowheads="1"/>
          </p:cNvSpPr>
          <p:nvPr/>
        </p:nvSpPr>
        <p:spPr bwMode="auto">
          <a:xfrm>
            <a:off x="7279473" y="3398318"/>
            <a:ext cx="1349375" cy="838200"/>
          </a:xfrm>
          <a:prstGeom prst="rect">
            <a:avLst/>
          </a:prstGeom>
          <a:solidFill>
            <a:srgbClr val="FFFFFF"/>
          </a:solidFill>
          <a:ln w="12600">
            <a:solidFill>
              <a:srgbClr val="000000"/>
            </a:solidFill>
            <a:miter lim="800000"/>
            <a:headEnd/>
            <a:tailEnd/>
          </a:ln>
        </p:spPr>
        <p:txBody>
          <a:bodyPr lIns="36000" rIns="36000"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Member Emeritus</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(non-voting)</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Clint Chaplin</a:t>
            </a:r>
          </a:p>
        </p:txBody>
      </p:sp>
      <p:sp>
        <p:nvSpPr>
          <p:cNvPr id="33" name="CustomShape 6">
            <a:extLst>
              <a:ext uri="{FF2B5EF4-FFF2-40B4-BE49-F238E27FC236}">
                <a16:creationId xmlns:a16="http://schemas.microsoft.com/office/drawing/2014/main" id="{BB473A96-7C6C-4859-9035-16331DAB5374}"/>
              </a:ext>
            </a:extLst>
          </p:cNvPr>
          <p:cNvSpPr>
            <a:spLocks noChangeArrowheads="1"/>
          </p:cNvSpPr>
          <p:nvPr/>
        </p:nvSpPr>
        <p:spPr bwMode="auto">
          <a:xfrm>
            <a:off x="7279473" y="4330998"/>
            <a:ext cx="1349375" cy="838200"/>
          </a:xfrm>
          <a:prstGeom prst="rect">
            <a:avLst/>
          </a:prstGeom>
          <a:solidFill>
            <a:srgbClr val="FFFFFF"/>
          </a:solidFill>
          <a:ln w="12600">
            <a:solidFill>
              <a:srgbClr val="000000"/>
            </a:solidFill>
            <a:miter lim="800000"/>
            <a:headEnd/>
            <a:tailEnd/>
          </a:ln>
        </p:spPr>
        <p:txBody>
          <a:bodyPr lIns="36000" rIns="36000"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Member Emeritus</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(non-voting)</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Geoff Thompson</a:t>
            </a: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93E4CA9C-090B-4B70-94B4-321438D7686F}"/>
              </a:ext>
            </a:extLst>
          </p:cNvPr>
          <p:cNvSpPr>
            <a:spLocks noGrp="1" noChangeArrowheads="1"/>
          </p:cNvSpPr>
          <p:nvPr>
            <p:ph type="title"/>
          </p:nvPr>
        </p:nvSpPr>
        <p:spPr>
          <a:xfrm>
            <a:off x="3421957" y="629733"/>
            <a:ext cx="4711700" cy="457200"/>
          </a:xfrm>
        </p:spPr>
        <p:txBody>
          <a:bodyPr/>
          <a:lstStyle/>
          <a:p>
            <a:r>
              <a:rPr lang="en-US" altLang="en-US" dirty="0"/>
              <a:t>IEEE 802.11 Revisions</a:t>
            </a:r>
          </a:p>
        </p:txBody>
      </p:sp>
      <p:sp>
        <p:nvSpPr>
          <p:cNvPr id="46083" name="Footer Placeholder 5">
            <a:extLst>
              <a:ext uri="{FF2B5EF4-FFF2-40B4-BE49-F238E27FC236}">
                <a16:creationId xmlns:a16="http://schemas.microsoft.com/office/drawing/2014/main" id="{6D70353E-E677-4811-BE5D-082490702360}"/>
              </a:ext>
            </a:extLst>
          </p:cNvPr>
          <p:cNvSpPr>
            <a:spLocks noGrp="1"/>
          </p:cNvSpPr>
          <p:nvPr>
            <p:ph type="ftr" sz="quarter" idx="11"/>
          </p:nvPr>
        </p:nvSpPr>
        <p:spPr>
          <a:xfrm>
            <a:off x="8028940" y="6500834"/>
            <a:ext cx="336084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46084" name="Slide Number Placeholder 10">
            <a:extLst>
              <a:ext uri="{FF2B5EF4-FFF2-40B4-BE49-F238E27FC236}">
                <a16:creationId xmlns:a16="http://schemas.microsoft.com/office/drawing/2014/main" id="{EF53C5B0-1BC2-4E60-8C21-63CEE1F7DDF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F29B4CA0-3DAD-4034-971A-FC268EBDB6E4}" type="slidenum">
              <a:rPr lang="en-US" altLang="en-US" sz="1200" b="0"/>
              <a:pPr>
                <a:spcBef>
                  <a:spcPct val="0"/>
                </a:spcBef>
                <a:buFontTx/>
                <a:buNone/>
              </a:pPr>
              <a:t>13</a:t>
            </a:fld>
            <a:endParaRPr lang="en-US" altLang="en-US" sz="1200" b="0"/>
          </a:p>
        </p:txBody>
      </p:sp>
      <p:grpSp>
        <p:nvGrpSpPr>
          <p:cNvPr id="3" name="Group 2">
            <a:extLst>
              <a:ext uri="{FF2B5EF4-FFF2-40B4-BE49-F238E27FC236}">
                <a16:creationId xmlns:a16="http://schemas.microsoft.com/office/drawing/2014/main" id="{7E434A50-5791-4CC9-9D1C-9680DB328343}"/>
              </a:ext>
            </a:extLst>
          </p:cNvPr>
          <p:cNvGrpSpPr/>
          <p:nvPr/>
        </p:nvGrpSpPr>
        <p:grpSpPr>
          <a:xfrm>
            <a:off x="1199456" y="1164731"/>
            <a:ext cx="8994775" cy="5267325"/>
            <a:chOff x="1598613" y="812800"/>
            <a:chExt cx="8994775" cy="5267325"/>
          </a:xfrm>
        </p:grpSpPr>
        <p:sp>
          <p:nvSpPr>
            <p:cNvPr id="46085" name="Text Box 6">
              <a:extLst>
                <a:ext uri="{FF2B5EF4-FFF2-40B4-BE49-F238E27FC236}">
                  <a16:creationId xmlns:a16="http://schemas.microsoft.com/office/drawing/2014/main" id="{12A455C3-B1B2-410D-9DE0-8F7057CFFDB6}"/>
                </a:ext>
              </a:extLst>
            </p:cNvPr>
            <p:cNvSpPr txBox="1">
              <a:spLocks noChangeArrowheads="1"/>
            </p:cNvSpPr>
            <p:nvPr/>
          </p:nvSpPr>
          <p:spPr bwMode="auto">
            <a:xfrm rot="16200000">
              <a:off x="1458913" y="1516063"/>
              <a:ext cx="584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400">
                  <a:latin typeface="Tahoma" panose="020B0604030504040204" pitchFamily="34" charset="0"/>
                  <a:ea typeface="MS PGothic" panose="020B0600070205080204" pitchFamily="34" charset="-128"/>
                  <a:cs typeface="Arial" panose="020B0604020202020204" pitchFamily="34" charset="0"/>
                </a:rPr>
                <a:t>MAC</a:t>
              </a:r>
              <a:endParaRPr lang="en-US" altLang="en-US" sz="2000">
                <a:latin typeface="Tahoma" panose="020B0604030504040204" pitchFamily="34" charset="0"/>
                <a:ea typeface="MS PGothic" panose="020B0600070205080204" pitchFamily="34" charset="-128"/>
                <a:cs typeface="Arial" panose="020B0604020202020204" pitchFamily="34" charset="0"/>
              </a:endParaRPr>
            </a:p>
          </p:txBody>
        </p:sp>
        <p:grpSp>
          <p:nvGrpSpPr>
            <p:cNvPr id="46086" name="Group 48">
              <a:extLst>
                <a:ext uri="{FF2B5EF4-FFF2-40B4-BE49-F238E27FC236}">
                  <a16:creationId xmlns:a16="http://schemas.microsoft.com/office/drawing/2014/main" id="{E5E59DC9-5F53-490F-B685-A35168BEFF04}"/>
                </a:ext>
              </a:extLst>
            </p:cNvPr>
            <p:cNvGrpSpPr>
              <a:grpSpLocks/>
            </p:cNvGrpSpPr>
            <p:nvPr/>
          </p:nvGrpSpPr>
          <p:grpSpPr bwMode="auto">
            <a:xfrm>
              <a:off x="1970088" y="827088"/>
              <a:ext cx="1676400" cy="5218112"/>
              <a:chOff x="7391400" y="706218"/>
              <a:chExt cx="1676400" cy="5218420"/>
            </a:xfrm>
          </p:grpSpPr>
          <p:sp>
            <p:nvSpPr>
              <p:cNvPr id="46122" name="AutoShape 11">
                <a:extLst>
                  <a:ext uri="{FF2B5EF4-FFF2-40B4-BE49-F238E27FC236}">
                    <a16:creationId xmlns:a16="http://schemas.microsoft.com/office/drawing/2014/main" id="{402DEEB1-F437-44F3-9719-D51B7FF6A582}"/>
                  </a:ext>
                </a:extLst>
              </p:cNvPr>
              <p:cNvSpPr>
                <a:spLocks noChangeArrowheads="1"/>
              </p:cNvSpPr>
              <p:nvPr/>
            </p:nvSpPr>
            <p:spPr bwMode="auto">
              <a:xfrm>
                <a:off x="7391400" y="706218"/>
                <a:ext cx="1676400" cy="5218420"/>
              </a:xfrm>
              <a:prstGeom prst="cube">
                <a:avLst>
                  <a:gd name="adj" fmla="val 4486"/>
                </a:avLst>
              </a:prstGeom>
              <a:solidFill>
                <a:srgbClr val="FFCC00"/>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400">
                    <a:latin typeface="Arial" panose="020B0604020202020204" pitchFamily="34" charset="0"/>
                    <a:cs typeface="Arial" panose="020B0604020202020204" pitchFamily="34" charset="0"/>
                  </a:rPr>
                  <a:t>802.11</a:t>
                </a:r>
              </a:p>
              <a:p>
                <a:pPr algn="ctr">
                  <a:spcBef>
                    <a:spcPct val="0"/>
                  </a:spcBef>
                  <a:buFontTx/>
                  <a:buNone/>
                </a:pPr>
                <a:r>
                  <a:rPr lang="en-US" altLang="en-US" sz="1400">
                    <a:latin typeface="Arial" panose="020B0604020202020204" pitchFamily="34" charset="0"/>
                    <a:cs typeface="Arial" panose="020B0604020202020204" pitchFamily="34" charset="0"/>
                  </a:rPr>
                  <a:t>-2016</a:t>
                </a:r>
              </a:p>
            </p:txBody>
          </p:sp>
          <p:sp>
            <p:nvSpPr>
              <p:cNvPr id="46123" name="AutoShape 9">
                <a:extLst>
                  <a:ext uri="{FF2B5EF4-FFF2-40B4-BE49-F238E27FC236}">
                    <a16:creationId xmlns:a16="http://schemas.microsoft.com/office/drawing/2014/main" id="{C33712CD-99C7-4DDC-B066-D1A24F12C5A2}"/>
                  </a:ext>
                </a:extLst>
              </p:cNvPr>
              <p:cNvSpPr>
                <a:spLocks noChangeArrowheads="1"/>
              </p:cNvSpPr>
              <p:nvPr/>
            </p:nvSpPr>
            <p:spPr bwMode="auto">
              <a:xfrm>
                <a:off x="7530420" y="887490"/>
                <a:ext cx="1295400" cy="523797"/>
              </a:xfrm>
              <a:prstGeom prst="cube">
                <a:avLst>
                  <a:gd name="adj" fmla="val 10069"/>
                </a:avLst>
              </a:prstGeom>
              <a:solidFill>
                <a:srgbClr val="99CCFF"/>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100">
                    <a:latin typeface="Tahoma" panose="020B0604030504040204" pitchFamily="34" charset="0"/>
                    <a:ea typeface="MS PGothic" panose="020B0600070205080204" pitchFamily="34" charset="-128"/>
                    <a:cs typeface="Arial" panose="020B0604020202020204" pitchFamily="34" charset="0"/>
                  </a:rPr>
                  <a:t>11aa</a:t>
                </a:r>
              </a:p>
              <a:p>
                <a:pPr algn="ctr">
                  <a:spcBef>
                    <a:spcPct val="0"/>
                  </a:spcBef>
                  <a:buFontTx/>
                  <a:buNone/>
                </a:pPr>
                <a:r>
                  <a:rPr lang="en-US" altLang="en-US" sz="1100">
                    <a:latin typeface="Tahoma" panose="020B0604030504040204" pitchFamily="34" charset="0"/>
                    <a:ea typeface="MS PGothic" panose="020B0600070205080204" pitchFamily="34" charset="-128"/>
                    <a:cs typeface="Arial" panose="020B0604020202020204" pitchFamily="34" charset="0"/>
                  </a:rPr>
                  <a:t>Video Transport</a:t>
                </a:r>
              </a:p>
            </p:txBody>
          </p:sp>
          <p:sp>
            <p:nvSpPr>
              <p:cNvPr id="46124" name="AutoShape 10">
                <a:extLst>
                  <a:ext uri="{FF2B5EF4-FFF2-40B4-BE49-F238E27FC236}">
                    <a16:creationId xmlns:a16="http://schemas.microsoft.com/office/drawing/2014/main" id="{07EECDFC-82E5-425E-B901-A56E888E3A72}"/>
                  </a:ext>
                </a:extLst>
              </p:cNvPr>
              <p:cNvSpPr>
                <a:spLocks noChangeArrowheads="1"/>
              </p:cNvSpPr>
              <p:nvPr/>
            </p:nvSpPr>
            <p:spPr bwMode="auto">
              <a:xfrm>
                <a:off x="7530420" y="1740054"/>
                <a:ext cx="1295400" cy="523797"/>
              </a:xfrm>
              <a:prstGeom prst="cube">
                <a:avLst>
                  <a:gd name="adj" fmla="val 10069"/>
                </a:avLst>
              </a:prstGeom>
              <a:solidFill>
                <a:srgbClr val="99CCFF"/>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100">
                    <a:latin typeface="Tahoma" panose="020B0604030504040204" pitchFamily="34" charset="0"/>
                    <a:ea typeface="MS PGothic" panose="020B0600070205080204" pitchFamily="34" charset="-128"/>
                    <a:cs typeface="Arial" panose="020B0604020202020204" pitchFamily="34" charset="0"/>
                  </a:rPr>
                  <a:t>11ae</a:t>
                </a:r>
              </a:p>
              <a:p>
                <a:pPr algn="ctr">
                  <a:spcBef>
                    <a:spcPct val="0"/>
                  </a:spcBef>
                  <a:buFontTx/>
                  <a:buNone/>
                </a:pPr>
                <a:r>
                  <a:rPr lang="en-US" altLang="en-US" sz="1100">
                    <a:latin typeface="Tahoma" panose="020B0604030504040204" pitchFamily="34" charset="0"/>
                    <a:ea typeface="MS PGothic" panose="020B0600070205080204" pitchFamily="34" charset="-128"/>
                    <a:cs typeface="Arial" panose="020B0604020202020204" pitchFamily="34" charset="0"/>
                  </a:rPr>
                  <a:t>QoS Mgt Frames</a:t>
                </a:r>
              </a:p>
            </p:txBody>
          </p:sp>
          <p:sp>
            <p:nvSpPr>
              <p:cNvPr id="89" name="AutoShape 41">
                <a:extLst>
                  <a:ext uri="{FF2B5EF4-FFF2-40B4-BE49-F238E27FC236}">
                    <a16:creationId xmlns:a16="http://schemas.microsoft.com/office/drawing/2014/main" id="{BB2342FC-A3F2-4D9D-AAB5-F71E73C3E3E5}"/>
                  </a:ext>
                </a:extLst>
              </p:cNvPr>
              <p:cNvSpPr>
                <a:spLocks noChangeArrowheads="1"/>
              </p:cNvSpPr>
              <p:nvPr/>
            </p:nvSpPr>
            <p:spPr bwMode="auto">
              <a:xfrm>
                <a:off x="7518400" y="4524380"/>
                <a:ext cx="1308100" cy="450877"/>
              </a:xfrm>
              <a:prstGeom prst="cube">
                <a:avLst>
                  <a:gd name="adj" fmla="val 10069"/>
                </a:avLst>
              </a:prstGeom>
              <a:solidFill>
                <a:srgbClr val="99CCFF"/>
              </a:solidFill>
              <a:ln w="9525">
                <a:solidFill>
                  <a:schemeClr val="tx1"/>
                </a:solidFill>
                <a:miter lim="800000"/>
                <a:headEnd/>
                <a:tailEnd/>
              </a:ln>
            </p:spPr>
            <p:txBody>
              <a:bodyPr wrap="none" anchor="ctr"/>
              <a:lstStyle>
                <a:defPPr>
                  <a:defRPr lang="en-US"/>
                </a:defPPr>
                <a:lvl1pPr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lgn="ctr">
                  <a:defRPr/>
                </a:pPr>
                <a:r>
                  <a:rPr lang="en-US" sz="1050" dirty="0">
                    <a:latin typeface="Tahoma" pitchFamily="34" charset="0"/>
                    <a:ea typeface="ＭＳ Ｐゴシック" charset="-128"/>
                    <a:cs typeface="Arial" pitchFamily="34" charset="0"/>
                  </a:rPr>
                  <a:t>11ac -VHT</a:t>
                </a:r>
              </a:p>
              <a:p>
                <a:pPr algn="ctr">
                  <a:defRPr/>
                </a:pPr>
                <a:r>
                  <a:rPr lang="en-US" sz="1050" dirty="0">
                    <a:latin typeface="Tahoma" pitchFamily="34" charset="0"/>
                    <a:ea typeface="ＭＳ Ｐゴシック" charset="-128"/>
                    <a:cs typeface="Arial" pitchFamily="34" charset="0"/>
                  </a:rPr>
                  <a:t>&gt;1 </a:t>
                </a:r>
                <a:r>
                  <a:rPr lang="en-US" sz="1050" dirty="0" err="1">
                    <a:latin typeface="Tahoma" pitchFamily="34" charset="0"/>
                    <a:ea typeface="ＭＳ Ｐゴシック" charset="-128"/>
                    <a:cs typeface="Arial" pitchFamily="34" charset="0"/>
                  </a:rPr>
                  <a:t>Gbps</a:t>
                </a:r>
                <a:r>
                  <a:rPr lang="en-US" sz="1050" dirty="0">
                    <a:latin typeface="Tahoma" pitchFamily="34" charset="0"/>
                    <a:ea typeface="ＭＳ Ｐゴシック" charset="-128"/>
                    <a:cs typeface="Arial" pitchFamily="34" charset="0"/>
                  </a:rPr>
                  <a:t> @ 5GHz</a:t>
                </a:r>
              </a:p>
            </p:txBody>
          </p:sp>
          <p:sp>
            <p:nvSpPr>
              <p:cNvPr id="46126" name="AutoShape 41">
                <a:extLst>
                  <a:ext uri="{FF2B5EF4-FFF2-40B4-BE49-F238E27FC236}">
                    <a16:creationId xmlns:a16="http://schemas.microsoft.com/office/drawing/2014/main" id="{48090EEE-27E8-4F07-8BE2-62FCC1872B48}"/>
                  </a:ext>
                </a:extLst>
              </p:cNvPr>
              <p:cNvSpPr>
                <a:spLocks noChangeArrowheads="1"/>
              </p:cNvSpPr>
              <p:nvPr/>
            </p:nvSpPr>
            <p:spPr bwMode="auto">
              <a:xfrm>
                <a:off x="7524070" y="5098509"/>
                <a:ext cx="1295400" cy="436602"/>
              </a:xfrm>
              <a:prstGeom prst="cube">
                <a:avLst>
                  <a:gd name="adj" fmla="val 10069"/>
                </a:avLst>
              </a:prstGeom>
              <a:solidFill>
                <a:srgbClr val="99CCFF"/>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11ad - VHT</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&gt;1 Gbps @ 60GHz</a:t>
                </a:r>
              </a:p>
            </p:txBody>
          </p:sp>
          <p:sp>
            <p:nvSpPr>
              <p:cNvPr id="46127" name="AutoShape 9">
                <a:extLst>
                  <a:ext uri="{FF2B5EF4-FFF2-40B4-BE49-F238E27FC236}">
                    <a16:creationId xmlns:a16="http://schemas.microsoft.com/office/drawing/2014/main" id="{12FDEF13-0070-414B-AD10-39057DCD463F}"/>
                  </a:ext>
                </a:extLst>
              </p:cNvPr>
              <p:cNvSpPr>
                <a:spLocks noChangeArrowheads="1"/>
              </p:cNvSpPr>
              <p:nvPr/>
            </p:nvSpPr>
            <p:spPr bwMode="auto">
              <a:xfrm>
                <a:off x="7510463" y="3960005"/>
                <a:ext cx="1295400" cy="457200"/>
              </a:xfrm>
              <a:prstGeom prst="cube">
                <a:avLst>
                  <a:gd name="adj" fmla="val 10069"/>
                </a:avLst>
              </a:prstGeom>
              <a:solidFill>
                <a:srgbClr val="99CCFF"/>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100">
                    <a:latin typeface="Tahoma" panose="020B0604030504040204" pitchFamily="34" charset="0"/>
                    <a:ea typeface="MS PGothic" panose="020B0600070205080204" pitchFamily="34" charset="-128"/>
                    <a:cs typeface="Arial" panose="020B0604020202020204" pitchFamily="34" charset="0"/>
                  </a:rPr>
                  <a:t>11af</a:t>
                </a:r>
              </a:p>
              <a:p>
                <a:pPr algn="ctr">
                  <a:spcBef>
                    <a:spcPct val="0"/>
                  </a:spcBef>
                  <a:buFontTx/>
                  <a:buNone/>
                </a:pPr>
                <a:r>
                  <a:rPr lang="en-US" altLang="en-US" sz="1100">
                    <a:latin typeface="Tahoma" panose="020B0604030504040204" pitchFamily="34" charset="0"/>
                    <a:ea typeface="MS PGothic" panose="020B0600070205080204" pitchFamily="34" charset="-128"/>
                    <a:cs typeface="Arial" panose="020B0604020202020204" pitchFamily="34" charset="0"/>
                  </a:rPr>
                  <a:t>TV Whitespace</a:t>
                </a:r>
              </a:p>
            </p:txBody>
          </p:sp>
        </p:grpSp>
        <p:sp>
          <p:nvSpPr>
            <p:cNvPr id="46087" name="Right Arrow 53">
              <a:extLst>
                <a:ext uri="{FF2B5EF4-FFF2-40B4-BE49-F238E27FC236}">
                  <a16:creationId xmlns:a16="http://schemas.microsoft.com/office/drawing/2014/main" id="{57971715-1C58-436C-A820-E60438FDB7F2}"/>
                </a:ext>
              </a:extLst>
            </p:cNvPr>
            <p:cNvSpPr>
              <a:spLocks noChangeArrowheads="1"/>
            </p:cNvSpPr>
            <p:nvPr/>
          </p:nvSpPr>
          <p:spPr bwMode="auto">
            <a:xfrm rot="10800000">
              <a:off x="3500439" y="3273425"/>
              <a:ext cx="446087" cy="427038"/>
            </a:xfrm>
            <a:prstGeom prst="rightArrow">
              <a:avLst>
                <a:gd name="adj1" fmla="val 50000"/>
                <a:gd name="adj2" fmla="val 49996"/>
              </a:avLst>
            </a:prstGeom>
            <a:solidFill>
              <a:schemeClr val="accent1"/>
            </a:solidFill>
            <a:ln w="12700" algn="ctr">
              <a:solidFill>
                <a:schemeClr val="tx1"/>
              </a:solidFill>
              <a:round/>
              <a:headEnd type="none" w="sm" len="sm"/>
              <a:tailEnd type="none" w="sm" len="sm"/>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en-GB" altLang="en-US"/>
            </a:p>
          </p:txBody>
        </p:sp>
        <p:sp>
          <p:nvSpPr>
            <p:cNvPr id="46088" name="Text Box 6">
              <a:extLst>
                <a:ext uri="{FF2B5EF4-FFF2-40B4-BE49-F238E27FC236}">
                  <a16:creationId xmlns:a16="http://schemas.microsoft.com/office/drawing/2014/main" id="{641EE2AC-3705-4ECB-BF0F-AEFC83A5B84B}"/>
                </a:ext>
              </a:extLst>
            </p:cNvPr>
            <p:cNvSpPr txBox="1">
              <a:spLocks noChangeArrowheads="1"/>
            </p:cNvSpPr>
            <p:nvPr/>
          </p:nvSpPr>
          <p:spPr bwMode="auto">
            <a:xfrm rot="16200000">
              <a:off x="1146176" y="4721226"/>
              <a:ext cx="121126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400">
                  <a:latin typeface="Tahoma" panose="020B0604030504040204" pitchFamily="34" charset="0"/>
                  <a:ea typeface="MS PGothic" panose="020B0600070205080204" pitchFamily="34" charset="-128"/>
                  <a:cs typeface="Arial" panose="020B0604020202020204" pitchFamily="34" charset="0"/>
                </a:rPr>
                <a:t>PHY &amp; MAC</a:t>
              </a:r>
              <a:endParaRPr lang="en-US" altLang="en-US" sz="2000">
                <a:latin typeface="Tahoma" panose="020B0604030504040204" pitchFamily="34" charset="0"/>
                <a:ea typeface="MS PGothic" panose="020B0600070205080204" pitchFamily="34" charset="-128"/>
                <a:cs typeface="Arial" panose="020B0604020202020204" pitchFamily="34" charset="0"/>
              </a:endParaRPr>
            </a:p>
          </p:txBody>
        </p:sp>
        <p:cxnSp>
          <p:nvCxnSpPr>
            <p:cNvPr id="46089" name="Straight Arrow Connector 51">
              <a:extLst>
                <a:ext uri="{FF2B5EF4-FFF2-40B4-BE49-F238E27FC236}">
                  <a16:creationId xmlns:a16="http://schemas.microsoft.com/office/drawing/2014/main" id="{09586C50-C2B9-45EC-A9CB-93AD88E8F78A}"/>
                </a:ext>
              </a:extLst>
            </p:cNvPr>
            <p:cNvCxnSpPr>
              <a:cxnSpLocks noChangeShapeType="1"/>
            </p:cNvCxnSpPr>
            <p:nvPr/>
          </p:nvCxnSpPr>
          <p:spPr bwMode="auto">
            <a:xfrm flipV="1">
              <a:off x="1903413" y="812800"/>
              <a:ext cx="0" cy="2605088"/>
            </a:xfrm>
            <a:prstGeom prst="straightConnector1">
              <a:avLst/>
            </a:prstGeom>
            <a:noFill/>
            <a:ln w="12700" algn="ctr">
              <a:solidFill>
                <a:schemeClr val="tx1"/>
              </a:solidFill>
              <a:round/>
              <a:headEnd type="none" w="sm" len="sm"/>
              <a:tailEnd type="triangle" w="med" len="med"/>
            </a:ln>
            <a:extLst>
              <a:ext uri="{909E8E84-426E-40DD-AFC4-6F175D3DCCD1}">
                <a14:hiddenFill xmlns:a14="http://schemas.microsoft.com/office/drawing/2010/main">
                  <a:noFill/>
                </a14:hiddenFill>
              </a:ext>
            </a:extLst>
          </p:spPr>
        </p:cxnSp>
        <p:cxnSp>
          <p:nvCxnSpPr>
            <p:cNvPr id="46090" name="Straight Arrow Connector 52">
              <a:extLst>
                <a:ext uri="{FF2B5EF4-FFF2-40B4-BE49-F238E27FC236}">
                  <a16:creationId xmlns:a16="http://schemas.microsoft.com/office/drawing/2014/main" id="{6F64B14A-EA58-4F16-90A8-F3B08BEFDE4C}"/>
                </a:ext>
              </a:extLst>
            </p:cNvPr>
            <p:cNvCxnSpPr>
              <a:cxnSpLocks noChangeShapeType="1"/>
            </p:cNvCxnSpPr>
            <p:nvPr/>
          </p:nvCxnSpPr>
          <p:spPr bwMode="auto">
            <a:xfrm>
              <a:off x="1903413" y="3617913"/>
              <a:ext cx="0" cy="2462212"/>
            </a:xfrm>
            <a:prstGeom prst="straightConnector1">
              <a:avLst/>
            </a:prstGeom>
            <a:noFill/>
            <a:ln w="12700" algn="ctr">
              <a:solidFill>
                <a:schemeClr val="tx1"/>
              </a:solidFill>
              <a:round/>
              <a:headEnd type="none" w="sm" len="sm"/>
              <a:tailEnd type="triangle" w="med" len="med"/>
            </a:ln>
            <a:extLst>
              <a:ext uri="{909E8E84-426E-40DD-AFC4-6F175D3DCCD1}">
                <a14:hiddenFill xmlns:a14="http://schemas.microsoft.com/office/drawing/2010/main">
                  <a:noFill/>
                </a14:hiddenFill>
              </a:ext>
            </a:extLst>
          </p:spPr>
        </p:cxnSp>
        <p:cxnSp>
          <p:nvCxnSpPr>
            <p:cNvPr id="46091" name="Straight Connector 53">
              <a:extLst>
                <a:ext uri="{FF2B5EF4-FFF2-40B4-BE49-F238E27FC236}">
                  <a16:creationId xmlns:a16="http://schemas.microsoft.com/office/drawing/2014/main" id="{D237C7A6-6A85-4199-B144-4301878DF87C}"/>
                </a:ext>
              </a:extLst>
            </p:cNvPr>
            <p:cNvCxnSpPr>
              <a:cxnSpLocks noChangeShapeType="1"/>
            </p:cNvCxnSpPr>
            <p:nvPr/>
          </p:nvCxnSpPr>
          <p:spPr bwMode="auto">
            <a:xfrm>
              <a:off x="1674813" y="3502025"/>
              <a:ext cx="228600"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grpSp>
          <p:nvGrpSpPr>
            <p:cNvPr id="46092" name="Group 55">
              <a:extLst>
                <a:ext uri="{FF2B5EF4-FFF2-40B4-BE49-F238E27FC236}">
                  <a16:creationId xmlns:a16="http://schemas.microsoft.com/office/drawing/2014/main" id="{845F4EDE-54D9-40FE-8EBA-DF64553D9E49}"/>
                </a:ext>
              </a:extLst>
            </p:cNvPr>
            <p:cNvGrpSpPr>
              <a:grpSpLocks/>
            </p:cNvGrpSpPr>
            <p:nvPr/>
          </p:nvGrpSpPr>
          <p:grpSpPr bwMode="auto">
            <a:xfrm>
              <a:off x="3849689" y="812801"/>
              <a:ext cx="2797175" cy="5211763"/>
              <a:chOff x="4419600" y="706218"/>
              <a:chExt cx="2797854" cy="5211982"/>
            </a:xfrm>
          </p:grpSpPr>
          <p:sp>
            <p:nvSpPr>
              <p:cNvPr id="46111" name="AutoShape 11">
                <a:extLst>
                  <a:ext uri="{FF2B5EF4-FFF2-40B4-BE49-F238E27FC236}">
                    <a16:creationId xmlns:a16="http://schemas.microsoft.com/office/drawing/2014/main" id="{3820FD8E-EF1F-4707-BF1F-F0FC9D0F0D7F}"/>
                  </a:ext>
                </a:extLst>
              </p:cNvPr>
              <p:cNvSpPr>
                <a:spLocks noChangeArrowheads="1"/>
              </p:cNvSpPr>
              <p:nvPr/>
            </p:nvSpPr>
            <p:spPr bwMode="auto">
              <a:xfrm>
                <a:off x="4419600" y="706218"/>
                <a:ext cx="2797854" cy="5211982"/>
              </a:xfrm>
              <a:prstGeom prst="cube">
                <a:avLst>
                  <a:gd name="adj" fmla="val 4486"/>
                </a:avLst>
              </a:prstGeom>
              <a:solidFill>
                <a:srgbClr val="FFCC00"/>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400">
                    <a:latin typeface="Arial" panose="020B0604020202020204" pitchFamily="34" charset="0"/>
                    <a:cs typeface="Arial" panose="020B0604020202020204" pitchFamily="34" charset="0"/>
                  </a:rPr>
                  <a:t>802.11</a:t>
                </a:r>
              </a:p>
              <a:p>
                <a:pPr algn="ctr">
                  <a:spcBef>
                    <a:spcPct val="0"/>
                  </a:spcBef>
                  <a:buFontTx/>
                  <a:buNone/>
                </a:pPr>
                <a:r>
                  <a:rPr lang="en-US" altLang="en-US" sz="1400">
                    <a:latin typeface="Arial" panose="020B0604020202020204" pitchFamily="34" charset="0"/>
                    <a:cs typeface="Arial" panose="020B0604020202020204" pitchFamily="34" charset="0"/>
                  </a:rPr>
                  <a:t>-2012</a:t>
                </a:r>
              </a:p>
            </p:txBody>
          </p:sp>
          <p:sp>
            <p:nvSpPr>
              <p:cNvPr id="46112" name="AutoShape 42">
                <a:extLst>
                  <a:ext uri="{FF2B5EF4-FFF2-40B4-BE49-F238E27FC236}">
                    <a16:creationId xmlns:a16="http://schemas.microsoft.com/office/drawing/2014/main" id="{2190CEE0-06FC-4BE0-95D8-1F2614694A4B}"/>
                  </a:ext>
                </a:extLst>
              </p:cNvPr>
              <p:cNvSpPr>
                <a:spLocks noChangeArrowheads="1"/>
              </p:cNvSpPr>
              <p:nvPr/>
            </p:nvSpPr>
            <p:spPr bwMode="auto">
              <a:xfrm>
                <a:off x="5933769" y="2362200"/>
                <a:ext cx="990600" cy="757237"/>
              </a:xfrm>
              <a:prstGeom prst="cube">
                <a:avLst>
                  <a:gd name="adj" fmla="val 10069"/>
                </a:avLst>
              </a:prstGeom>
              <a:solidFill>
                <a:srgbClr val="99CCFF"/>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11w</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Management</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Frame </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Security</a:t>
                </a:r>
              </a:p>
            </p:txBody>
          </p:sp>
          <p:sp>
            <p:nvSpPr>
              <p:cNvPr id="46113" name="AutoShape 9">
                <a:extLst>
                  <a:ext uri="{FF2B5EF4-FFF2-40B4-BE49-F238E27FC236}">
                    <a16:creationId xmlns:a16="http://schemas.microsoft.com/office/drawing/2014/main" id="{D692AA8E-5A6A-4C41-A1C1-E7DC2BF09DA8}"/>
                  </a:ext>
                </a:extLst>
              </p:cNvPr>
              <p:cNvSpPr>
                <a:spLocks noChangeArrowheads="1"/>
              </p:cNvSpPr>
              <p:nvPr/>
            </p:nvSpPr>
            <p:spPr bwMode="auto">
              <a:xfrm>
                <a:off x="4490845" y="971550"/>
                <a:ext cx="990600" cy="457200"/>
              </a:xfrm>
              <a:prstGeom prst="cube">
                <a:avLst>
                  <a:gd name="adj" fmla="val 10069"/>
                </a:avLst>
              </a:prstGeom>
              <a:solidFill>
                <a:srgbClr val="99CCFF"/>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11k</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RRM</a:t>
                </a:r>
              </a:p>
            </p:txBody>
          </p:sp>
          <p:sp>
            <p:nvSpPr>
              <p:cNvPr id="46114" name="AutoShape 10">
                <a:extLst>
                  <a:ext uri="{FF2B5EF4-FFF2-40B4-BE49-F238E27FC236}">
                    <a16:creationId xmlns:a16="http://schemas.microsoft.com/office/drawing/2014/main" id="{1D4A6DEA-15B5-495E-8FCF-EBE85F85B2E1}"/>
                  </a:ext>
                </a:extLst>
              </p:cNvPr>
              <p:cNvSpPr>
                <a:spLocks noChangeArrowheads="1"/>
              </p:cNvSpPr>
              <p:nvPr/>
            </p:nvSpPr>
            <p:spPr bwMode="auto">
              <a:xfrm>
                <a:off x="4490845" y="2758931"/>
                <a:ext cx="990600" cy="457200"/>
              </a:xfrm>
              <a:prstGeom prst="cube">
                <a:avLst>
                  <a:gd name="adj" fmla="val 10069"/>
                </a:avLst>
              </a:prstGeom>
              <a:solidFill>
                <a:srgbClr val="99CCFF"/>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11r</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Fast Roam</a:t>
                </a:r>
              </a:p>
            </p:txBody>
          </p:sp>
          <p:sp>
            <p:nvSpPr>
              <p:cNvPr id="46115" name="AutoShape 21">
                <a:extLst>
                  <a:ext uri="{FF2B5EF4-FFF2-40B4-BE49-F238E27FC236}">
                    <a16:creationId xmlns:a16="http://schemas.microsoft.com/office/drawing/2014/main" id="{439AE553-9952-4BF8-967D-9A5DDD218735}"/>
                  </a:ext>
                </a:extLst>
              </p:cNvPr>
              <p:cNvSpPr>
                <a:spLocks noChangeArrowheads="1"/>
              </p:cNvSpPr>
              <p:nvPr/>
            </p:nvSpPr>
            <p:spPr bwMode="auto">
              <a:xfrm>
                <a:off x="5951231" y="1526951"/>
                <a:ext cx="973138" cy="687388"/>
              </a:xfrm>
              <a:prstGeom prst="cube">
                <a:avLst>
                  <a:gd name="adj" fmla="val 4486"/>
                </a:avLst>
              </a:prstGeom>
              <a:solidFill>
                <a:srgbClr val="99CCFF"/>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11v</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Network</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Management</a:t>
                </a:r>
              </a:p>
              <a:p>
                <a:pPr algn="ctr">
                  <a:spcBef>
                    <a:spcPct val="0"/>
                  </a:spcBef>
                  <a:buFontTx/>
                  <a:buNone/>
                </a:pPr>
                <a:endParaRPr lang="en-US" altLang="en-US" sz="1000">
                  <a:latin typeface="Tahoma" panose="020B0604030504040204" pitchFamily="34" charset="0"/>
                  <a:ea typeface="MS PGothic" panose="020B0600070205080204" pitchFamily="34" charset="-128"/>
                  <a:cs typeface="Arial" panose="020B0604020202020204" pitchFamily="34" charset="0"/>
                </a:endParaRPr>
              </a:p>
            </p:txBody>
          </p:sp>
          <p:sp>
            <p:nvSpPr>
              <p:cNvPr id="46116" name="AutoShape 22">
                <a:extLst>
                  <a:ext uri="{FF2B5EF4-FFF2-40B4-BE49-F238E27FC236}">
                    <a16:creationId xmlns:a16="http://schemas.microsoft.com/office/drawing/2014/main" id="{671D51F0-FFB3-47AB-AADF-71659ECDA337}"/>
                  </a:ext>
                </a:extLst>
              </p:cNvPr>
              <p:cNvSpPr>
                <a:spLocks noChangeArrowheads="1"/>
              </p:cNvSpPr>
              <p:nvPr/>
            </p:nvSpPr>
            <p:spPr bwMode="auto">
              <a:xfrm>
                <a:off x="5942500" y="971056"/>
                <a:ext cx="990600" cy="457200"/>
              </a:xfrm>
              <a:prstGeom prst="cube">
                <a:avLst>
                  <a:gd name="adj" fmla="val 10069"/>
                </a:avLst>
              </a:prstGeom>
              <a:solidFill>
                <a:srgbClr val="99CCFF"/>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11s</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Mesh</a:t>
                </a:r>
              </a:p>
            </p:txBody>
          </p:sp>
          <p:sp>
            <p:nvSpPr>
              <p:cNvPr id="46117" name="AutoShape 23">
                <a:extLst>
                  <a:ext uri="{FF2B5EF4-FFF2-40B4-BE49-F238E27FC236}">
                    <a16:creationId xmlns:a16="http://schemas.microsoft.com/office/drawing/2014/main" id="{DAD0ECEA-1EF8-4D53-A3B7-19ABBD7C384B}"/>
                  </a:ext>
                </a:extLst>
              </p:cNvPr>
              <p:cNvSpPr>
                <a:spLocks noChangeArrowheads="1"/>
              </p:cNvSpPr>
              <p:nvPr/>
            </p:nvSpPr>
            <p:spPr bwMode="auto">
              <a:xfrm>
                <a:off x="4490845" y="1521618"/>
                <a:ext cx="975544" cy="528638"/>
              </a:xfrm>
              <a:prstGeom prst="cube">
                <a:avLst>
                  <a:gd name="adj" fmla="val 10069"/>
                </a:avLst>
              </a:prstGeom>
              <a:solidFill>
                <a:srgbClr val="99CCFF"/>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11u</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WIEN </a:t>
                </a:r>
              </a:p>
            </p:txBody>
          </p:sp>
          <p:sp>
            <p:nvSpPr>
              <p:cNvPr id="46118" name="AutoShape 24">
                <a:extLst>
                  <a:ext uri="{FF2B5EF4-FFF2-40B4-BE49-F238E27FC236}">
                    <a16:creationId xmlns:a16="http://schemas.microsoft.com/office/drawing/2014/main" id="{1291E009-8593-4462-846E-23FE149D760C}"/>
                  </a:ext>
                </a:extLst>
              </p:cNvPr>
              <p:cNvSpPr>
                <a:spLocks noChangeArrowheads="1"/>
              </p:cNvSpPr>
              <p:nvPr/>
            </p:nvSpPr>
            <p:spPr bwMode="auto">
              <a:xfrm>
                <a:off x="5933769" y="4881563"/>
                <a:ext cx="999331" cy="757237"/>
              </a:xfrm>
              <a:prstGeom prst="cube">
                <a:avLst>
                  <a:gd name="adj" fmla="val 10069"/>
                </a:avLst>
              </a:prstGeom>
              <a:solidFill>
                <a:srgbClr val="99CCFF"/>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000">
                    <a:latin typeface="Tahoma" panose="020B0604030504040204" pitchFamily="34" charset="0"/>
                    <a:cs typeface="Tahoma" panose="020B0604030504040204" pitchFamily="34" charset="0"/>
                  </a:rPr>
                  <a:t>11y</a:t>
                </a:r>
              </a:p>
              <a:p>
                <a:pPr algn="ctr">
                  <a:spcBef>
                    <a:spcPct val="0"/>
                  </a:spcBef>
                  <a:buFontTx/>
                  <a:buNone/>
                </a:pPr>
                <a:r>
                  <a:rPr lang="en-US" altLang="en-US" sz="1000">
                    <a:solidFill>
                      <a:srgbClr val="000000"/>
                    </a:solidFill>
                    <a:latin typeface="Tahoma" panose="020B0604030504040204" pitchFamily="34" charset="0"/>
                    <a:cs typeface="Tahoma" panose="020B0604030504040204" pitchFamily="34" charset="0"/>
                  </a:rPr>
                  <a:t>Contention</a:t>
                </a:r>
              </a:p>
              <a:p>
                <a:pPr algn="ctr">
                  <a:spcBef>
                    <a:spcPct val="0"/>
                  </a:spcBef>
                  <a:buFontTx/>
                  <a:buNone/>
                </a:pPr>
                <a:r>
                  <a:rPr lang="en-US" altLang="en-US" sz="1000">
                    <a:solidFill>
                      <a:srgbClr val="000000"/>
                    </a:solidFill>
                    <a:latin typeface="Tahoma" panose="020B0604030504040204" pitchFamily="34" charset="0"/>
                    <a:cs typeface="Tahoma" panose="020B0604030504040204" pitchFamily="34" charset="0"/>
                  </a:rPr>
                  <a:t>Based</a:t>
                </a:r>
              </a:p>
              <a:p>
                <a:pPr algn="ctr">
                  <a:spcBef>
                    <a:spcPct val="0"/>
                  </a:spcBef>
                  <a:buFontTx/>
                  <a:buNone/>
                </a:pPr>
                <a:r>
                  <a:rPr lang="en-US" altLang="en-US" sz="1000">
                    <a:solidFill>
                      <a:srgbClr val="000000"/>
                    </a:solidFill>
                    <a:latin typeface="Tahoma" panose="020B0604030504040204" pitchFamily="34" charset="0"/>
                    <a:cs typeface="Tahoma" panose="020B0604030504040204" pitchFamily="34" charset="0"/>
                  </a:rPr>
                  <a:t>Protocol</a:t>
                </a:r>
              </a:p>
            </p:txBody>
          </p:sp>
          <p:sp>
            <p:nvSpPr>
              <p:cNvPr id="46119" name="AutoShape 41">
                <a:extLst>
                  <a:ext uri="{FF2B5EF4-FFF2-40B4-BE49-F238E27FC236}">
                    <a16:creationId xmlns:a16="http://schemas.microsoft.com/office/drawing/2014/main" id="{0EF0F9D0-7579-4DC1-A0B4-B7D08E0B4FD1}"/>
                  </a:ext>
                </a:extLst>
              </p:cNvPr>
              <p:cNvSpPr>
                <a:spLocks noChangeArrowheads="1"/>
              </p:cNvSpPr>
              <p:nvPr/>
            </p:nvSpPr>
            <p:spPr bwMode="auto">
              <a:xfrm>
                <a:off x="5264551" y="3843133"/>
                <a:ext cx="990600" cy="757238"/>
              </a:xfrm>
              <a:prstGeom prst="cube">
                <a:avLst>
                  <a:gd name="adj" fmla="val 10069"/>
                </a:avLst>
              </a:prstGeom>
              <a:solidFill>
                <a:srgbClr val="99CCFF"/>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11n</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High </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Throughput</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(&gt;100 Mbps)</a:t>
                </a:r>
              </a:p>
            </p:txBody>
          </p:sp>
          <p:sp>
            <p:nvSpPr>
              <p:cNvPr id="46120" name="AutoShape 43">
                <a:extLst>
                  <a:ext uri="{FF2B5EF4-FFF2-40B4-BE49-F238E27FC236}">
                    <a16:creationId xmlns:a16="http://schemas.microsoft.com/office/drawing/2014/main" id="{1DAECC7E-781C-4A13-A121-75E11BB3A184}"/>
                  </a:ext>
                </a:extLst>
              </p:cNvPr>
              <p:cNvSpPr>
                <a:spLocks noChangeArrowheads="1"/>
              </p:cNvSpPr>
              <p:nvPr/>
            </p:nvSpPr>
            <p:spPr bwMode="auto">
              <a:xfrm>
                <a:off x="4508865" y="2160984"/>
                <a:ext cx="952500" cy="473075"/>
              </a:xfrm>
              <a:prstGeom prst="cube">
                <a:avLst>
                  <a:gd name="adj" fmla="val 10069"/>
                </a:avLst>
              </a:prstGeom>
              <a:solidFill>
                <a:srgbClr val="99CCFF"/>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11z</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TDLS</a:t>
                </a:r>
              </a:p>
            </p:txBody>
          </p:sp>
          <p:sp>
            <p:nvSpPr>
              <p:cNvPr id="46121" name="AutoShape 44">
                <a:extLst>
                  <a:ext uri="{FF2B5EF4-FFF2-40B4-BE49-F238E27FC236}">
                    <a16:creationId xmlns:a16="http://schemas.microsoft.com/office/drawing/2014/main" id="{FD46524B-3B88-4AD4-843D-9F62F03BD251}"/>
                  </a:ext>
                </a:extLst>
              </p:cNvPr>
              <p:cNvSpPr>
                <a:spLocks noChangeArrowheads="1"/>
              </p:cNvSpPr>
              <p:nvPr/>
            </p:nvSpPr>
            <p:spPr bwMode="auto">
              <a:xfrm>
                <a:off x="4490839" y="4890112"/>
                <a:ext cx="962025" cy="723900"/>
              </a:xfrm>
              <a:prstGeom prst="cube">
                <a:avLst>
                  <a:gd name="adj" fmla="val 10069"/>
                </a:avLst>
              </a:prstGeom>
              <a:solidFill>
                <a:srgbClr val="99CCFF"/>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11p</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WAVE</a:t>
                </a:r>
              </a:p>
            </p:txBody>
          </p:sp>
        </p:grpSp>
        <p:sp>
          <p:nvSpPr>
            <p:cNvPr id="46093" name="Right Arrow 49">
              <a:extLst>
                <a:ext uri="{FF2B5EF4-FFF2-40B4-BE49-F238E27FC236}">
                  <a16:creationId xmlns:a16="http://schemas.microsoft.com/office/drawing/2014/main" id="{4DFD1330-7D28-4555-93E8-51625AC884BD}"/>
                </a:ext>
              </a:extLst>
            </p:cNvPr>
            <p:cNvSpPr>
              <a:spLocks noChangeArrowheads="1"/>
            </p:cNvSpPr>
            <p:nvPr/>
          </p:nvSpPr>
          <p:spPr bwMode="auto">
            <a:xfrm rot="10800000">
              <a:off x="6496050" y="3240088"/>
              <a:ext cx="444500" cy="425450"/>
            </a:xfrm>
            <a:prstGeom prst="rightArrow">
              <a:avLst>
                <a:gd name="adj1" fmla="val 50000"/>
                <a:gd name="adj2" fmla="val 50004"/>
              </a:avLst>
            </a:prstGeom>
            <a:solidFill>
              <a:schemeClr val="accent1"/>
            </a:solidFill>
            <a:ln w="12700" algn="ctr">
              <a:solidFill>
                <a:schemeClr val="tx1"/>
              </a:solidFill>
              <a:round/>
              <a:headEnd type="none" w="sm" len="sm"/>
              <a:tailEnd type="none" w="sm" len="sm"/>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en-GB" altLang="en-US"/>
            </a:p>
          </p:txBody>
        </p:sp>
        <p:grpSp>
          <p:nvGrpSpPr>
            <p:cNvPr id="46094" name="Group 57">
              <a:extLst>
                <a:ext uri="{FF2B5EF4-FFF2-40B4-BE49-F238E27FC236}">
                  <a16:creationId xmlns:a16="http://schemas.microsoft.com/office/drawing/2014/main" id="{90C53E7C-B8D8-46CD-B8A7-346A3C6ADA04}"/>
                </a:ext>
              </a:extLst>
            </p:cNvPr>
            <p:cNvGrpSpPr>
              <a:grpSpLocks/>
            </p:cNvGrpSpPr>
            <p:nvPr/>
          </p:nvGrpSpPr>
          <p:grpSpPr bwMode="auto">
            <a:xfrm>
              <a:off x="6858001" y="860426"/>
              <a:ext cx="1463675" cy="5184775"/>
              <a:chOff x="2717240" y="739083"/>
              <a:chExt cx="1463004" cy="5185555"/>
            </a:xfrm>
          </p:grpSpPr>
          <p:sp>
            <p:nvSpPr>
              <p:cNvPr id="46104" name="AutoShape 11">
                <a:extLst>
                  <a:ext uri="{FF2B5EF4-FFF2-40B4-BE49-F238E27FC236}">
                    <a16:creationId xmlns:a16="http://schemas.microsoft.com/office/drawing/2014/main" id="{FF87A672-F634-4F89-8444-5BCAEC15E833}"/>
                  </a:ext>
                </a:extLst>
              </p:cNvPr>
              <p:cNvSpPr>
                <a:spLocks noChangeArrowheads="1"/>
              </p:cNvSpPr>
              <p:nvPr/>
            </p:nvSpPr>
            <p:spPr bwMode="auto">
              <a:xfrm>
                <a:off x="2717240" y="739083"/>
                <a:ext cx="1463004" cy="5185555"/>
              </a:xfrm>
              <a:prstGeom prst="cube">
                <a:avLst>
                  <a:gd name="adj" fmla="val 4486"/>
                </a:avLst>
              </a:prstGeom>
              <a:solidFill>
                <a:srgbClr val="FFCC00"/>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400">
                    <a:latin typeface="Arial" panose="020B0604020202020204" pitchFamily="34" charset="0"/>
                    <a:cs typeface="Arial" panose="020B0604020202020204" pitchFamily="34" charset="0"/>
                  </a:rPr>
                  <a:t>802.11</a:t>
                </a:r>
              </a:p>
              <a:p>
                <a:pPr algn="ctr">
                  <a:spcBef>
                    <a:spcPct val="0"/>
                  </a:spcBef>
                  <a:buFontTx/>
                  <a:buNone/>
                </a:pPr>
                <a:r>
                  <a:rPr lang="en-US" altLang="en-US" sz="1400">
                    <a:latin typeface="Arial" panose="020B0604020202020204" pitchFamily="34" charset="0"/>
                    <a:cs typeface="Arial" panose="020B0604020202020204" pitchFamily="34" charset="0"/>
                  </a:rPr>
                  <a:t>-2007</a:t>
                </a:r>
              </a:p>
            </p:txBody>
          </p:sp>
          <p:sp>
            <p:nvSpPr>
              <p:cNvPr id="46105" name="AutoShape 15">
                <a:extLst>
                  <a:ext uri="{FF2B5EF4-FFF2-40B4-BE49-F238E27FC236}">
                    <a16:creationId xmlns:a16="http://schemas.microsoft.com/office/drawing/2014/main" id="{601AC7ED-F2FC-4282-BD8F-F9D099B77F32}"/>
                  </a:ext>
                </a:extLst>
              </p:cNvPr>
              <p:cNvSpPr>
                <a:spLocks noChangeArrowheads="1"/>
              </p:cNvSpPr>
              <p:nvPr/>
            </p:nvSpPr>
            <p:spPr bwMode="auto">
              <a:xfrm>
                <a:off x="2896746" y="4954486"/>
                <a:ext cx="990897" cy="457200"/>
              </a:xfrm>
              <a:prstGeom prst="cube">
                <a:avLst>
                  <a:gd name="adj" fmla="val 4514"/>
                </a:avLst>
              </a:prstGeom>
              <a:solidFill>
                <a:srgbClr val="99CCFF"/>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11g</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54 Mbps</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2.4GHz</a:t>
                </a:r>
              </a:p>
            </p:txBody>
          </p:sp>
          <p:sp>
            <p:nvSpPr>
              <p:cNvPr id="46106" name="AutoShape 16">
                <a:extLst>
                  <a:ext uri="{FF2B5EF4-FFF2-40B4-BE49-F238E27FC236}">
                    <a16:creationId xmlns:a16="http://schemas.microsoft.com/office/drawing/2014/main" id="{28D71824-58A7-46F0-90D2-D72B32C036B8}"/>
                  </a:ext>
                </a:extLst>
              </p:cNvPr>
              <p:cNvSpPr>
                <a:spLocks noChangeArrowheads="1"/>
              </p:cNvSpPr>
              <p:nvPr/>
            </p:nvSpPr>
            <p:spPr bwMode="auto">
              <a:xfrm>
                <a:off x="2936107" y="1066800"/>
                <a:ext cx="990896" cy="376238"/>
              </a:xfrm>
              <a:prstGeom prst="cube">
                <a:avLst>
                  <a:gd name="adj" fmla="val 10069"/>
                </a:avLst>
              </a:prstGeom>
              <a:solidFill>
                <a:srgbClr val="99CCFF"/>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11e</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QoS</a:t>
                </a:r>
              </a:p>
            </p:txBody>
          </p:sp>
          <p:sp>
            <p:nvSpPr>
              <p:cNvPr id="46107" name="AutoShape 17">
                <a:extLst>
                  <a:ext uri="{FF2B5EF4-FFF2-40B4-BE49-F238E27FC236}">
                    <a16:creationId xmlns:a16="http://schemas.microsoft.com/office/drawing/2014/main" id="{2A58AA73-E898-42A4-87C6-D24EEAC74730}"/>
                  </a:ext>
                </a:extLst>
              </p:cNvPr>
              <p:cNvSpPr>
                <a:spLocks noChangeArrowheads="1"/>
              </p:cNvSpPr>
              <p:nvPr/>
            </p:nvSpPr>
            <p:spPr bwMode="auto">
              <a:xfrm>
                <a:off x="2920265" y="2116931"/>
                <a:ext cx="969802" cy="376238"/>
              </a:xfrm>
              <a:prstGeom prst="cube">
                <a:avLst>
                  <a:gd name="adj" fmla="val 10069"/>
                </a:avLst>
              </a:prstGeom>
              <a:solidFill>
                <a:srgbClr val="99CCFF"/>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11i</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Security</a:t>
                </a:r>
              </a:p>
            </p:txBody>
          </p:sp>
          <p:sp>
            <p:nvSpPr>
              <p:cNvPr id="46108" name="AutoShape 19">
                <a:extLst>
                  <a:ext uri="{FF2B5EF4-FFF2-40B4-BE49-F238E27FC236}">
                    <a16:creationId xmlns:a16="http://schemas.microsoft.com/office/drawing/2014/main" id="{1EF16001-AD47-43D5-98A4-617CD766CA9D}"/>
                  </a:ext>
                </a:extLst>
              </p:cNvPr>
              <p:cNvSpPr>
                <a:spLocks noChangeArrowheads="1"/>
              </p:cNvSpPr>
              <p:nvPr/>
            </p:nvSpPr>
            <p:spPr bwMode="auto">
              <a:xfrm>
                <a:off x="2937449" y="1515293"/>
                <a:ext cx="989554" cy="522783"/>
              </a:xfrm>
              <a:prstGeom prst="cube">
                <a:avLst>
                  <a:gd name="adj" fmla="val 10069"/>
                </a:avLst>
              </a:prstGeom>
              <a:solidFill>
                <a:srgbClr val="99CCFF"/>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11h</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DFS &amp; TPC</a:t>
                </a:r>
              </a:p>
            </p:txBody>
          </p:sp>
          <p:sp>
            <p:nvSpPr>
              <p:cNvPr id="46109" name="AutoShape 18">
                <a:extLst>
                  <a:ext uri="{FF2B5EF4-FFF2-40B4-BE49-F238E27FC236}">
                    <a16:creationId xmlns:a16="http://schemas.microsoft.com/office/drawing/2014/main" id="{1B45C647-A264-4846-90CB-25953F3737EA}"/>
                  </a:ext>
                </a:extLst>
              </p:cNvPr>
              <p:cNvSpPr>
                <a:spLocks noChangeArrowheads="1"/>
              </p:cNvSpPr>
              <p:nvPr/>
            </p:nvSpPr>
            <p:spPr bwMode="auto">
              <a:xfrm>
                <a:off x="2917522" y="4092342"/>
                <a:ext cx="990896" cy="376238"/>
              </a:xfrm>
              <a:prstGeom prst="cube">
                <a:avLst>
                  <a:gd name="adj" fmla="val 6597"/>
                </a:avLst>
              </a:prstGeom>
              <a:solidFill>
                <a:srgbClr val="99CCFF"/>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11j</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JP bands</a:t>
                </a:r>
                <a:r>
                  <a:rPr lang="en-US" altLang="en-US" sz="1000">
                    <a:solidFill>
                      <a:schemeClr val="bg1"/>
                    </a:solidFill>
                    <a:latin typeface="Tahoma" panose="020B0604030504040204" pitchFamily="34" charset="0"/>
                    <a:ea typeface="MS PGothic" panose="020B0600070205080204" pitchFamily="34" charset="-128"/>
                    <a:cs typeface="Arial" panose="020B0604020202020204" pitchFamily="34" charset="0"/>
                  </a:rPr>
                  <a:t> </a:t>
                </a:r>
              </a:p>
            </p:txBody>
          </p:sp>
          <p:sp>
            <p:nvSpPr>
              <p:cNvPr id="73" name="AutoShape 18">
                <a:extLst>
                  <a:ext uri="{FF2B5EF4-FFF2-40B4-BE49-F238E27FC236}">
                    <a16:creationId xmlns:a16="http://schemas.microsoft.com/office/drawing/2014/main" id="{A2F09772-28F0-4A02-AEB9-8E5ECA15F190}"/>
                  </a:ext>
                </a:extLst>
              </p:cNvPr>
              <p:cNvSpPr>
                <a:spLocks noChangeArrowheads="1"/>
              </p:cNvSpPr>
              <p:nvPr/>
            </p:nvSpPr>
            <p:spPr bwMode="auto">
              <a:xfrm>
                <a:off x="2921934" y="2699941"/>
                <a:ext cx="998079" cy="376294"/>
              </a:xfrm>
              <a:prstGeom prst="cube">
                <a:avLst>
                  <a:gd name="adj" fmla="val 6597"/>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defPPr>
                  <a:defRPr lang="en-US"/>
                </a:defPPr>
                <a:lvl1pPr algn="l" rtl="0" eaLnBrk="0" fontAlgn="base" hangingPunct="0">
                  <a:spcBef>
                    <a:spcPct val="0"/>
                  </a:spcBef>
                  <a:spcAft>
                    <a:spcPct val="0"/>
                  </a:spcAft>
                  <a:defRPr sz="2400" b="1" kern="1200">
                    <a:solidFill>
                      <a:schemeClr val="lt1"/>
                    </a:solidFill>
                    <a:latin typeface="+mn-lt"/>
                    <a:ea typeface="+mn-ea"/>
                    <a:cs typeface="+mn-cs"/>
                  </a:defRPr>
                </a:lvl1pPr>
                <a:lvl2pPr marL="457200" algn="l" rtl="0" eaLnBrk="0" fontAlgn="base" hangingPunct="0">
                  <a:spcBef>
                    <a:spcPct val="0"/>
                  </a:spcBef>
                  <a:spcAft>
                    <a:spcPct val="0"/>
                  </a:spcAft>
                  <a:defRPr sz="2400" b="1" kern="1200">
                    <a:solidFill>
                      <a:schemeClr val="lt1"/>
                    </a:solidFill>
                    <a:latin typeface="+mn-lt"/>
                    <a:ea typeface="+mn-ea"/>
                    <a:cs typeface="+mn-cs"/>
                  </a:defRPr>
                </a:lvl2pPr>
                <a:lvl3pPr marL="914400" algn="l" rtl="0" eaLnBrk="0" fontAlgn="base" hangingPunct="0">
                  <a:spcBef>
                    <a:spcPct val="0"/>
                  </a:spcBef>
                  <a:spcAft>
                    <a:spcPct val="0"/>
                  </a:spcAft>
                  <a:defRPr sz="2400" b="1" kern="1200">
                    <a:solidFill>
                      <a:schemeClr val="lt1"/>
                    </a:solidFill>
                    <a:latin typeface="+mn-lt"/>
                    <a:ea typeface="+mn-ea"/>
                    <a:cs typeface="+mn-cs"/>
                  </a:defRPr>
                </a:lvl3pPr>
                <a:lvl4pPr marL="1371600" algn="l" rtl="0" eaLnBrk="0" fontAlgn="base" hangingPunct="0">
                  <a:spcBef>
                    <a:spcPct val="0"/>
                  </a:spcBef>
                  <a:spcAft>
                    <a:spcPct val="0"/>
                  </a:spcAft>
                  <a:defRPr sz="2400" b="1" kern="1200">
                    <a:solidFill>
                      <a:schemeClr val="lt1"/>
                    </a:solidFill>
                    <a:latin typeface="+mn-lt"/>
                    <a:ea typeface="+mn-ea"/>
                    <a:cs typeface="+mn-cs"/>
                  </a:defRPr>
                </a:lvl4pPr>
                <a:lvl5pPr marL="1828800" algn="l" rtl="0" eaLnBrk="0" fontAlgn="base" hangingPunct="0">
                  <a:spcBef>
                    <a:spcPct val="0"/>
                  </a:spcBef>
                  <a:spcAft>
                    <a:spcPct val="0"/>
                  </a:spcAft>
                  <a:defRPr sz="2400" b="1" kern="1200">
                    <a:solidFill>
                      <a:schemeClr val="lt1"/>
                    </a:solidFill>
                    <a:latin typeface="+mn-lt"/>
                    <a:ea typeface="+mn-ea"/>
                    <a:cs typeface="+mn-cs"/>
                  </a:defRPr>
                </a:lvl5pPr>
                <a:lvl6pPr marL="2286000" algn="l" defTabSz="914400" rtl="0" eaLnBrk="1" latinLnBrk="0" hangingPunct="1">
                  <a:defRPr sz="2400" b="1" kern="1200">
                    <a:solidFill>
                      <a:schemeClr val="lt1"/>
                    </a:solidFill>
                    <a:latin typeface="+mn-lt"/>
                    <a:ea typeface="+mn-ea"/>
                    <a:cs typeface="+mn-cs"/>
                  </a:defRPr>
                </a:lvl6pPr>
                <a:lvl7pPr marL="2743200" algn="l" defTabSz="914400" rtl="0" eaLnBrk="1" latinLnBrk="0" hangingPunct="1">
                  <a:defRPr sz="2400" b="1" kern="1200">
                    <a:solidFill>
                      <a:schemeClr val="lt1"/>
                    </a:solidFill>
                    <a:latin typeface="+mn-lt"/>
                    <a:ea typeface="+mn-ea"/>
                    <a:cs typeface="+mn-cs"/>
                  </a:defRPr>
                </a:lvl7pPr>
                <a:lvl8pPr marL="3200400" algn="l" defTabSz="914400" rtl="0" eaLnBrk="1" latinLnBrk="0" hangingPunct="1">
                  <a:defRPr sz="2400" b="1" kern="1200">
                    <a:solidFill>
                      <a:schemeClr val="lt1"/>
                    </a:solidFill>
                    <a:latin typeface="+mn-lt"/>
                    <a:ea typeface="+mn-ea"/>
                    <a:cs typeface="+mn-cs"/>
                  </a:defRPr>
                </a:lvl8pPr>
                <a:lvl9pPr marL="3657600" algn="l" defTabSz="914400" rtl="0" eaLnBrk="1" latinLnBrk="0" hangingPunct="1">
                  <a:defRPr sz="2400" b="1" kern="1200">
                    <a:solidFill>
                      <a:schemeClr val="lt1"/>
                    </a:solidFill>
                    <a:latin typeface="+mn-lt"/>
                    <a:ea typeface="+mn-ea"/>
                    <a:cs typeface="+mn-cs"/>
                  </a:defRPr>
                </a:lvl9pPr>
              </a:lstStyle>
              <a:p>
                <a:pPr algn="ctr">
                  <a:defRPr/>
                </a:pPr>
                <a:r>
                  <a:rPr lang="en-US" sz="1000" dirty="0">
                    <a:solidFill>
                      <a:schemeClr val="bg2">
                        <a:lumMod val="75000"/>
                      </a:schemeClr>
                    </a:solidFill>
                    <a:latin typeface="Tahoma" pitchFamily="34" charset="0"/>
                    <a:ea typeface="ＭＳ Ｐゴシック" charset="-128"/>
                    <a:cs typeface="Arial" charset="0"/>
                  </a:rPr>
                  <a:t>11f </a:t>
                </a:r>
              </a:p>
              <a:p>
                <a:pPr algn="ctr">
                  <a:defRPr/>
                </a:pPr>
                <a:r>
                  <a:rPr lang="en-US" sz="1000" dirty="0">
                    <a:solidFill>
                      <a:schemeClr val="bg2">
                        <a:lumMod val="75000"/>
                      </a:schemeClr>
                    </a:solidFill>
                    <a:latin typeface="Tahoma" pitchFamily="34" charset="0"/>
                    <a:ea typeface="ＭＳ Ｐゴシック" charset="-128"/>
                    <a:cs typeface="Arial" charset="0"/>
                  </a:rPr>
                  <a:t>Inter AP </a:t>
                </a:r>
              </a:p>
            </p:txBody>
          </p:sp>
        </p:grpSp>
        <p:sp>
          <p:nvSpPr>
            <p:cNvPr id="46095" name="Right Arrow 4">
              <a:extLst>
                <a:ext uri="{FF2B5EF4-FFF2-40B4-BE49-F238E27FC236}">
                  <a16:creationId xmlns:a16="http://schemas.microsoft.com/office/drawing/2014/main" id="{6DE02F42-192D-4259-BE83-BB52D3AB3622}"/>
                </a:ext>
              </a:extLst>
            </p:cNvPr>
            <p:cNvSpPr>
              <a:spLocks noChangeArrowheads="1"/>
            </p:cNvSpPr>
            <p:nvPr/>
          </p:nvSpPr>
          <p:spPr bwMode="auto">
            <a:xfrm rot="10800000">
              <a:off x="8207375" y="3240088"/>
              <a:ext cx="446088" cy="425450"/>
            </a:xfrm>
            <a:prstGeom prst="rightArrow">
              <a:avLst>
                <a:gd name="adj1" fmla="val 50000"/>
                <a:gd name="adj2" fmla="val 50183"/>
              </a:avLst>
            </a:prstGeom>
            <a:solidFill>
              <a:schemeClr val="accent1"/>
            </a:solidFill>
            <a:ln w="12700" algn="ctr">
              <a:solidFill>
                <a:schemeClr val="tx1"/>
              </a:solidFill>
              <a:round/>
              <a:headEnd type="none" w="sm" len="sm"/>
              <a:tailEnd type="none" w="sm" len="sm"/>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en-GB" altLang="en-US"/>
            </a:p>
          </p:txBody>
        </p:sp>
        <p:grpSp>
          <p:nvGrpSpPr>
            <p:cNvPr id="46096" name="Group 59">
              <a:extLst>
                <a:ext uri="{FF2B5EF4-FFF2-40B4-BE49-F238E27FC236}">
                  <a16:creationId xmlns:a16="http://schemas.microsoft.com/office/drawing/2014/main" id="{B760369A-F870-455B-8288-C481702EAF4F}"/>
                </a:ext>
              </a:extLst>
            </p:cNvPr>
            <p:cNvGrpSpPr>
              <a:grpSpLocks/>
            </p:cNvGrpSpPr>
            <p:nvPr/>
          </p:nvGrpSpPr>
          <p:grpSpPr bwMode="auto">
            <a:xfrm>
              <a:off x="8532814" y="860426"/>
              <a:ext cx="1163637" cy="5184775"/>
              <a:chOff x="1180690" y="739083"/>
              <a:chExt cx="1164003" cy="5185555"/>
            </a:xfrm>
          </p:grpSpPr>
          <p:sp>
            <p:nvSpPr>
              <p:cNvPr id="46100" name="AutoShape 11">
                <a:extLst>
                  <a:ext uri="{FF2B5EF4-FFF2-40B4-BE49-F238E27FC236}">
                    <a16:creationId xmlns:a16="http://schemas.microsoft.com/office/drawing/2014/main" id="{FCB04F19-ECFA-4ECE-9A54-9C63DDB47701}"/>
                  </a:ext>
                </a:extLst>
              </p:cNvPr>
              <p:cNvSpPr>
                <a:spLocks noChangeArrowheads="1"/>
              </p:cNvSpPr>
              <p:nvPr/>
            </p:nvSpPr>
            <p:spPr bwMode="auto">
              <a:xfrm>
                <a:off x="1180690" y="739083"/>
                <a:ext cx="1164003" cy="5185555"/>
              </a:xfrm>
              <a:prstGeom prst="cube">
                <a:avLst>
                  <a:gd name="adj" fmla="val 4486"/>
                </a:avLst>
              </a:prstGeom>
              <a:solidFill>
                <a:srgbClr val="FFCC00"/>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400">
                    <a:latin typeface="Arial" panose="020B0604020202020204" pitchFamily="34" charset="0"/>
                    <a:cs typeface="Arial" panose="020B0604020202020204" pitchFamily="34" charset="0"/>
                  </a:rPr>
                  <a:t>802.11</a:t>
                </a:r>
              </a:p>
              <a:p>
                <a:pPr algn="ctr">
                  <a:spcBef>
                    <a:spcPct val="0"/>
                  </a:spcBef>
                  <a:buFontTx/>
                  <a:buNone/>
                </a:pPr>
                <a:r>
                  <a:rPr lang="en-US" altLang="en-US" sz="1400">
                    <a:latin typeface="Arial" panose="020B0604020202020204" pitchFamily="34" charset="0"/>
                    <a:cs typeface="Arial" panose="020B0604020202020204" pitchFamily="34" charset="0"/>
                  </a:rPr>
                  <a:t>-2003</a:t>
                </a:r>
              </a:p>
            </p:txBody>
          </p:sp>
          <p:sp>
            <p:nvSpPr>
              <p:cNvPr id="46101" name="AutoShape 14">
                <a:extLst>
                  <a:ext uri="{FF2B5EF4-FFF2-40B4-BE49-F238E27FC236}">
                    <a16:creationId xmlns:a16="http://schemas.microsoft.com/office/drawing/2014/main" id="{9CEEC29F-CED6-4ADE-865F-89A02F13FC80}"/>
                  </a:ext>
                </a:extLst>
              </p:cNvPr>
              <p:cNvSpPr>
                <a:spLocks noChangeArrowheads="1"/>
              </p:cNvSpPr>
              <p:nvPr/>
            </p:nvSpPr>
            <p:spPr bwMode="auto">
              <a:xfrm>
                <a:off x="1335530" y="4015172"/>
                <a:ext cx="833438" cy="536575"/>
              </a:xfrm>
              <a:prstGeom prst="cube">
                <a:avLst>
                  <a:gd name="adj" fmla="val 4514"/>
                </a:avLst>
              </a:prstGeom>
              <a:solidFill>
                <a:srgbClr val="99CCFF"/>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11a </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54 Mbps</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5GHz</a:t>
                </a:r>
              </a:p>
            </p:txBody>
          </p:sp>
          <p:sp>
            <p:nvSpPr>
              <p:cNvPr id="46102" name="AutoShape 15">
                <a:extLst>
                  <a:ext uri="{FF2B5EF4-FFF2-40B4-BE49-F238E27FC236}">
                    <a16:creationId xmlns:a16="http://schemas.microsoft.com/office/drawing/2014/main" id="{583F3642-0EC9-4E34-99D5-2945D46A2F79}"/>
                  </a:ext>
                </a:extLst>
              </p:cNvPr>
              <p:cNvSpPr>
                <a:spLocks noChangeArrowheads="1"/>
              </p:cNvSpPr>
              <p:nvPr/>
            </p:nvSpPr>
            <p:spPr bwMode="auto">
              <a:xfrm>
                <a:off x="1316503" y="4905622"/>
                <a:ext cx="838200" cy="606426"/>
              </a:xfrm>
              <a:prstGeom prst="cube">
                <a:avLst>
                  <a:gd name="adj" fmla="val 4514"/>
                </a:avLst>
              </a:prstGeom>
              <a:solidFill>
                <a:srgbClr val="99CCFF"/>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11b</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11 Mbps</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2.4GHz</a:t>
                </a:r>
              </a:p>
            </p:txBody>
          </p:sp>
          <p:sp>
            <p:nvSpPr>
              <p:cNvPr id="46103" name="AutoShape 18">
                <a:extLst>
                  <a:ext uri="{FF2B5EF4-FFF2-40B4-BE49-F238E27FC236}">
                    <a16:creationId xmlns:a16="http://schemas.microsoft.com/office/drawing/2014/main" id="{4BB70CA9-715E-4ACB-9A90-294FEB814016}"/>
                  </a:ext>
                </a:extLst>
              </p:cNvPr>
              <p:cNvSpPr>
                <a:spLocks noChangeArrowheads="1"/>
              </p:cNvSpPr>
              <p:nvPr/>
            </p:nvSpPr>
            <p:spPr bwMode="auto">
              <a:xfrm>
                <a:off x="1334038" y="2118109"/>
                <a:ext cx="838200" cy="376238"/>
              </a:xfrm>
              <a:prstGeom prst="cube">
                <a:avLst>
                  <a:gd name="adj" fmla="val 6597"/>
                </a:avLst>
              </a:prstGeom>
              <a:solidFill>
                <a:srgbClr val="99CCFF"/>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11d</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Intl roaming</a:t>
                </a:r>
                <a:r>
                  <a:rPr lang="en-US" altLang="en-US" sz="1000">
                    <a:solidFill>
                      <a:schemeClr val="bg1"/>
                    </a:solidFill>
                    <a:latin typeface="Tahoma" panose="020B0604030504040204" pitchFamily="34" charset="0"/>
                    <a:ea typeface="MS PGothic" panose="020B0600070205080204" pitchFamily="34" charset="-128"/>
                    <a:cs typeface="Arial" panose="020B0604020202020204" pitchFamily="34" charset="0"/>
                  </a:rPr>
                  <a:t> </a:t>
                </a:r>
              </a:p>
            </p:txBody>
          </p:sp>
        </p:grpSp>
        <p:sp>
          <p:nvSpPr>
            <p:cNvPr id="46097" name="Right Arrow 54">
              <a:extLst>
                <a:ext uri="{FF2B5EF4-FFF2-40B4-BE49-F238E27FC236}">
                  <a16:creationId xmlns:a16="http://schemas.microsoft.com/office/drawing/2014/main" id="{6EF88BFC-5E88-4A6C-990F-E9EC1353E178}"/>
                </a:ext>
              </a:extLst>
            </p:cNvPr>
            <p:cNvSpPr>
              <a:spLocks noChangeArrowheads="1"/>
            </p:cNvSpPr>
            <p:nvPr/>
          </p:nvSpPr>
          <p:spPr bwMode="auto">
            <a:xfrm rot="10800000">
              <a:off x="9475788" y="3205164"/>
              <a:ext cx="444500" cy="427037"/>
            </a:xfrm>
            <a:prstGeom prst="rightArrow">
              <a:avLst>
                <a:gd name="adj1" fmla="val 50000"/>
                <a:gd name="adj2" fmla="val 49818"/>
              </a:avLst>
            </a:prstGeom>
            <a:solidFill>
              <a:schemeClr val="accent1"/>
            </a:solidFill>
            <a:ln w="12700" algn="ctr">
              <a:solidFill>
                <a:schemeClr val="tx1"/>
              </a:solidFill>
              <a:round/>
              <a:headEnd type="none" w="sm" len="sm"/>
              <a:tailEnd type="none" w="sm" len="sm"/>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en-GB" altLang="en-US"/>
            </a:p>
          </p:txBody>
        </p:sp>
        <p:sp>
          <p:nvSpPr>
            <p:cNvPr id="46098" name="AutoShape 12">
              <a:extLst>
                <a:ext uri="{FF2B5EF4-FFF2-40B4-BE49-F238E27FC236}">
                  <a16:creationId xmlns:a16="http://schemas.microsoft.com/office/drawing/2014/main" id="{C1C003CB-C60C-4078-B50F-7EBCE86F0B8C}"/>
                </a:ext>
              </a:extLst>
            </p:cNvPr>
            <p:cNvSpPr>
              <a:spLocks noChangeArrowheads="1"/>
            </p:cNvSpPr>
            <p:nvPr/>
          </p:nvSpPr>
          <p:spPr bwMode="auto">
            <a:xfrm>
              <a:off x="9907588" y="1547813"/>
              <a:ext cx="685800" cy="3810000"/>
            </a:xfrm>
            <a:prstGeom prst="cube">
              <a:avLst>
                <a:gd name="adj" fmla="val 4514"/>
              </a:avLst>
            </a:prstGeom>
            <a:solidFill>
              <a:srgbClr val="FFC000"/>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400">
                  <a:latin typeface="Arial" panose="020B0604020202020204" pitchFamily="34" charset="0"/>
                  <a:cs typeface="Arial" panose="020B0604020202020204" pitchFamily="34" charset="0"/>
                </a:rPr>
                <a:t>IEEE</a:t>
              </a:r>
            </a:p>
            <a:p>
              <a:pPr algn="ctr">
                <a:spcBef>
                  <a:spcPct val="0"/>
                </a:spcBef>
                <a:buFontTx/>
                <a:buNone/>
              </a:pPr>
              <a:r>
                <a:rPr lang="en-US" altLang="en-US" sz="1400">
                  <a:latin typeface="Arial" panose="020B0604020202020204" pitchFamily="34" charset="0"/>
                  <a:cs typeface="Arial" panose="020B0604020202020204" pitchFamily="34" charset="0"/>
                </a:rPr>
                <a:t>Std</a:t>
              </a:r>
            </a:p>
            <a:p>
              <a:pPr algn="ctr">
                <a:spcBef>
                  <a:spcPct val="0"/>
                </a:spcBef>
                <a:buFontTx/>
                <a:buNone/>
              </a:pPr>
              <a:r>
                <a:rPr lang="en-US" altLang="en-US" sz="1400">
                  <a:latin typeface="Arial" panose="020B0604020202020204" pitchFamily="34" charset="0"/>
                  <a:cs typeface="Arial" panose="020B0604020202020204" pitchFamily="34" charset="0"/>
                </a:rPr>
                <a:t>802.11</a:t>
              </a:r>
            </a:p>
            <a:p>
              <a:pPr algn="ctr">
                <a:spcBef>
                  <a:spcPct val="0"/>
                </a:spcBef>
                <a:buFontTx/>
                <a:buNone/>
              </a:pPr>
              <a:r>
                <a:rPr lang="en-US" altLang="en-US" sz="1400">
                  <a:latin typeface="Arial" panose="020B0604020202020204" pitchFamily="34" charset="0"/>
                  <a:cs typeface="Arial" panose="020B0604020202020204" pitchFamily="34" charset="0"/>
                </a:rPr>
                <a:t> -1997</a:t>
              </a:r>
            </a:p>
            <a:p>
              <a:pPr algn="ctr">
                <a:spcBef>
                  <a:spcPct val="0"/>
                </a:spcBef>
                <a:buFontTx/>
                <a:buNone/>
              </a:pPr>
              <a:endParaRPr lang="en-US" altLang="en-US" sz="1000">
                <a:latin typeface="Tahoma" panose="020B0604030504040204" pitchFamily="34" charset="0"/>
                <a:ea typeface="MS PGothic" panose="020B0600070205080204" pitchFamily="34" charset="-128"/>
                <a:cs typeface="Arial" panose="020B0604020202020204" pitchFamily="34" charset="0"/>
              </a:endParaRPr>
            </a:p>
          </p:txBody>
        </p:sp>
      </p:grpSp>
      <p:sp>
        <p:nvSpPr>
          <p:cNvPr id="48" name="Rectangle 4">
            <a:extLst>
              <a:ext uri="{FF2B5EF4-FFF2-40B4-BE49-F238E27FC236}">
                <a16:creationId xmlns:a16="http://schemas.microsoft.com/office/drawing/2014/main" id="{8A131769-7EC1-4753-9D9A-20C6F426B573}"/>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January 2020</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4B8B0CDD-72D2-4B36-BAE3-D26CCEB287C3}"/>
              </a:ext>
            </a:extLst>
          </p:cNvPr>
          <p:cNvSpPr>
            <a:spLocks noGrp="1" noChangeArrowheads="1"/>
          </p:cNvSpPr>
          <p:nvPr>
            <p:ph type="title"/>
          </p:nvPr>
        </p:nvSpPr>
        <p:spPr>
          <a:xfrm>
            <a:off x="2167070" y="599578"/>
            <a:ext cx="7772400" cy="649288"/>
          </a:xfrm>
        </p:spPr>
        <p:txBody>
          <a:bodyPr/>
          <a:lstStyle/>
          <a:p>
            <a:r>
              <a:rPr lang="en-US" altLang="en-US" dirty="0"/>
              <a:t>IEEE 802.11 Standards Pipeline</a:t>
            </a:r>
          </a:p>
        </p:txBody>
      </p:sp>
      <p:sp>
        <p:nvSpPr>
          <p:cNvPr id="52" name="Slide Number Placeholder 4">
            <a:extLst>
              <a:ext uri="{FF2B5EF4-FFF2-40B4-BE49-F238E27FC236}">
                <a16:creationId xmlns:a16="http://schemas.microsoft.com/office/drawing/2014/main" id="{C0E84F9C-0B95-4316-AD28-7C8DA326AC70}"/>
              </a:ext>
            </a:extLst>
          </p:cNvPr>
          <p:cNvSpPr txBox="1">
            <a:spLocks/>
          </p:cNvSpPr>
          <p:nvPr/>
        </p:nvSpPr>
        <p:spPr>
          <a:xfrm>
            <a:off x="9982200" y="6629400"/>
            <a:ext cx="438150" cy="228600"/>
          </a:xfrm>
          <a:prstGeom prst="rect">
            <a:avLst/>
          </a:prstGeom>
        </p:spPr>
        <p:txBody>
          <a:bodyPr/>
          <a:lstStyle/>
          <a:p>
            <a:pPr eaLnBrk="1" fontAlgn="auto" hangingPunct="1">
              <a:spcBef>
                <a:spcPts val="0"/>
              </a:spcBef>
              <a:spcAft>
                <a:spcPts val="0"/>
              </a:spcAft>
              <a:defRPr/>
            </a:pPr>
            <a:fld id="{5F3FFED5-91BB-44DF-8249-3A89CCF50AA4}" type="slidenum">
              <a:rPr lang="en-US" sz="800">
                <a:latin typeface="+mj-lt"/>
              </a:rPr>
              <a:pPr eaLnBrk="1" fontAlgn="auto" hangingPunct="1">
                <a:spcBef>
                  <a:spcPts val="0"/>
                </a:spcBef>
                <a:spcAft>
                  <a:spcPts val="0"/>
                </a:spcAft>
                <a:defRPr/>
              </a:pPr>
              <a:t>14</a:t>
            </a:fld>
            <a:endParaRPr lang="en-US" sz="800" dirty="0">
              <a:latin typeface="+mj-lt"/>
            </a:endParaRPr>
          </a:p>
        </p:txBody>
      </p:sp>
      <p:sp>
        <p:nvSpPr>
          <p:cNvPr id="48132" name="Footer Placeholder 3">
            <a:extLst>
              <a:ext uri="{FF2B5EF4-FFF2-40B4-BE49-F238E27FC236}">
                <a16:creationId xmlns:a16="http://schemas.microsoft.com/office/drawing/2014/main" id="{CD86BB78-7F54-4DC0-89E6-17FC1DFF18C4}"/>
              </a:ext>
            </a:extLst>
          </p:cNvPr>
          <p:cNvSpPr>
            <a:spLocks noGrp="1"/>
          </p:cNvSpPr>
          <p:nvPr>
            <p:ph type="ftr" sz="quarter" idx="11"/>
          </p:nvPr>
        </p:nvSpPr>
        <p:spPr>
          <a:xfrm>
            <a:off x="7946958" y="6500834"/>
            <a:ext cx="3442828"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48133" name="Slide Number Placeholder 10">
            <a:extLst>
              <a:ext uri="{FF2B5EF4-FFF2-40B4-BE49-F238E27FC236}">
                <a16:creationId xmlns:a16="http://schemas.microsoft.com/office/drawing/2014/main" id="{8340F244-18C9-402D-BC8B-6FDD6566B41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449B0CE7-FDD6-4A15-815C-F3F7F86C12B9}" type="slidenum">
              <a:rPr lang="en-US" altLang="en-US" sz="1200" b="0"/>
              <a:pPr>
                <a:spcBef>
                  <a:spcPct val="0"/>
                </a:spcBef>
                <a:buFontTx/>
                <a:buNone/>
              </a:pPr>
              <a:t>14</a:t>
            </a:fld>
            <a:endParaRPr lang="en-US" altLang="en-US" sz="1200" b="0"/>
          </a:p>
        </p:txBody>
      </p:sp>
      <p:grpSp>
        <p:nvGrpSpPr>
          <p:cNvPr id="42" name="Group 41">
            <a:extLst>
              <a:ext uri="{FF2B5EF4-FFF2-40B4-BE49-F238E27FC236}">
                <a16:creationId xmlns:a16="http://schemas.microsoft.com/office/drawing/2014/main" id="{8DEE7E83-39D0-46DC-B976-FFE526A6F47E}"/>
              </a:ext>
            </a:extLst>
          </p:cNvPr>
          <p:cNvGrpSpPr/>
          <p:nvPr/>
        </p:nvGrpSpPr>
        <p:grpSpPr>
          <a:xfrm>
            <a:off x="1724354" y="1335089"/>
            <a:ext cx="8695996" cy="4982273"/>
            <a:chOff x="1536700" y="1436917"/>
            <a:chExt cx="8695996" cy="4982273"/>
          </a:xfrm>
        </p:grpSpPr>
        <p:sp>
          <p:nvSpPr>
            <p:cNvPr id="43" name="Text Box 7">
              <a:extLst>
                <a:ext uri="{FF2B5EF4-FFF2-40B4-BE49-F238E27FC236}">
                  <a16:creationId xmlns:a16="http://schemas.microsoft.com/office/drawing/2014/main" id="{7AA1380F-8313-4985-8A22-32E3294D31E7}"/>
                </a:ext>
              </a:extLst>
            </p:cNvPr>
            <p:cNvSpPr txBox="1">
              <a:spLocks noChangeArrowheads="1"/>
            </p:cNvSpPr>
            <p:nvPr/>
          </p:nvSpPr>
          <p:spPr bwMode="auto">
            <a:xfrm>
              <a:off x="2871000" y="6004360"/>
              <a:ext cx="1243800"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b="1" dirty="0">
                  <a:latin typeface="Tahoma" pitchFamily="34" charset="0"/>
                  <a:ea typeface="ＭＳ Ｐゴシック" charset="-128"/>
                  <a:cs typeface="Arial" pitchFamily="34" charset="0"/>
                </a:rPr>
                <a:t>TIG/Study </a:t>
              </a:r>
            </a:p>
            <a:p>
              <a:pPr algn="ctr">
                <a:lnSpc>
                  <a:spcPct val="80000"/>
                </a:lnSpc>
              </a:pPr>
              <a:r>
                <a:rPr lang="en-US" sz="1200" b="1" dirty="0">
                  <a:latin typeface="Tahoma" pitchFamily="34" charset="0"/>
                  <a:ea typeface="ＭＳ Ｐゴシック" charset="-128"/>
                  <a:cs typeface="Arial" pitchFamily="34" charset="0"/>
                </a:rPr>
                <a:t>groups</a:t>
              </a:r>
            </a:p>
          </p:txBody>
        </p:sp>
        <p:sp>
          <p:nvSpPr>
            <p:cNvPr id="44" name="Text Box 13">
              <a:extLst>
                <a:ext uri="{FF2B5EF4-FFF2-40B4-BE49-F238E27FC236}">
                  <a16:creationId xmlns:a16="http://schemas.microsoft.com/office/drawing/2014/main" id="{FBCB9B9F-CDD8-4B9A-A87C-3F34F27FF1F4}"/>
                </a:ext>
              </a:extLst>
            </p:cNvPr>
            <p:cNvSpPr txBox="1">
              <a:spLocks noChangeArrowheads="1"/>
            </p:cNvSpPr>
            <p:nvPr/>
          </p:nvSpPr>
          <p:spPr bwMode="auto">
            <a:xfrm>
              <a:off x="9294619" y="5939138"/>
              <a:ext cx="938077"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r>
                <a:rPr lang="en-US" sz="1200" b="1" dirty="0">
                  <a:latin typeface="Tahoma" pitchFamily="34" charset="0"/>
                  <a:ea typeface="ＭＳ Ｐゴシック" charset="-128"/>
                  <a:cs typeface="Arial" pitchFamily="34" charset="0"/>
                </a:rPr>
                <a:t>Published</a:t>
              </a:r>
            </a:p>
            <a:p>
              <a:pPr algn="ctr"/>
              <a:r>
                <a:rPr lang="en-US" sz="1200" b="1" dirty="0">
                  <a:latin typeface="Tahoma" pitchFamily="34" charset="0"/>
                  <a:ea typeface="ＭＳ Ｐゴシック" charset="-128"/>
                  <a:cs typeface="Arial" pitchFamily="34" charset="0"/>
                </a:rPr>
                <a:t>Standard</a:t>
              </a:r>
            </a:p>
          </p:txBody>
        </p:sp>
        <p:sp>
          <p:nvSpPr>
            <p:cNvPr id="45" name="Text Box 26">
              <a:extLst>
                <a:ext uri="{FF2B5EF4-FFF2-40B4-BE49-F238E27FC236}">
                  <a16:creationId xmlns:a16="http://schemas.microsoft.com/office/drawing/2014/main" id="{BE710485-3026-4DC4-A72A-009C30DD30BE}"/>
                </a:ext>
              </a:extLst>
            </p:cNvPr>
            <p:cNvSpPr txBox="1">
              <a:spLocks noChangeArrowheads="1"/>
            </p:cNvSpPr>
            <p:nvPr/>
          </p:nvSpPr>
          <p:spPr bwMode="auto">
            <a:xfrm>
              <a:off x="5332138" y="6028318"/>
              <a:ext cx="1144865"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b="1" dirty="0">
                  <a:latin typeface="Tahoma" pitchFamily="34" charset="0"/>
                  <a:ea typeface="ＭＳ Ｐゴシック" charset="-128"/>
                  <a:cs typeface="Arial" pitchFamily="34" charset="0"/>
                </a:rPr>
                <a:t>WG  </a:t>
              </a:r>
            </a:p>
            <a:p>
              <a:pPr algn="ctr">
                <a:lnSpc>
                  <a:spcPct val="80000"/>
                </a:lnSpc>
              </a:pPr>
              <a:r>
                <a:rPr lang="en-US" sz="1200" b="1" dirty="0">
                  <a:latin typeface="Tahoma" pitchFamily="34" charset="0"/>
                  <a:ea typeface="ＭＳ Ｐゴシック" charset="-128"/>
                  <a:cs typeface="Arial" pitchFamily="34" charset="0"/>
                </a:rPr>
                <a:t>Letter Ballot</a:t>
              </a:r>
            </a:p>
          </p:txBody>
        </p:sp>
        <p:sp>
          <p:nvSpPr>
            <p:cNvPr id="46" name="Text Box 35">
              <a:extLst>
                <a:ext uri="{FF2B5EF4-FFF2-40B4-BE49-F238E27FC236}">
                  <a16:creationId xmlns:a16="http://schemas.microsoft.com/office/drawing/2014/main" id="{56C2A87F-3E9F-4FAA-9570-C087FD5B7BC7}"/>
                </a:ext>
              </a:extLst>
            </p:cNvPr>
            <p:cNvSpPr txBox="1">
              <a:spLocks noChangeArrowheads="1"/>
            </p:cNvSpPr>
            <p:nvPr/>
          </p:nvSpPr>
          <p:spPr bwMode="auto">
            <a:xfrm>
              <a:off x="4008916" y="6019800"/>
              <a:ext cx="1345241"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b="1" dirty="0">
                  <a:latin typeface="Tahoma" pitchFamily="34" charset="0"/>
                  <a:ea typeface="ＭＳ Ｐゴシック" charset="-128"/>
                  <a:cs typeface="Arial" pitchFamily="34" charset="0"/>
                </a:rPr>
                <a:t>TG without </a:t>
              </a:r>
            </a:p>
            <a:p>
              <a:pPr algn="ctr">
                <a:lnSpc>
                  <a:spcPct val="80000"/>
                </a:lnSpc>
              </a:pPr>
              <a:r>
                <a:rPr lang="en-US" sz="1200" b="1" dirty="0">
                  <a:latin typeface="Tahoma" pitchFamily="34" charset="0"/>
                  <a:ea typeface="ＭＳ Ｐゴシック" charset="-128"/>
                  <a:cs typeface="Arial" pitchFamily="34" charset="0"/>
                </a:rPr>
                <a:t>Approved draft</a:t>
              </a:r>
            </a:p>
          </p:txBody>
        </p:sp>
        <p:sp>
          <p:nvSpPr>
            <p:cNvPr id="47" name="Text Box 36">
              <a:extLst>
                <a:ext uri="{FF2B5EF4-FFF2-40B4-BE49-F238E27FC236}">
                  <a16:creationId xmlns:a16="http://schemas.microsoft.com/office/drawing/2014/main" id="{6C1641B6-64FC-4E11-B7DE-60F6814DE542}"/>
                </a:ext>
              </a:extLst>
            </p:cNvPr>
            <p:cNvSpPr txBox="1">
              <a:spLocks noChangeArrowheads="1"/>
            </p:cNvSpPr>
            <p:nvPr/>
          </p:nvSpPr>
          <p:spPr bwMode="auto">
            <a:xfrm>
              <a:off x="1708170" y="5993150"/>
              <a:ext cx="1135062"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b="1" dirty="0">
                  <a:latin typeface="Tahoma" pitchFamily="34" charset="0"/>
                  <a:ea typeface="ＭＳ Ｐゴシック" charset="-128"/>
                  <a:cs typeface="Arial" pitchFamily="34" charset="0"/>
                </a:rPr>
                <a:t>Discussion Topics</a:t>
              </a:r>
            </a:p>
          </p:txBody>
        </p:sp>
        <p:sp>
          <p:nvSpPr>
            <p:cNvPr id="48" name="Text Box 38">
              <a:extLst>
                <a:ext uri="{FF2B5EF4-FFF2-40B4-BE49-F238E27FC236}">
                  <a16:creationId xmlns:a16="http://schemas.microsoft.com/office/drawing/2014/main" id="{3CC04F6A-4848-454D-AE71-09A11B18AC66}"/>
                </a:ext>
              </a:extLst>
            </p:cNvPr>
            <p:cNvSpPr txBox="1">
              <a:spLocks noChangeArrowheads="1"/>
            </p:cNvSpPr>
            <p:nvPr/>
          </p:nvSpPr>
          <p:spPr bwMode="auto">
            <a:xfrm>
              <a:off x="7759303" y="5957525"/>
              <a:ext cx="1124026"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r>
                <a:rPr lang="en-US" sz="1200" b="1" dirty="0">
                  <a:latin typeface="Tahoma" pitchFamily="34" charset="0"/>
                  <a:ea typeface="ＭＳ Ｐゴシック" charset="-128"/>
                  <a:cs typeface="Arial" pitchFamily="34" charset="0"/>
                </a:rPr>
                <a:t>Published</a:t>
              </a:r>
            </a:p>
            <a:p>
              <a:pPr algn="ctr"/>
              <a:r>
                <a:rPr lang="en-US" sz="1200" b="1" dirty="0">
                  <a:latin typeface="Tahoma" pitchFamily="34" charset="0"/>
                  <a:ea typeface="ＭＳ Ｐゴシック" charset="-128"/>
                  <a:cs typeface="Arial" pitchFamily="34" charset="0"/>
                </a:rPr>
                <a:t>Amendment</a:t>
              </a:r>
            </a:p>
          </p:txBody>
        </p:sp>
        <p:sp>
          <p:nvSpPr>
            <p:cNvPr id="49" name="Text Box 3">
              <a:extLst>
                <a:ext uri="{FF2B5EF4-FFF2-40B4-BE49-F238E27FC236}">
                  <a16:creationId xmlns:a16="http://schemas.microsoft.com/office/drawing/2014/main" id="{B3FE56E7-995A-4E69-A30F-B7F2DBAB7FFC}"/>
                </a:ext>
              </a:extLst>
            </p:cNvPr>
            <p:cNvSpPr txBox="1">
              <a:spLocks noChangeArrowheads="1"/>
            </p:cNvSpPr>
            <p:nvPr/>
          </p:nvSpPr>
          <p:spPr bwMode="auto">
            <a:xfrm>
              <a:off x="1625263" y="5182748"/>
              <a:ext cx="121219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r>
                <a:rPr lang="en-US" sz="1400" b="1" dirty="0">
                  <a:latin typeface="Tahoma" pitchFamily="34" charset="0"/>
                  <a:ea typeface="ＭＳ Ｐゴシック" charset="-128"/>
                  <a:cs typeface="Arial" pitchFamily="34" charset="0"/>
                </a:rPr>
                <a:t>MAC &amp; PHY</a:t>
              </a:r>
              <a:endParaRPr lang="en-US" sz="2000" b="1" dirty="0">
                <a:latin typeface="Tahoma" pitchFamily="34" charset="0"/>
                <a:ea typeface="ＭＳ Ｐゴシック" charset="-128"/>
                <a:cs typeface="Arial" pitchFamily="34" charset="0"/>
              </a:endParaRPr>
            </a:p>
          </p:txBody>
        </p:sp>
        <p:sp>
          <p:nvSpPr>
            <p:cNvPr id="50" name="AutoShape 5">
              <a:extLst>
                <a:ext uri="{FF2B5EF4-FFF2-40B4-BE49-F238E27FC236}">
                  <a16:creationId xmlns:a16="http://schemas.microsoft.com/office/drawing/2014/main" id="{E0B32E1D-D2F7-4348-839B-DB34BE20F068}"/>
                </a:ext>
              </a:extLst>
            </p:cNvPr>
            <p:cNvSpPr>
              <a:spLocks/>
            </p:cNvSpPr>
            <p:nvPr/>
          </p:nvSpPr>
          <p:spPr bwMode="auto">
            <a:xfrm rot="-5400000">
              <a:off x="5721350" y="5392738"/>
              <a:ext cx="215900" cy="990600"/>
            </a:xfrm>
            <a:prstGeom prst="leftBrace">
              <a:avLst>
                <a:gd name="adj1" fmla="val 38235"/>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b="1">
                <a:solidFill>
                  <a:schemeClr val="tx1"/>
                </a:solidFill>
              </a:endParaRPr>
            </a:p>
          </p:txBody>
        </p:sp>
        <p:sp>
          <p:nvSpPr>
            <p:cNvPr id="51" name="Text Box 6">
              <a:extLst>
                <a:ext uri="{FF2B5EF4-FFF2-40B4-BE49-F238E27FC236}">
                  <a16:creationId xmlns:a16="http://schemas.microsoft.com/office/drawing/2014/main" id="{27F09A66-EF34-4D5B-AE00-798F9AB2DFFC}"/>
                </a:ext>
              </a:extLst>
            </p:cNvPr>
            <p:cNvSpPr txBox="1">
              <a:spLocks noChangeArrowheads="1"/>
            </p:cNvSpPr>
            <p:nvPr/>
          </p:nvSpPr>
          <p:spPr bwMode="auto">
            <a:xfrm>
              <a:off x="1990727" y="1526033"/>
              <a:ext cx="58862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r>
                <a:rPr lang="en-US" sz="1400" b="1" dirty="0">
                  <a:latin typeface="Tahoma" pitchFamily="34" charset="0"/>
                  <a:ea typeface="ＭＳ Ｐゴシック" charset="-128"/>
                  <a:cs typeface="Arial" pitchFamily="34" charset="0"/>
                </a:rPr>
                <a:t>MAC</a:t>
              </a:r>
              <a:endParaRPr lang="en-US" sz="2000" b="1" dirty="0">
                <a:latin typeface="Tahoma" pitchFamily="34" charset="0"/>
                <a:ea typeface="ＭＳ Ｐゴシック" charset="-128"/>
                <a:cs typeface="Arial" pitchFamily="34" charset="0"/>
              </a:endParaRPr>
            </a:p>
          </p:txBody>
        </p:sp>
        <p:sp>
          <p:nvSpPr>
            <p:cNvPr id="53" name="AutoShape 8">
              <a:extLst>
                <a:ext uri="{FF2B5EF4-FFF2-40B4-BE49-F238E27FC236}">
                  <a16:creationId xmlns:a16="http://schemas.microsoft.com/office/drawing/2014/main" id="{8B95E95B-E78C-4590-8399-D1D8BF15F4E0}"/>
                </a:ext>
              </a:extLst>
            </p:cNvPr>
            <p:cNvSpPr>
              <a:spLocks/>
            </p:cNvSpPr>
            <p:nvPr/>
          </p:nvSpPr>
          <p:spPr bwMode="auto">
            <a:xfrm rot="-5400000">
              <a:off x="3411540" y="5364163"/>
              <a:ext cx="168275" cy="914400"/>
            </a:xfrm>
            <a:prstGeom prst="leftBrace">
              <a:avLst>
                <a:gd name="adj1" fmla="val 45283"/>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b="1">
                <a:solidFill>
                  <a:schemeClr val="tx1"/>
                </a:solidFill>
              </a:endParaRPr>
            </a:p>
          </p:txBody>
        </p:sp>
        <p:sp>
          <p:nvSpPr>
            <p:cNvPr id="54" name="AutoShape 27">
              <a:extLst>
                <a:ext uri="{FF2B5EF4-FFF2-40B4-BE49-F238E27FC236}">
                  <a16:creationId xmlns:a16="http://schemas.microsoft.com/office/drawing/2014/main" id="{F5E3E9E6-76DC-45CD-A22A-04634E4894AA}"/>
                </a:ext>
              </a:extLst>
            </p:cNvPr>
            <p:cNvSpPr>
              <a:spLocks/>
            </p:cNvSpPr>
            <p:nvPr/>
          </p:nvSpPr>
          <p:spPr bwMode="auto">
            <a:xfrm rot="-5400000">
              <a:off x="6927076" y="5329238"/>
              <a:ext cx="195262" cy="1117600"/>
            </a:xfrm>
            <a:prstGeom prst="leftBrace">
              <a:avLst>
                <a:gd name="adj1" fmla="val 76871"/>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pPr eaLnBrk="0" hangingPunct="0"/>
              <a:endParaRPr lang="en-US" sz="2000" b="1">
                <a:solidFill>
                  <a:schemeClr val="tx1"/>
                </a:solidFill>
              </a:endParaRPr>
            </a:p>
          </p:txBody>
        </p:sp>
        <p:sp>
          <p:nvSpPr>
            <p:cNvPr id="55" name="AutoShape 34">
              <a:extLst>
                <a:ext uri="{FF2B5EF4-FFF2-40B4-BE49-F238E27FC236}">
                  <a16:creationId xmlns:a16="http://schemas.microsoft.com/office/drawing/2014/main" id="{394DB2FF-194B-4BB3-AFDC-F947D7241FCC}"/>
                </a:ext>
              </a:extLst>
            </p:cNvPr>
            <p:cNvSpPr>
              <a:spLocks/>
            </p:cNvSpPr>
            <p:nvPr/>
          </p:nvSpPr>
          <p:spPr bwMode="auto">
            <a:xfrm rot="-5400000">
              <a:off x="4541841" y="5365751"/>
              <a:ext cx="269875" cy="990600"/>
            </a:xfrm>
            <a:prstGeom prst="leftBrace">
              <a:avLst>
                <a:gd name="adj1" fmla="val 30588"/>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b="1">
                <a:solidFill>
                  <a:schemeClr val="tx1"/>
                </a:solidFill>
              </a:endParaRPr>
            </a:p>
          </p:txBody>
        </p:sp>
        <p:sp>
          <p:nvSpPr>
            <p:cNvPr id="56" name="AutoShape 37">
              <a:extLst>
                <a:ext uri="{FF2B5EF4-FFF2-40B4-BE49-F238E27FC236}">
                  <a16:creationId xmlns:a16="http://schemas.microsoft.com/office/drawing/2014/main" id="{22A69ABF-CC46-45FF-BB76-17003E0B480E}"/>
                </a:ext>
              </a:extLst>
            </p:cNvPr>
            <p:cNvSpPr>
              <a:spLocks/>
            </p:cNvSpPr>
            <p:nvPr/>
          </p:nvSpPr>
          <p:spPr bwMode="auto">
            <a:xfrm rot="-5400000">
              <a:off x="2169319" y="5377830"/>
              <a:ext cx="201612" cy="914400"/>
            </a:xfrm>
            <a:prstGeom prst="leftBrace">
              <a:avLst>
                <a:gd name="adj1" fmla="val 37795"/>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b="1">
                <a:solidFill>
                  <a:schemeClr val="tx1"/>
                </a:solidFill>
              </a:endParaRPr>
            </a:p>
          </p:txBody>
        </p:sp>
        <p:sp>
          <p:nvSpPr>
            <p:cNvPr id="57" name="AutoShape 47">
              <a:extLst>
                <a:ext uri="{FF2B5EF4-FFF2-40B4-BE49-F238E27FC236}">
                  <a16:creationId xmlns:a16="http://schemas.microsoft.com/office/drawing/2014/main" id="{955368AB-BC7C-45EF-98F1-9E00CA0AF326}"/>
                </a:ext>
              </a:extLst>
            </p:cNvPr>
            <p:cNvSpPr>
              <a:spLocks noChangeArrowheads="1"/>
            </p:cNvSpPr>
            <p:nvPr/>
          </p:nvSpPr>
          <p:spPr bwMode="auto">
            <a:xfrm>
              <a:off x="7826016" y="2893508"/>
              <a:ext cx="990600" cy="533400"/>
            </a:xfrm>
            <a:prstGeom prst="cube">
              <a:avLst>
                <a:gd name="adj" fmla="val 10069"/>
              </a:avLst>
            </a:prstGeom>
            <a:solidFill>
              <a:srgbClr val="85FFE0"/>
            </a:solidFill>
            <a:ln w="9525">
              <a:solidFill>
                <a:schemeClr val="tx1"/>
              </a:solidFill>
              <a:miter lim="800000"/>
              <a:headEnd/>
              <a:tailEnd/>
            </a:ln>
            <a:effectLst/>
          </p:spPr>
          <p:txBody>
            <a:bodyPr wrap="none" anchor="ctr"/>
            <a:lstStyle/>
            <a:p>
              <a:pPr algn="ctr">
                <a:defRPr/>
              </a:pPr>
              <a:r>
                <a:rPr lang="en-US" sz="1200" b="1" dirty="0">
                  <a:solidFill>
                    <a:schemeClr val="tx1"/>
                  </a:solidFill>
                  <a:latin typeface="Tahoma" pitchFamily="34" charset="0"/>
                  <a:ea typeface="ＭＳ Ｐゴシック" charset="-128"/>
                  <a:cs typeface="Arial" charset="0"/>
                </a:rPr>
                <a:t>802.11ai</a:t>
              </a:r>
            </a:p>
            <a:p>
              <a:pPr algn="ctr">
                <a:defRPr/>
              </a:pPr>
              <a:r>
                <a:rPr lang="en-US" sz="1200" b="1" dirty="0">
                  <a:solidFill>
                    <a:schemeClr val="tx1"/>
                  </a:solidFill>
                  <a:latin typeface="Tahoma" pitchFamily="34" charset="0"/>
                  <a:ea typeface="ＭＳ Ｐゴシック" charset="-128"/>
                  <a:cs typeface="Arial" charset="0"/>
                </a:rPr>
                <a:t>FILS</a:t>
              </a:r>
            </a:p>
          </p:txBody>
        </p:sp>
        <p:sp>
          <p:nvSpPr>
            <p:cNvPr id="58" name="Cloud">
              <a:extLst>
                <a:ext uri="{FF2B5EF4-FFF2-40B4-BE49-F238E27FC236}">
                  <a16:creationId xmlns:a16="http://schemas.microsoft.com/office/drawing/2014/main" id="{204173FC-172F-44C2-83E3-E3EDB261F492}"/>
                </a:ext>
              </a:extLst>
            </p:cNvPr>
            <p:cNvSpPr>
              <a:spLocks noChangeAspect="1" noEditPoints="1" noChangeArrowheads="1"/>
            </p:cNvSpPr>
            <p:nvPr/>
          </p:nvSpPr>
          <p:spPr bwMode="auto">
            <a:xfrm>
              <a:off x="1536700" y="2184403"/>
              <a:ext cx="1466850" cy="264477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noFill/>
            <a:ln w="9525">
              <a:solidFill>
                <a:srgbClr val="000000"/>
              </a:solidFill>
              <a:miter lim="800000"/>
              <a:headEnd/>
              <a:tailEnd/>
            </a:ln>
            <a:effectLst>
              <a:outerShdw dist="107763" dir="2700000" algn="ctr" rotWithShape="0">
                <a:srgbClr val="808080"/>
              </a:outerShdw>
            </a:effectLst>
            <a:extLst/>
          </p:spPr>
          <p:txBody>
            <a:bodyPr/>
            <a:lstStyle/>
            <a:p>
              <a:pPr eaLnBrk="0" hangingPunct="0">
                <a:defRPr/>
              </a:pPr>
              <a:endParaRPr lang="en-US" b="1">
                <a:solidFill>
                  <a:schemeClr val="tx1"/>
                </a:solidFill>
              </a:endParaRPr>
            </a:p>
          </p:txBody>
        </p:sp>
        <p:sp>
          <p:nvSpPr>
            <p:cNvPr id="59" name="AutoShape 46">
              <a:extLst>
                <a:ext uri="{FF2B5EF4-FFF2-40B4-BE49-F238E27FC236}">
                  <a16:creationId xmlns:a16="http://schemas.microsoft.com/office/drawing/2014/main" id="{238E47C3-06FC-4766-A599-55DE432D59B3}"/>
                </a:ext>
              </a:extLst>
            </p:cNvPr>
            <p:cNvSpPr>
              <a:spLocks noChangeArrowheads="1"/>
            </p:cNvSpPr>
            <p:nvPr/>
          </p:nvSpPr>
          <p:spPr bwMode="auto">
            <a:xfrm>
              <a:off x="1802606" y="3332164"/>
              <a:ext cx="914400" cy="608013"/>
            </a:xfrm>
            <a:prstGeom prst="cube">
              <a:avLst>
                <a:gd name="adj" fmla="val 10069"/>
              </a:avLst>
            </a:prstGeom>
            <a:solidFill>
              <a:srgbClr val="FF97DA"/>
            </a:solidFill>
            <a:ln w="9525">
              <a:solidFill>
                <a:schemeClr val="tx1"/>
              </a:solidFill>
              <a:miter lim="800000"/>
              <a:headEnd/>
              <a:tailEnd/>
            </a:ln>
          </p:spPr>
          <p:txBody>
            <a:bodyPr wrap="none" anchor="ctr"/>
            <a:lstStyle/>
            <a:p>
              <a:pPr algn="ctr"/>
              <a:r>
                <a:rPr lang="en-US" sz="1800" b="1" dirty="0">
                  <a:solidFill>
                    <a:schemeClr val="tx1"/>
                  </a:solidFill>
                  <a:latin typeface="Tahoma" pitchFamily="34" charset="0"/>
                  <a:ea typeface="ＭＳ Ｐゴシック" charset="-128"/>
                  <a:cs typeface="Arial" pitchFamily="34" charset="0"/>
                </a:rPr>
                <a:t>WNG</a:t>
              </a:r>
            </a:p>
          </p:txBody>
        </p:sp>
        <p:sp>
          <p:nvSpPr>
            <p:cNvPr id="60" name="AutoShape 46">
              <a:extLst>
                <a:ext uri="{FF2B5EF4-FFF2-40B4-BE49-F238E27FC236}">
                  <a16:creationId xmlns:a16="http://schemas.microsoft.com/office/drawing/2014/main" id="{8F3A2E7F-4196-46FF-A5DF-D306417F4894}"/>
                </a:ext>
              </a:extLst>
            </p:cNvPr>
            <p:cNvSpPr>
              <a:spLocks noChangeArrowheads="1"/>
            </p:cNvSpPr>
            <p:nvPr/>
          </p:nvSpPr>
          <p:spPr bwMode="auto">
            <a:xfrm>
              <a:off x="7812481" y="1545837"/>
              <a:ext cx="981141" cy="5651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802.11aq</a:t>
              </a:r>
            </a:p>
            <a:p>
              <a:pPr algn="ctr"/>
              <a:r>
                <a:rPr lang="en-US" sz="1200" b="1" dirty="0">
                  <a:solidFill>
                    <a:schemeClr val="tx1"/>
                  </a:solidFill>
                  <a:latin typeface="Tahoma" pitchFamily="34" charset="0"/>
                  <a:ea typeface="ＭＳ Ｐゴシック" charset="-128"/>
                  <a:cs typeface="Arial" pitchFamily="34" charset="0"/>
                </a:rPr>
                <a:t>PAD</a:t>
              </a:r>
            </a:p>
          </p:txBody>
        </p:sp>
        <p:sp>
          <p:nvSpPr>
            <p:cNvPr id="61" name="AutoShape 46">
              <a:extLst>
                <a:ext uri="{FF2B5EF4-FFF2-40B4-BE49-F238E27FC236}">
                  <a16:creationId xmlns:a16="http://schemas.microsoft.com/office/drawing/2014/main" id="{1B471D4B-7B5C-43D2-BF82-A9D9CBF9EA10}"/>
                </a:ext>
              </a:extLst>
            </p:cNvPr>
            <p:cNvSpPr>
              <a:spLocks noChangeArrowheads="1"/>
            </p:cNvSpPr>
            <p:nvPr/>
          </p:nvSpPr>
          <p:spPr bwMode="auto">
            <a:xfrm>
              <a:off x="7823560" y="4916048"/>
              <a:ext cx="990600" cy="533400"/>
            </a:xfrm>
            <a:prstGeom prst="cube">
              <a:avLst>
                <a:gd name="adj" fmla="val 10069"/>
              </a:avLst>
            </a:prstGeom>
            <a:solidFill>
              <a:srgbClr val="85FFE0"/>
            </a:solidFill>
            <a:ln w="9525">
              <a:solidFill>
                <a:schemeClr val="tx1"/>
              </a:solidFill>
              <a:miter lim="800000"/>
              <a:headEnd/>
              <a:tailEnd/>
            </a:ln>
          </p:spPr>
          <p:txBody>
            <a:bodyPr wrap="none" anchor="ctr"/>
            <a:lstStyle/>
            <a:p>
              <a:pPr algn="ctr"/>
              <a:endParaRPr lang="en-US" sz="1200" b="1" dirty="0">
                <a:solidFill>
                  <a:schemeClr val="tx1"/>
                </a:solidFill>
                <a:latin typeface="Tahoma" pitchFamily="34" charset="0"/>
                <a:ea typeface="ＭＳ Ｐゴシック" charset="-128"/>
                <a:cs typeface="Arial" pitchFamily="34" charset="0"/>
              </a:endParaRPr>
            </a:p>
            <a:p>
              <a:pPr algn="ctr"/>
              <a:r>
                <a:rPr lang="en-US" sz="1200" b="1" dirty="0">
                  <a:solidFill>
                    <a:schemeClr val="tx1"/>
                  </a:solidFill>
                  <a:latin typeface="Tahoma" pitchFamily="34" charset="0"/>
                  <a:ea typeface="ＭＳ Ｐゴシック" charset="-128"/>
                  <a:cs typeface="Arial" pitchFamily="34" charset="0"/>
                </a:rPr>
                <a:t>802.11aj</a:t>
              </a:r>
            </a:p>
            <a:p>
              <a:pPr algn="ctr"/>
              <a:r>
                <a:rPr lang="en-US" sz="1200" b="1" dirty="0">
                  <a:solidFill>
                    <a:schemeClr val="tx1"/>
                  </a:solidFill>
                  <a:latin typeface="Tahoma" pitchFamily="34" charset="0"/>
                  <a:ea typeface="ＭＳ Ｐゴシック" charset="-128"/>
                  <a:cs typeface="Arial" pitchFamily="34" charset="0"/>
                </a:rPr>
                <a:t>CMMW</a:t>
              </a:r>
            </a:p>
            <a:p>
              <a:pPr algn="ctr"/>
              <a:endParaRPr lang="en-US" sz="1200" b="1" dirty="0">
                <a:solidFill>
                  <a:schemeClr val="tx1"/>
                </a:solidFill>
                <a:latin typeface="Tahoma" pitchFamily="34" charset="0"/>
                <a:ea typeface="ＭＳ Ｐゴシック" charset="-128"/>
                <a:cs typeface="Arial" pitchFamily="34" charset="0"/>
              </a:endParaRPr>
            </a:p>
          </p:txBody>
        </p:sp>
        <p:sp>
          <p:nvSpPr>
            <p:cNvPr id="62" name="AutoShape 46">
              <a:extLst>
                <a:ext uri="{FF2B5EF4-FFF2-40B4-BE49-F238E27FC236}">
                  <a16:creationId xmlns:a16="http://schemas.microsoft.com/office/drawing/2014/main" id="{B00AC2C4-24C9-44B9-8BF3-EC8F7628B2BD}"/>
                </a:ext>
              </a:extLst>
            </p:cNvPr>
            <p:cNvSpPr>
              <a:spLocks noChangeArrowheads="1"/>
            </p:cNvSpPr>
            <p:nvPr/>
          </p:nvSpPr>
          <p:spPr bwMode="auto">
            <a:xfrm>
              <a:off x="7812481" y="2210571"/>
              <a:ext cx="992464" cy="5651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802.11ak</a:t>
              </a:r>
            </a:p>
            <a:p>
              <a:pPr algn="ctr"/>
              <a:r>
                <a:rPr lang="en-US" sz="1200" b="1" dirty="0">
                  <a:solidFill>
                    <a:schemeClr val="tx1"/>
                  </a:solidFill>
                  <a:latin typeface="Tahoma" pitchFamily="34" charset="0"/>
                  <a:ea typeface="ＭＳ Ｐゴシック" charset="-128"/>
                  <a:cs typeface="Arial" pitchFamily="34" charset="0"/>
                </a:rPr>
                <a:t>GLK</a:t>
              </a:r>
            </a:p>
          </p:txBody>
        </p:sp>
        <p:sp>
          <p:nvSpPr>
            <p:cNvPr id="63" name="AutoShape 46">
              <a:extLst>
                <a:ext uri="{FF2B5EF4-FFF2-40B4-BE49-F238E27FC236}">
                  <a16:creationId xmlns:a16="http://schemas.microsoft.com/office/drawing/2014/main" id="{7DE9CE6A-7590-419F-9688-B2AD243367E7}"/>
                </a:ext>
              </a:extLst>
            </p:cNvPr>
            <p:cNvSpPr>
              <a:spLocks noChangeArrowheads="1"/>
            </p:cNvSpPr>
            <p:nvPr/>
          </p:nvSpPr>
          <p:spPr bwMode="auto">
            <a:xfrm>
              <a:off x="5441683" y="3661734"/>
              <a:ext cx="990600" cy="5016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802.11ax</a:t>
              </a:r>
            </a:p>
            <a:p>
              <a:pPr algn="ctr"/>
              <a:r>
                <a:rPr lang="en-US" sz="1200" b="1" dirty="0">
                  <a:solidFill>
                    <a:schemeClr val="tx1"/>
                  </a:solidFill>
                  <a:latin typeface="Tahoma" pitchFamily="34" charset="0"/>
                  <a:ea typeface="ＭＳ Ｐゴシック" charset="-128"/>
                  <a:cs typeface="Arial" pitchFamily="34" charset="0"/>
                </a:rPr>
                <a:t>HEW</a:t>
              </a:r>
            </a:p>
          </p:txBody>
        </p:sp>
        <p:sp>
          <p:nvSpPr>
            <p:cNvPr id="64" name="AutoShape 46">
              <a:extLst>
                <a:ext uri="{FF2B5EF4-FFF2-40B4-BE49-F238E27FC236}">
                  <a16:creationId xmlns:a16="http://schemas.microsoft.com/office/drawing/2014/main" id="{0E2181F3-2827-4AE2-BBEC-D3FE51983465}"/>
                </a:ext>
              </a:extLst>
            </p:cNvPr>
            <p:cNvSpPr>
              <a:spLocks noChangeArrowheads="1"/>
            </p:cNvSpPr>
            <p:nvPr/>
          </p:nvSpPr>
          <p:spPr bwMode="auto">
            <a:xfrm>
              <a:off x="5441683" y="4271466"/>
              <a:ext cx="990600" cy="531774"/>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802.11ay</a:t>
              </a:r>
            </a:p>
            <a:p>
              <a:pPr algn="ctr"/>
              <a:r>
                <a:rPr lang="en-US" sz="1200" b="1" dirty="0">
                  <a:solidFill>
                    <a:schemeClr val="tx1"/>
                  </a:solidFill>
                  <a:latin typeface="Tahoma" pitchFamily="34" charset="0"/>
                  <a:ea typeface="ＭＳ Ｐゴシック" charset="-128"/>
                  <a:cs typeface="Arial" pitchFamily="34" charset="0"/>
                </a:rPr>
                <a:t>NG60</a:t>
              </a:r>
            </a:p>
          </p:txBody>
        </p:sp>
        <p:sp>
          <p:nvSpPr>
            <p:cNvPr id="65" name="AutoShape 11">
              <a:extLst>
                <a:ext uri="{FF2B5EF4-FFF2-40B4-BE49-F238E27FC236}">
                  <a16:creationId xmlns:a16="http://schemas.microsoft.com/office/drawing/2014/main" id="{766C3FB7-CE3D-4DCB-8694-04D2D57B9229}"/>
                </a:ext>
              </a:extLst>
            </p:cNvPr>
            <p:cNvSpPr>
              <a:spLocks noChangeArrowheads="1"/>
            </p:cNvSpPr>
            <p:nvPr/>
          </p:nvSpPr>
          <p:spPr bwMode="auto">
            <a:xfrm>
              <a:off x="9294616" y="1436917"/>
              <a:ext cx="914400" cy="4259035"/>
            </a:xfrm>
            <a:prstGeom prst="cube">
              <a:avLst>
                <a:gd name="adj" fmla="val 4486"/>
              </a:avLst>
            </a:prstGeom>
            <a:solidFill>
              <a:srgbClr val="FFC000"/>
            </a:solidFill>
            <a:ln w="12700">
              <a:solidFill>
                <a:schemeClr val="tx1"/>
              </a:solidFill>
              <a:miter lim="800000"/>
              <a:headEnd/>
              <a:tailEnd/>
            </a:ln>
            <a:effectLst>
              <a:outerShdw dir="5400000" sx="2000" sy="2000" algn="ctr" rotWithShape="0">
                <a:srgbClr val="000000"/>
              </a:outerShdw>
            </a:effectLst>
          </p:spPr>
          <p:txBody>
            <a:bodyPr wrap="none" anchor="ctr"/>
            <a:lstStyle/>
            <a:p>
              <a:pPr algn="ctr" eaLnBrk="0" hangingPunct="0">
                <a:defRPr/>
              </a:pPr>
              <a:r>
                <a:rPr lang="en-US" sz="1400" b="1" dirty="0">
                  <a:solidFill>
                    <a:schemeClr val="tx1"/>
                  </a:solidFill>
                  <a:latin typeface="Arial" panose="020B0604020202020204" pitchFamily="34" charset="0"/>
                  <a:cs typeface="Arial" panose="020B0604020202020204" pitchFamily="34" charset="0"/>
                </a:rPr>
                <a:t>802.11</a:t>
              </a:r>
            </a:p>
            <a:p>
              <a:pPr algn="ctr" eaLnBrk="0" hangingPunct="0">
                <a:defRPr/>
              </a:pPr>
              <a:r>
                <a:rPr lang="en-US" sz="1400" b="1" dirty="0">
                  <a:solidFill>
                    <a:schemeClr val="tx1"/>
                  </a:solidFill>
                  <a:latin typeface="Arial" panose="020B0604020202020204" pitchFamily="34" charset="0"/>
                  <a:cs typeface="Arial" panose="020B0604020202020204" pitchFamily="34" charset="0"/>
                </a:rPr>
                <a:t>-2016</a:t>
              </a:r>
            </a:p>
          </p:txBody>
        </p:sp>
        <p:sp>
          <p:nvSpPr>
            <p:cNvPr id="66" name="AutoShape 46">
              <a:extLst>
                <a:ext uri="{FF2B5EF4-FFF2-40B4-BE49-F238E27FC236}">
                  <a16:creationId xmlns:a16="http://schemas.microsoft.com/office/drawing/2014/main" id="{D2311AC1-6AAB-4DA6-A823-E59F98D08ACE}"/>
                </a:ext>
              </a:extLst>
            </p:cNvPr>
            <p:cNvSpPr>
              <a:spLocks noChangeArrowheads="1"/>
            </p:cNvSpPr>
            <p:nvPr/>
          </p:nvSpPr>
          <p:spPr bwMode="auto">
            <a:xfrm>
              <a:off x="5432267" y="2324786"/>
              <a:ext cx="990600" cy="531774"/>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802.11az</a:t>
              </a:r>
            </a:p>
            <a:p>
              <a:pPr algn="ctr"/>
              <a:r>
                <a:rPr lang="en-US" sz="1200" b="1" dirty="0">
                  <a:solidFill>
                    <a:schemeClr val="tx1"/>
                  </a:solidFill>
                  <a:latin typeface="Tahoma" pitchFamily="34" charset="0"/>
                  <a:ea typeface="ＭＳ Ｐゴシック" charset="-128"/>
                  <a:cs typeface="Arial" pitchFamily="34" charset="0"/>
                </a:rPr>
                <a:t>NGP</a:t>
              </a:r>
            </a:p>
          </p:txBody>
        </p:sp>
        <p:sp>
          <p:nvSpPr>
            <p:cNvPr id="67" name="AutoShape 46">
              <a:extLst>
                <a:ext uri="{FF2B5EF4-FFF2-40B4-BE49-F238E27FC236}">
                  <a16:creationId xmlns:a16="http://schemas.microsoft.com/office/drawing/2014/main" id="{1EE46DAA-F796-4EBD-A003-07929CD56115}"/>
                </a:ext>
              </a:extLst>
            </p:cNvPr>
            <p:cNvSpPr>
              <a:spLocks noChangeArrowheads="1"/>
            </p:cNvSpPr>
            <p:nvPr/>
          </p:nvSpPr>
          <p:spPr bwMode="auto">
            <a:xfrm>
              <a:off x="5432267" y="2935318"/>
              <a:ext cx="987652" cy="5651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802.11ba</a:t>
              </a:r>
            </a:p>
            <a:p>
              <a:pPr algn="ctr"/>
              <a:r>
                <a:rPr lang="en-US" sz="1200" b="1" dirty="0">
                  <a:solidFill>
                    <a:schemeClr val="tx1"/>
                  </a:solidFill>
                  <a:latin typeface="Tahoma" pitchFamily="34" charset="0"/>
                  <a:ea typeface="ＭＳ Ｐゴシック" charset="-128"/>
                  <a:cs typeface="Arial" pitchFamily="34" charset="0"/>
                </a:rPr>
                <a:t>WUR</a:t>
              </a:r>
            </a:p>
          </p:txBody>
        </p:sp>
        <p:sp>
          <p:nvSpPr>
            <p:cNvPr id="68" name="AutoShape 49">
              <a:extLst>
                <a:ext uri="{FF2B5EF4-FFF2-40B4-BE49-F238E27FC236}">
                  <a16:creationId xmlns:a16="http://schemas.microsoft.com/office/drawing/2014/main" id="{6C62E65C-B324-4630-B145-0CD4E242A999}"/>
                </a:ext>
              </a:extLst>
            </p:cNvPr>
            <p:cNvSpPr>
              <a:spLocks noChangeArrowheads="1"/>
            </p:cNvSpPr>
            <p:nvPr/>
          </p:nvSpPr>
          <p:spPr bwMode="auto">
            <a:xfrm>
              <a:off x="7823560" y="3749664"/>
              <a:ext cx="990599" cy="501650"/>
            </a:xfrm>
            <a:prstGeom prst="cube">
              <a:avLst>
                <a:gd name="adj" fmla="val 10069"/>
              </a:avLst>
            </a:prstGeom>
            <a:solidFill>
              <a:srgbClr val="85FFE0"/>
            </a:solidFill>
            <a:ln w="9525">
              <a:solidFill>
                <a:schemeClr val="tx1"/>
              </a:solidFill>
              <a:miter lim="800000"/>
              <a:headEnd/>
              <a:tailEnd/>
            </a:ln>
            <a:effectLst/>
          </p:spPr>
          <p:txBody>
            <a:bodyPr wrap="none" anchor="ctr"/>
            <a:lstStyle/>
            <a:p>
              <a:pPr algn="ctr">
                <a:defRPr/>
              </a:pPr>
              <a:r>
                <a:rPr lang="en-US" sz="1200" b="1" dirty="0">
                  <a:solidFill>
                    <a:schemeClr val="tx1"/>
                  </a:solidFill>
                  <a:latin typeface="Tahoma" pitchFamily="34" charset="0"/>
                  <a:ea typeface="ＭＳ Ｐゴシック" charset="-128"/>
                  <a:cs typeface="Arial" charset="0"/>
                </a:rPr>
                <a:t>802.11ah</a:t>
              </a:r>
            </a:p>
            <a:p>
              <a:pPr algn="ctr">
                <a:defRPr/>
              </a:pPr>
              <a:r>
                <a:rPr lang="en-US" sz="1200" b="1" dirty="0">
                  <a:solidFill>
                    <a:schemeClr val="tx1"/>
                  </a:solidFill>
                  <a:latin typeface="Tahoma" pitchFamily="34" charset="0"/>
                  <a:ea typeface="ＭＳ Ｐゴシック" charset="-128"/>
                  <a:cs typeface="Arial" charset="0"/>
                </a:rPr>
                <a:t>&lt; 1Ghz</a:t>
              </a:r>
            </a:p>
          </p:txBody>
        </p:sp>
        <p:sp>
          <p:nvSpPr>
            <p:cNvPr id="69" name="AutoShape 46">
              <a:extLst>
                <a:ext uri="{FF2B5EF4-FFF2-40B4-BE49-F238E27FC236}">
                  <a16:creationId xmlns:a16="http://schemas.microsoft.com/office/drawing/2014/main" id="{D51766C8-9F2E-4BD3-A3FF-F81220AF5791}"/>
                </a:ext>
              </a:extLst>
            </p:cNvPr>
            <p:cNvSpPr>
              <a:spLocks noChangeArrowheads="1"/>
            </p:cNvSpPr>
            <p:nvPr/>
          </p:nvSpPr>
          <p:spPr bwMode="auto">
            <a:xfrm>
              <a:off x="4238502" y="3657602"/>
              <a:ext cx="987652" cy="5651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802.11be </a:t>
              </a:r>
              <a:br>
                <a:rPr lang="en-US" sz="1200" b="1" dirty="0">
                  <a:solidFill>
                    <a:schemeClr val="tx1"/>
                  </a:solidFill>
                  <a:latin typeface="Tahoma" pitchFamily="34" charset="0"/>
                  <a:ea typeface="ＭＳ Ｐゴシック" charset="-128"/>
                  <a:cs typeface="Arial" pitchFamily="34" charset="0"/>
                </a:rPr>
              </a:br>
              <a:r>
                <a:rPr lang="en-US" sz="1200" b="1" dirty="0">
                  <a:solidFill>
                    <a:schemeClr val="tx1"/>
                  </a:solidFill>
                  <a:latin typeface="Tahoma" pitchFamily="34" charset="0"/>
                  <a:ea typeface="ＭＳ Ｐゴシック" charset="-128"/>
                  <a:cs typeface="Arial" pitchFamily="34" charset="0"/>
                </a:rPr>
                <a:t>EHT</a:t>
              </a:r>
            </a:p>
          </p:txBody>
        </p:sp>
        <p:sp>
          <p:nvSpPr>
            <p:cNvPr id="70" name="AutoShape 27">
              <a:extLst>
                <a:ext uri="{FF2B5EF4-FFF2-40B4-BE49-F238E27FC236}">
                  <a16:creationId xmlns:a16="http://schemas.microsoft.com/office/drawing/2014/main" id="{73D1799F-6AE4-4C15-AB2C-43669F6D3998}"/>
                </a:ext>
              </a:extLst>
            </p:cNvPr>
            <p:cNvSpPr>
              <a:spLocks/>
            </p:cNvSpPr>
            <p:nvPr/>
          </p:nvSpPr>
          <p:spPr bwMode="auto">
            <a:xfrm rot="-5400000">
              <a:off x="8230301" y="5329238"/>
              <a:ext cx="195262" cy="1117600"/>
            </a:xfrm>
            <a:prstGeom prst="leftBrace">
              <a:avLst>
                <a:gd name="adj1" fmla="val 76871"/>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pPr eaLnBrk="0" hangingPunct="0"/>
              <a:endParaRPr lang="en-US" sz="2000" b="1">
                <a:solidFill>
                  <a:schemeClr val="tx1"/>
                </a:solidFill>
              </a:endParaRPr>
            </a:p>
          </p:txBody>
        </p:sp>
        <p:sp>
          <p:nvSpPr>
            <p:cNvPr id="71" name="AutoShape 46">
              <a:extLst>
                <a:ext uri="{FF2B5EF4-FFF2-40B4-BE49-F238E27FC236}">
                  <a16:creationId xmlns:a16="http://schemas.microsoft.com/office/drawing/2014/main" id="{031CFFEE-7B04-4856-ADE6-C595445AF11F}"/>
                </a:ext>
              </a:extLst>
            </p:cNvPr>
            <p:cNvSpPr>
              <a:spLocks noChangeArrowheads="1"/>
            </p:cNvSpPr>
            <p:nvPr/>
          </p:nvSpPr>
          <p:spPr bwMode="auto">
            <a:xfrm>
              <a:off x="5429319" y="1697346"/>
              <a:ext cx="990600" cy="531774"/>
            </a:xfrm>
            <a:prstGeom prst="cube">
              <a:avLst>
                <a:gd name="adj" fmla="val 10069"/>
              </a:avLst>
            </a:prstGeom>
            <a:solidFill>
              <a:srgbClr val="FFC000"/>
            </a:solidFill>
            <a:ln w="12700">
              <a:solidFill>
                <a:schemeClr val="tx1"/>
              </a:solidFill>
              <a:miter lim="800000"/>
              <a:headEnd/>
              <a:tailEnd/>
            </a:ln>
            <a:effectLst>
              <a:outerShdw dir="5400000" sx="2000" sy="2000" algn="ctr" rotWithShape="0">
                <a:srgbClr val="000000"/>
              </a:outerShdw>
            </a:effectLst>
          </p:spPr>
          <p:txBody>
            <a:bodyPr wrap="none" anchor="ctr"/>
            <a:lstStyle/>
            <a:p>
              <a:pPr algn="ctr"/>
              <a:r>
                <a:rPr lang="en-US" sz="1400" b="1" dirty="0">
                  <a:solidFill>
                    <a:schemeClr val="tx1"/>
                  </a:solidFill>
                  <a:latin typeface="Arial" panose="020B0604020202020204" pitchFamily="34" charset="0"/>
                  <a:cs typeface="Arial" panose="020B0604020202020204" pitchFamily="34" charset="0"/>
                </a:rPr>
                <a:t>802.11</a:t>
              </a:r>
            </a:p>
            <a:p>
              <a:pPr algn="ctr"/>
              <a:r>
                <a:rPr lang="en-US" sz="1400" b="1" dirty="0" err="1">
                  <a:solidFill>
                    <a:schemeClr val="tx1"/>
                  </a:solidFill>
                  <a:latin typeface="Arial" panose="020B0604020202020204" pitchFamily="34" charset="0"/>
                  <a:cs typeface="Arial" panose="020B0604020202020204" pitchFamily="34" charset="0"/>
                </a:rPr>
                <a:t>REVmd</a:t>
              </a:r>
              <a:endParaRPr lang="en-US" sz="1400" b="1" dirty="0">
                <a:solidFill>
                  <a:schemeClr val="tx1"/>
                </a:solidFill>
                <a:latin typeface="Arial" panose="020B0604020202020204" pitchFamily="34" charset="0"/>
                <a:cs typeface="Arial" panose="020B0604020202020204" pitchFamily="34" charset="0"/>
              </a:endParaRPr>
            </a:p>
          </p:txBody>
        </p:sp>
        <p:sp>
          <p:nvSpPr>
            <p:cNvPr id="72" name="AutoShape 46">
              <a:extLst>
                <a:ext uri="{FF2B5EF4-FFF2-40B4-BE49-F238E27FC236}">
                  <a16:creationId xmlns:a16="http://schemas.microsoft.com/office/drawing/2014/main" id="{79AA9AE8-F3BB-487E-A1BD-1D8DB1E409AB}"/>
                </a:ext>
              </a:extLst>
            </p:cNvPr>
            <p:cNvSpPr>
              <a:spLocks noChangeArrowheads="1"/>
            </p:cNvSpPr>
            <p:nvPr/>
          </p:nvSpPr>
          <p:spPr bwMode="auto">
            <a:xfrm>
              <a:off x="4215179" y="2362200"/>
              <a:ext cx="987652" cy="5651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802.11bc</a:t>
              </a:r>
            </a:p>
            <a:p>
              <a:pPr algn="ctr"/>
              <a:r>
                <a:rPr lang="en-US" sz="1200" b="1" dirty="0">
                  <a:solidFill>
                    <a:schemeClr val="tx1"/>
                  </a:solidFill>
                  <a:latin typeface="Tahoma" pitchFamily="34" charset="0"/>
                  <a:ea typeface="ＭＳ Ｐゴシック" charset="-128"/>
                  <a:cs typeface="Arial" pitchFamily="34" charset="0"/>
                </a:rPr>
                <a:t>BCS</a:t>
              </a:r>
            </a:p>
          </p:txBody>
        </p:sp>
        <p:sp>
          <p:nvSpPr>
            <p:cNvPr id="73" name="AutoShape 46">
              <a:extLst>
                <a:ext uri="{FF2B5EF4-FFF2-40B4-BE49-F238E27FC236}">
                  <a16:creationId xmlns:a16="http://schemas.microsoft.com/office/drawing/2014/main" id="{FAC7E48C-760D-49F0-A648-057B1C576763}"/>
                </a:ext>
              </a:extLst>
            </p:cNvPr>
            <p:cNvSpPr>
              <a:spLocks noChangeArrowheads="1"/>
            </p:cNvSpPr>
            <p:nvPr/>
          </p:nvSpPr>
          <p:spPr bwMode="auto">
            <a:xfrm>
              <a:off x="4238502" y="4273551"/>
              <a:ext cx="987652" cy="5651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802.11bd</a:t>
              </a:r>
              <a:br>
                <a:rPr lang="en-US" sz="1200" b="1" dirty="0">
                  <a:solidFill>
                    <a:schemeClr val="tx1"/>
                  </a:solidFill>
                  <a:latin typeface="Tahoma" pitchFamily="34" charset="0"/>
                  <a:ea typeface="ＭＳ Ｐゴシック" charset="-128"/>
                  <a:cs typeface="Arial" pitchFamily="34" charset="0"/>
                </a:rPr>
              </a:br>
              <a:r>
                <a:rPr lang="en-US" sz="1200" b="1" dirty="0">
                  <a:solidFill>
                    <a:schemeClr val="tx1"/>
                  </a:solidFill>
                  <a:latin typeface="Tahoma" pitchFamily="34" charset="0"/>
                  <a:ea typeface="ＭＳ Ｐゴシック" charset="-128"/>
                  <a:cs typeface="Arial" pitchFamily="34" charset="0"/>
                </a:rPr>
                <a:t> NGV</a:t>
              </a:r>
            </a:p>
          </p:txBody>
        </p:sp>
        <p:sp>
          <p:nvSpPr>
            <p:cNvPr id="74" name="AutoShape 46">
              <a:extLst>
                <a:ext uri="{FF2B5EF4-FFF2-40B4-BE49-F238E27FC236}">
                  <a16:creationId xmlns:a16="http://schemas.microsoft.com/office/drawing/2014/main" id="{99546FB0-BA3E-4992-BB1A-9CF878221A70}"/>
                </a:ext>
              </a:extLst>
            </p:cNvPr>
            <p:cNvSpPr>
              <a:spLocks noChangeArrowheads="1"/>
            </p:cNvSpPr>
            <p:nvPr/>
          </p:nvSpPr>
          <p:spPr bwMode="auto">
            <a:xfrm>
              <a:off x="4237028" y="4875159"/>
              <a:ext cx="990600" cy="531774"/>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802.11bb</a:t>
              </a:r>
            </a:p>
            <a:p>
              <a:pPr algn="ctr"/>
              <a:r>
                <a:rPr lang="en-US" sz="1200" b="1" dirty="0">
                  <a:solidFill>
                    <a:schemeClr val="tx1"/>
                  </a:solidFill>
                  <a:latin typeface="Tahoma" pitchFamily="34" charset="0"/>
                  <a:ea typeface="ＭＳ Ｐゴシック" charset="-128"/>
                  <a:cs typeface="Arial" pitchFamily="34" charset="0"/>
                </a:rPr>
                <a:t>LC</a:t>
              </a:r>
            </a:p>
          </p:txBody>
        </p:sp>
        <p:sp>
          <p:nvSpPr>
            <p:cNvPr id="75" name="AutoShape 46">
              <a:extLst>
                <a:ext uri="{FF2B5EF4-FFF2-40B4-BE49-F238E27FC236}">
                  <a16:creationId xmlns:a16="http://schemas.microsoft.com/office/drawing/2014/main" id="{A7F9EA54-9B15-4C0D-9D51-397E3FE9BAA6}"/>
                </a:ext>
              </a:extLst>
            </p:cNvPr>
            <p:cNvSpPr>
              <a:spLocks noChangeArrowheads="1"/>
            </p:cNvSpPr>
            <p:nvPr/>
          </p:nvSpPr>
          <p:spPr bwMode="auto">
            <a:xfrm>
              <a:off x="3117427" y="2687830"/>
              <a:ext cx="997373" cy="840755"/>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100" b="1" dirty="0">
                  <a:solidFill>
                    <a:schemeClr val="tx1"/>
                  </a:solidFill>
                  <a:latin typeface="Tahoma" pitchFamily="34" charset="0"/>
                  <a:ea typeface="ＭＳ Ｐゴシック" charset="-128"/>
                  <a:cs typeface="Arial" pitchFamily="34" charset="0"/>
                </a:rPr>
                <a:t>Random and </a:t>
              </a:r>
              <a:br>
                <a:rPr lang="en-US" sz="1100" b="1" dirty="0">
                  <a:solidFill>
                    <a:schemeClr val="tx1"/>
                  </a:solidFill>
                  <a:latin typeface="Tahoma" pitchFamily="34" charset="0"/>
                  <a:ea typeface="ＭＳ Ｐゴシック" charset="-128"/>
                  <a:cs typeface="Arial" pitchFamily="34" charset="0"/>
                </a:rPr>
              </a:br>
              <a:r>
                <a:rPr lang="en-US" sz="1100" b="1" dirty="0">
                  <a:solidFill>
                    <a:schemeClr val="tx1"/>
                  </a:solidFill>
                  <a:latin typeface="Tahoma" pitchFamily="34" charset="0"/>
                  <a:ea typeface="ＭＳ Ｐゴシック" charset="-128"/>
                  <a:cs typeface="Arial" pitchFamily="34" charset="0"/>
                </a:rPr>
                <a:t>Changing MAC</a:t>
              </a:r>
              <a:br>
                <a:rPr lang="en-US" sz="1100" b="1" dirty="0">
                  <a:solidFill>
                    <a:schemeClr val="tx1"/>
                  </a:solidFill>
                  <a:latin typeface="Tahoma" pitchFamily="34" charset="0"/>
                  <a:ea typeface="ＭＳ Ｐゴシック" charset="-128"/>
                  <a:cs typeface="Arial" pitchFamily="34" charset="0"/>
                </a:rPr>
              </a:br>
              <a:r>
                <a:rPr lang="en-US" sz="1100" b="1" dirty="0">
                  <a:solidFill>
                    <a:schemeClr val="tx1"/>
                  </a:solidFill>
                  <a:latin typeface="Tahoma" pitchFamily="34" charset="0"/>
                  <a:ea typeface="ＭＳ Ｐゴシック" charset="-128"/>
                  <a:cs typeface="Arial" pitchFamily="34" charset="0"/>
                </a:rPr>
                <a:t>Addresses</a:t>
              </a:r>
            </a:p>
            <a:p>
              <a:pPr algn="ctr"/>
              <a:r>
                <a:rPr lang="en-US" sz="1100" b="1" dirty="0">
                  <a:solidFill>
                    <a:schemeClr val="tx1"/>
                  </a:solidFill>
                  <a:latin typeface="Tahoma" pitchFamily="34" charset="0"/>
                  <a:ea typeface="ＭＳ Ｐゴシック" charset="-128"/>
                  <a:cs typeface="Arial" pitchFamily="34" charset="0"/>
                </a:rPr>
                <a:t>(RCM) TIG</a:t>
              </a:r>
            </a:p>
          </p:txBody>
        </p:sp>
      </p:grpSp>
      <p:sp>
        <p:nvSpPr>
          <p:cNvPr id="40" name="Rectangle 4">
            <a:extLst>
              <a:ext uri="{FF2B5EF4-FFF2-40B4-BE49-F238E27FC236}">
                <a16:creationId xmlns:a16="http://schemas.microsoft.com/office/drawing/2014/main" id="{2FD0862C-7FD2-47C5-8F38-C158E1C78192}"/>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January 2020</a:t>
            </a:r>
          </a:p>
        </p:txBody>
      </p:sp>
      <p:sp>
        <p:nvSpPr>
          <p:cNvPr id="41" name="AutoShape 46">
            <a:extLst>
              <a:ext uri="{FF2B5EF4-FFF2-40B4-BE49-F238E27FC236}">
                <a16:creationId xmlns:a16="http://schemas.microsoft.com/office/drawing/2014/main" id="{41C4CF72-4527-4DF2-9E5A-A2EC88910A8F}"/>
              </a:ext>
            </a:extLst>
          </p:cNvPr>
          <p:cNvSpPr>
            <a:spLocks noChangeArrowheads="1"/>
          </p:cNvSpPr>
          <p:nvPr/>
        </p:nvSpPr>
        <p:spPr bwMode="auto">
          <a:xfrm>
            <a:off x="3288377" y="3767101"/>
            <a:ext cx="997373" cy="840755"/>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100" b="1" dirty="0">
                <a:solidFill>
                  <a:schemeClr val="tx1"/>
                </a:solidFill>
                <a:latin typeface="Tahoma" pitchFamily="34" charset="0"/>
                <a:ea typeface="ＭＳ Ｐゴシック" charset="-128"/>
                <a:cs typeface="Arial" pitchFamily="34" charset="0"/>
              </a:rPr>
              <a:t>Sensing</a:t>
            </a:r>
          </a:p>
          <a:p>
            <a:pPr algn="ctr"/>
            <a:r>
              <a:rPr lang="en-US" sz="1100" b="1" dirty="0">
                <a:solidFill>
                  <a:schemeClr val="tx1"/>
                </a:solidFill>
                <a:latin typeface="Tahoma" pitchFamily="34" charset="0"/>
                <a:ea typeface="ＭＳ Ｐゴシック" charset="-128"/>
                <a:cs typeface="Arial" pitchFamily="34" charset="0"/>
              </a:rPr>
              <a:t>(SENS) TIG</a:t>
            </a:r>
          </a:p>
        </p:txBody>
      </p:sp>
    </p:spTree>
    <p:extLst>
      <p:ext uri="{BB962C8B-B14F-4D97-AF65-F5344CB8AC3E}">
        <p14:creationId xmlns:p14="http://schemas.microsoft.com/office/powerpoint/2010/main" val="2795555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B1C97EAC-997B-453C-9DE7-C9768B25586C}"/>
              </a:ext>
            </a:extLst>
          </p:cNvPr>
          <p:cNvSpPr>
            <a:spLocks noGrp="1" noChangeArrowheads="1"/>
          </p:cNvSpPr>
          <p:nvPr>
            <p:ph type="ctrTitle"/>
          </p:nvPr>
        </p:nvSpPr>
        <p:spPr/>
        <p:txBody>
          <a:bodyPr/>
          <a:lstStyle/>
          <a:p>
            <a:r>
              <a:rPr lang="en-GB" altLang="en-US" sz="4400" dirty="0">
                <a:latin typeface="Arial" panose="020B0604020202020204" pitchFamily="34" charset="0"/>
                <a:cs typeface="Arial" panose="020B0604020202020204" pitchFamily="34" charset="0"/>
              </a:rPr>
              <a:t>Life Cycle</a:t>
            </a:r>
            <a:endParaRPr lang="en-US" altLang="en-US" sz="4400" dirty="0">
              <a:latin typeface="Arial" panose="020B0604020202020204" pitchFamily="34" charset="0"/>
              <a:cs typeface="Arial" panose="020B0604020202020204" pitchFamily="34" charset="0"/>
            </a:endParaRPr>
          </a:p>
        </p:txBody>
      </p:sp>
      <p:sp>
        <p:nvSpPr>
          <p:cNvPr id="50179" name="Slide Number Placeholder 5">
            <a:extLst>
              <a:ext uri="{FF2B5EF4-FFF2-40B4-BE49-F238E27FC236}">
                <a16:creationId xmlns:a16="http://schemas.microsoft.com/office/drawing/2014/main" id="{6BC32150-7003-46F9-AC19-873C08FE17AE}"/>
              </a:ext>
            </a:extLst>
          </p:cNvPr>
          <p:cNvSpPr txBox="1">
            <a:spLocks noGrp="1"/>
          </p:cNvSpPr>
          <p:nvPr/>
        </p:nvSpPr>
        <p:spPr bwMode="auto">
          <a:xfrm>
            <a:off x="5732463" y="6475414"/>
            <a:ext cx="6667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2BB2A4DA-3BE5-46A0-B2D0-CAC825741E90}" type="slidenum">
              <a:rPr lang="en-US" altLang="en-US" sz="1200" b="0"/>
              <a:pPr algn="ctr">
                <a:spcBef>
                  <a:spcPct val="0"/>
                </a:spcBef>
                <a:buFontTx/>
                <a:buNone/>
              </a:pPr>
              <a:t>15</a:t>
            </a:fld>
            <a:endParaRPr lang="en-US" altLang="en-US" sz="1200" b="0"/>
          </a:p>
        </p:txBody>
      </p:sp>
      <p:sp>
        <p:nvSpPr>
          <p:cNvPr id="50180" name="Rectangle 5">
            <a:extLst>
              <a:ext uri="{FF2B5EF4-FFF2-40B4-BE49-F238E27FC236}">
                <a16:creationId xmlns:a16="http://schemas.microsoft.com/office/drawing/2014/main" id="{6099CE62-32F5-4210-B43C-7C1AE18DFDAC}"/>
              </a:ext>
            </a:extLst>
          </p:cNvPr>
          <p:cNvSpPr>
            <a:spLocks noGrp="1" noChangeArrowheads="1"/>
          </p:cNvSpPr>
          <p:nvPr>
            <p:ph type="ftr" sz="quarter" idx="11"/>
          </p:nvPr>
        </p:nvSpPr>
        <p:spPr>
          <a:xfrm>
            <a:off x="7968208" y="6483353"/>
            <a:ext cx="3438525" cy="230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6" name="Rectangle 4">
            <a:extLst>
              <a:ext uri="{FF2B5EF4-FFF2-40B4-BE49-F238E27FC236}">
                <a16:creationId xmlns:a16="http://schemas.microsoft.com/office/drawing/2014/main" id="{79E25E68-4D2D-42FD-86E8-5E635C6D319C}"/>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January 2020</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972ACC6C-B2FD-45AE-9420-818155FB8580}"/>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92901447-FF9A-4B9A-8B44-F9EED7542FE8}"/>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52228" name="Rectangle 2">
            <a:extLst>
              <a:ext uri="{FF2B5EF4-FFF2-40B4-BE49-F238E27FC236}">
                <a16:creationId xmlns:a16="http://schemas.microsoft.com/office/drawing/2014/main" id="{14377481-2F9D-4B6C-A39A-4598B39FB2E2}"/>
              </a:ext>
            </a:extLst>
          </p:cNvPr>
          <p:cNvSpPr>
            <a:spLocks noGrp="1" noChangeArrowheads="1"/>
          </p:cNvSpPr>
          <p:nvPr>
            <p:ph type="title"/>
          </p:nvPr>
        </p:nvSpPr>
        <p:spPr>
          <a:xfrm>
            <a:off x="677863" y="703263"/>
            <a:ext cx="7772401" cy="1066800"/>
          </a:xfrm>
        </p:spPr>
        <p:txBody>
          <a:bodyPr vert="horz" wrap="square" lIns="90488" tIns="44450" rIns="90488" bIns="44450" numCol="1" anchor="ctr" anchorCtr="0" compatLnSpc="1">
            <a:prstTxWarp prst="textNoShape">
              <a:avLst/>
            </a:prstTxWarp>
          </a:bodyPr>
          <a:lstStyle/>
          <a:p>
            <a:pPr eaLnBrk="1" hangingPunct="1"/>
            <a:r>
              <a:rPr lang="en-US" altLang="en-US">
                <a:ea typeface="MS PGothic" panose="020B0600070205080204" pitchFamily="34" charset="-128"/>
              </a:rPr>
              <a:t>IEEE Standards Development: </a:t>
            </a:r>
            <a:br>
              <a:rPr lang="en-US" altLang="en-US">
                <a:ea typeface="MS PGothic" panose="020B0600070205080204" pitchFamily="34" charset="-128"/>
              </a:rPr>
            </a:br>
            <a:r>
              <a:rPr lang="en-US" altLang="en-US">
                <a:ea typeface="MS PGothic" panose="020B0600070205080204" pitchFamily="34" charset="-128"/>
              </a:rPr>
              <a:t>Process Flow</a:t>
            </a:r>
            <a:endParaRPr lang="en-US" altLang="en-US" sz="2000">
              <a:ea typeface="MS PGothic" panose="020B0600070205080204" pitchFamily="34" charset="-128"/>
            </a:endParaRPr>
          </a:p>
        </p:txBody>
      </p:sp>
      <p:grpSp>
        <p:nvGrpSpPr>
          <p:cNvPr id="52229" name="Group 2">
            <a:extLst>
              <a:ext uri="{FF2B5EF4-FFF2-40B4-BE49-F238E27FC236}">
                <a16:creationId xmlns:a16="http://schemas.microsoft.com/office/drawing/2014/main" id="{247FA650-5BB3-4C92-A912-175F75263D3E}"/>
              </a:ext>
            </a:extLst>
          </p:cNvPr>
          <p:cNvGrpSpPr>
            <a:grpSpLocks/>
          </p:cNvGrpSpPr>
          <p:nvPr/>
        </p:nvGrpSpPr>
        <p:grpSpPr bwMode="auto">
          <a:xfrm>
            <a:off x="1735138" y="762001"/>
            <a:ext cx="8932862" cy="5307013"/>
            <a:chOff x="114300" y="760452"/>
            <a:chExt cx="8933554" cy="5306973"/>
          </a:xfrm>
        </p:grpSpPr>
        <p:sp>
          <p:nvSpPr>
            <p:cNvPr id="14" name="Rounded Rectangle 13">
              <a:extLst>
                <a:ext uri="{FF2B5EF4-FFF2-40B4-BE49-F238E27FC236}">
                  <a16:creationId xmlns:a16="http://schemas.microsoft.com/office/drawing/2014/main" id="{96D4069B-E46A-48F8-B2AA-1A71A4777C85}"/>
                </a:ext>
              </a:extLst>
            </p:cNvPr>
            <p:cNvSpPr/>
            <p:nvPr/>
          </p:nvSpPr>
          <p:spPr>
            <a:xfrm>
              <a:off x="5802753" y="760452"/>
              <a:ext cx="3245101" cy="2487594"/>
            </a:xfrm>
            <a:prstGeom prst="round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52234" name="Flowchart: Preparation 4">
              <a:extLst>
                <a:ext uri="{FF2B5EF4-FFF2-40B4-BE49-F238E27FC236}">
                  <a16:creationId xmlns:a16="http://schemas.microsoft.com/office/drawing/2014/main" id="{E07575A3-3B17-48EC-801D-25E8069046DC}"/>
                </a:ext>
              </a:extLst>
            </p:cNvPr>
            <p:cNvSpPr>
              <a:spLocks noChangeArrowheads="1"/>
            </p:cNvSpPr>
            <p:nvPr/>
          </p:nvSpPr>
          <p:spPr bwMode="auto">
            <a:xfrm>
              <a:off x="114300" y="2057400"/>
              <a:ext cx="1295400" cy="609600"/>
            </a:xfrm>
            <a:prstGeom prst="flowChartPreparation">
              <a:avLst/>
            </a:prstGeom>
            <a:solidFill>
              <a:schemeClr val="accent1"/>
            </a:solidFill>
            <a:ln w="9525" algn="ctr">
              <a:solidFill>
                <a:schemeClr val="tx1"/>
              </a:solidFill>
              <a:round/>
              <a:headEnd/>
              <a:tailEnd/>
            </a:ln>
          </p:spPr>
          <p:txBody>
            <a:bodyPr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2000">
                  <a:solidFill>
                    <a:schemeClr val="bg1"/>
                  </a:solidFill>
                  <a:latin typeface="Arial" panose="020B0604020202020204" pitchFamily="34" charset="0"/>
                  <a:ea typeface="MS PGothic" panose="020B0600070205080204" pitchFamily="34" charset="-128"/>
                </a:rPr>
                <a:t>Idea!</a:t>
              </a:r>
            </a:p>
          </p:txBody>
        </p:sp>
        <p:sp>
          <p:nvSpPr>
            <p:cNvPr id="52235" name="Flowchart: Process 5">
              <a:extLst>
                <a:ext uri="{FF2B5EF4-FFF2-40B4-BE49-F238E27FC236}">
                  <a16:creationId xmlns:a16="http://schemas.microsoft.com/office/drawing/2014/main" id="{F20B6260-EE74-4A9C-803E-F0DA604008AC}"/>
                </a:ext>
              </a:extLst>
            </p:cNvPr>
            <p:cNvSpPr>
              <a:spLocks noChangeArrowheads="1"/>
            </p:cNvSpPr>
            <p:nvPr/>
          </p:nvSpPr>
          <p:spPr bwMode="auto">
            <a:xfrm>
              <a:off x="190500" y="3886200"/>
              <a:ext cx="990600" cy="838200"/>
            </a:xfrm>
            <a:prstGeom prst="flowChartProcess">
              <a:avLst/>
            </a:prstGeom>
            <a:solidFill>
              <a:schemeClr val="accent1"/>
            </a:solidFill>
            <a:ln w="9525" algn="ctr">
              <a:solidFill>
                <a:schemeClr val="tx1"/>
              </a:solidFill>
              <a:round/>
              <a:headEnd/>
              <a:tailEnd/>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400">
                  <a:solidFill>
                    <a:schemeClr val="bg1"/>
                  </a:solidFill>
                  <a:latin typeface="Arial" panose="020B0604020202020204" pitchFamily="34" charset="0"/>
                  <a:ea typeface="MS PGothic" panose="020B0600070205080204" pitchFamily="34" charset="-128"/>
                </a:rPr>
                <a:t>Project Approval Process</a:t>
              </a:r>
            </a:p>
          </p:txBody>
        </p:sp>
        <p:sp>
          <p:nvSpPr>
            <p:cNvPr id="52236" name="Flowchart: Process 7">
              <a:extLst>
                <a:ext uri="{FF2B5EF4-FFF2-40B4-BE49-F238E27FC236}">
                  <a16:creationId xmlns:a16="http://schemas.microsoft.com/office/drawing/2014/main" id="{E820AA26-C161-471A-A11A-B9693CD22F80}"/>
                </a:ext>
              </a:extLst>
            </p:cNvPr>
            <p:cNvSpPr>
              <a:spLocks noChangeArrowheads="1"/>
            </p:cNvSpPr>
            <p:nvPr/>
          </p:nvSpPr>
          <p:spPr bwMode="auto">
            <a:xfrm>
              <a:off x="1600200" y="3886200"/>
              <a:ext cx="1828800" cy="838200"/>
            </a:xfrm>
            <a:prstGeom prst="flowChartProcess">
              <a:avLst/>
            </a:prstGeom>
            <a:solidFill>
              <a:schemeClr val="accent1"/>
            </a:solidFill>
            <a:ln w="9525" algn="ctr">
              <a:solidFill>
                <a:schemeClr val="tx1"/>
              </a:solidFill>
              <a:round/>
              <a:headEnd/>
              <a:tailEnd/>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600">
                  <a:solidFill>
                    <a:schemeClr val="bg1"/>
                  </a:solidFill>
                  <a:latin typeface="Arial" panose="020B0604020202020204" pitchFamily="34" charset="0"/>
                  <a:ea typeface="MS PGothic" panose="020B0600070205080204" pitchFamily="34" charset="-128"/>
                </a:rPr>
                <a:t>Develop Draft Standard </a:t>
              </a:r>
            </a:p>
            <a:p>
              <a:pPr>
                <a:spcBef>
                  <a:spcPct val="0"/>
                </a:spcBef>
                <a:buFontTx/>
                <a:buNone/>
              </a:pPr>
              <a:r>
                <a:rPr lang="en-US" altLang="en-US" sz="1400">
                  <a:solidFill>
                    <a:schemeClr val="bg1"/>
                  </a:solidFill>
                  <a:latin typeface="Arial" panose="020B0604020202020204" pitchFamily="34" charset="0"/>
                  <a:ea typeface="MS PGothic" panose="020B0600070205080204" pitchFamily="34" charset="-128"/>
                </a:rPr>
                <a:t>(in Working Group)</a:t>
              </a:r>
            </a:p>
          </p:txBody>
        </p:sp>
        <p:sp>
          <p:nvSpPr>
            <p:cNvPr id="9" name="Flowchart: Process 8">
              <a:extLst>
                <a:ext uri="{FF2B5EF4-FFF2-40B4-BE49-F238E27FC236}">
                  <a16:creationId xmlns:a16="http://schemas.microsoft.com/office/drawing/2014/main" id="{6278AD0C-336E-4A04-BCA5-61DBE06FF33E}"/>
                </a:ext>
              </a:extLst>
            </p:cNvPr>
            <p:cNvSpPr/>
            <p:nvPr/>
          </p:nvSpPr>
          <p:spPr bwMode="auto">
            <a:xfrm>
              <a:off x="3962698" y="3898916"/>
              <a:ext cx="1371706" cy="814393"/>
            </a:xfrm>
            <a:prstGeom prst="flowChartProcess">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a:lstStyle/>
            <a:p>
              <a:pPr algn="ctr">
                <a:defRPr/>
              </a:pPr>
              <a:r>
                <a:rPr lang="en-US" sz="1600" dirty="0">
                  <a:latin typeface="Arial" pitchFamily="28" charset="0"/>
                  <a:ea typeface="ＭＳ Ｐゴシック" pitchFamily="28" charset="-128"/>
                  <a:cs typeface="ＭＳ Ｐゴシック" pitchFamily="28" charset="-128"/>
                </a:rPr>
                <a:t>Standards Association Ballot</a:t>
              </a:r>
            </a:p>
          </p:txBody>
        </p:sp>
        <p:sp>
          <p:nvSpPr>
            <p:cNvPr id="52238" name="Flowchart: Process 9">
              <a:extLst>
                <a:ext uri="{FF2B5EF4-FFF2-40B4-BE49-F238E27FC236}">
                  <a16:creationId xmlns:a16="http://schemas.microsoft.com/office/drawing/2014/main" id="{B1A1547E-8100-47FB-B170-6B6818BED942}"/>
                </a:ext>
              </a:extLst>
            </p:cNvPr>
            <p:cNvSpPr>
              <a:spLocks noChangeArrowheads="1"/>
            </p:cNvSpPr>
            <p:nvPr/>
          </p:nvSpPr>
          <p:spPr bwMode="auto">
            <a:xfrm>
              <a:off x="5753098" y="3875110"/>
              <a:ext cx="1752600" cy="838200"/>
            </a:xfrm>
            <a:prstGeom prst="flowChartProcess">
              <a:avLst/>
            </a:prstGeom>
            <a:solidFill>
              <a:schemeClr val="accent2"/>
            </a:solidFill>
            <a:ln w="9525" algn="ctr">
              <a:solidFill>
                <a:schemeClr val="tx1"/>
              </a:solidFill>
              <a:round/>
              <a:headEnd/>
              <a:tailEnd/>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400">
                  <a:latin typeface="Arial" panose="020B0604020202020204" pitchFamily="34" charset="0"/>
                  <a:ea typeface="MS PGothic" panose="020B0600070205080204" pitchFamily="34" charset="-128"/>
                </a:rPr>
                <a:t>IEEE-SA Standards Board Approval Process</a:t>
              </a:r>
            </a:p>
          </p:txBody>
        </p:sp>
        <p:sp>
          <p:nvSpPr>
            <p:cNvPr id="52239" name="Flowchart: Process 10">
              <a:extLst>
                <a:ext uri="{FF2B5EF4-FFF2-40B4-BE49-F238E27FC236}">
                  <a16:creationId xmlns:a16="http://schemas.microsoft.com/office/drawing/2014/main" id="{68720DE2-EAA9-4244-B89D-02CB01455915}"/>
                </a:ext>
              </a:extLst>
            </p:cNvPr>
            <p:cNvSpPr>
              <a:spLocks noChangeArrowheads="1"/>
            </p:cNvSpPr>
            <p:nvPr/>
          </p:nvSpPr>
          <p:spPr bwMode="auto">
            <a:xfrm>
              <a:off x="7924800" y="3960813"/>
              <a:ext cx="1066800" cy="688975"/>
            </a:xfrm>
            <a:prstGeom prst="flowChartProcess">
              <a:avLst/>
            </a:prstGeom>
            <a:solidFill>
              <a:schemeClr val="accent2"/>
            </a:solidFill>
            <a:ln w="9525" algn="ctr">
              <a:solidFill>
                <a:schemeClr val="tx1"/>
              </a:solidFill>
              <a:round/>
              <a:headEnd/>
              <a:tailEnd/>
            </a:ln>
          </p:spPr>
          <p:txBody>
            <a:bodyPr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400">
                  <a:latin typeface="Arial" panose="020B0604020202020204" pitchFamily="34" charset="0"/>
                  <a:ea typeface="MS PGothic" panose="020B0600070205080204" pitchFamily="34" charset="-128"/>
                </a:rPr>
                <a:t>Publish Standard</a:t>
              </a:r>
            </a:p>
          </p:txBody>
        </p:sp>
        <p:cxnSp>
          <p:nvCxnSpPr>
            <p:cNvPr id="52240" name="Straight Arrow Connector 12">
              <a:extLst>
                <a:ext uri="{FF2B5EF4-FFF2-40B4-BE49-F238E27FC236}">
                  <a16:creationId xmlns:a16="http://schemas.microsoft.com/office/drawing/2014/main" id="{C6120DA0-732A-40B7-B7CB-1E7AC1B87FAB}"/>
                </a:ext>
              </a:extLst>
            </p:cNvPr>
            <p:cNvCxnSpPr>
              <a:cxnSpLocks noChangeShapeType="1"/>
              <a:stCxn id="52234" idx="2"/>
            </p:cNvCxnSpPr>
            <p:nvPr/>
          </p:nvCxnSpPr>
          <p:spPr bwMode="auto">
            <a:xfrm>
              <a:off x="762000" y="2667000"/>
              <a:ext cx="0" cy="12192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2241" name="Straight Arrow Connector 14" descr="Maximum 4 Years">
              <a:extLst>
                <a:ext uri="{FF2B5EF4-FFF2-40B4-BE49-F238E27FC236}">
                  <a16:creationId xmlns:a16="http://schemas.microsoft.com/office/drawing/2014/main" id="{7760E85B-B1F7-41BE-A8FA-ADD72DAAFE8E}"/>
                </a:ext>
              </a:extLst>
            </p:cNvPr>
            <p:cNvCxnSpPr>
              <a:cxnSpLocks noChangeShapeType="1"/>
            </p:cNvCxnSpPr>
            <p:nvPr/>
          </p:nvCxnSpPr>
          <p:spPr bwMode="auto">
            <a:xfrm>
              <a:off x="1181100" y="3429000"/>
              <a:ext cx="6286500" cy="0"/>
            </a:xfrm>
            <a:prstGeom prst="straightConnector1">
              <a:avLst/>
            </a:prstGeom>
            <a:noFill/>
            <a:ln w="9525"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52242" name="Straight Arrow Connector 22">
              <a:extLst>
                <a:ext uri="{FF2B5EF4-FFF2-40B4-BE49-F238E27FC236}">
                  <a16:creationId xmlns:a16="http://schemas.microsoft.com/office/drawing/2014/main" id="{787CA08A-C77B-4A67-898C-EECB8D0969E3}"/>
                </a:ext>
              </a:extLst>
            </p:cNvPr>
            <p:cNvCxnSpPr>
              <a:cxnSpLocks noChangeShapeType="1"/>
              <a:stCxn id="52235" idx="3"/>
              <a:endCxn id="52236" idx="1"/>
            </p:cNvCxnSpPr>
            <p:nvPr/>
          </p:nvCxnSpPr>
          <p:spPr bwMode="auto">
            <a:xfrm>
              <a:off x="1181100" y="4305300"/>
              <a:ext cx="419100"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2243" name="Straight Arrow Connector 40">
              <a:extLst>
                <a:ext uri="{FF2B5EF4-FFF2-40B4-BE49-F238E27FC236}">
                  <a16:creationId xmlns:a16="http://schemas.microsoft.com/office/drawing/2014/main" id="{843D90A6-CEE0-4542-9942-8A00C3C90C29}"/>
                </a:ext>
              </a:extLst>
            </p:cNvPr>
            <p:cNvCxnSpPr>
              <a:cxnSpLocks noChangeShapeType="1"/>
              <a:stCxn id="52236" idx="3"/>
              <a:endCxn id="9" idx="1"/>
            </p:cNvCxnSpPr>
            <p:nvPr/>
          </p:nvCxnSpPr>
          <p:spPr bwMode="auto">
            <a:xfrm>
              <a:off x="3429000" y="4305300"/>
              <a:ext cx="533698" cy="813"/>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2244" name="Straight Arrow Connector 51">
              <a:extLst>
                <a:ext uri="{FF2B5EF4-FFF2-40B4-BE49-F238E27FC236}">
                  <a16:creationId xmlns:a16="http://schemas.microsoft.com/office/drawing/2014/main" id="{6C834267-E0A9-4C7E-9F48-D4CC73BEB58E}"/>
                </a:ext>
              </a:extLst>
            </p:cNvPr>
            <p:cNvCxnSpPr>
              <a:cxnSpLocks noChangeShapeType="1"/>
              <a:stCxn id="9" idx="3"/>
              <a:endCxn id="52238" idx="1"/>
            </p:cNvCxnSpPr>
            <p:nvPr/>
          </p:nvCxnSpPr>
          <p:spPr bwMode="auto">
            <a:xfrm flipV="1">
              <a:off x="5334404" y="4294209"/>
              <a:ext cx="418693" cy="1190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2245" name="Rectangle 67">
              <a:extLst>
                <a:ext uri="{FF2B5EF4-FFF2-40B4-BE49-F238E27FC236}">
                  <a16:creationId xmlns:a16="http://schemas.microsoft.com/office/drawing/2014/main" id="{30F9A708-0BE7-4858-9948-C03FA130033C}"/>
                </a:ext>
              </a:extLst>
            </p:cNvPr>
            <p:cNvSpPr>
              <a:spLocks noChangeArrowheads="1"/>
            </p:cNvSpPr>
            <p:nvPr/>
          </p:nvSpPr>
          <p:spPr bwMode="auto">
            <a:xfrm>
              <a:off x="3807785" y="3129010"/>
              <a:ext cx="1275100" cy="306372"/>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400">
                  <a:latin typeface="Arial" panose="020B0604020202020204" pitchFamily="34" charset="0"/>
                  <a:ea typeface="MS PGothic" panose="020B0600070205080204" pitchFamily="34" charset="-128"/>
                </a:rPr>
                <a:t>~ 4 years</a:t>
              </a:r>
            </a:p>
          </p:txBody>
        </p:sp>
        <p:cxnSp>
          <p:nvCxnSpPr>
            <p:cNvPr id="52246" name="Straight Arrow Connector 75">
              <a:extLst>
                <a:ext uri="{FF2B5EF4-FFF2-40B4-BE49-F238E27FC236}">
                  <a16:creationId xmlns:a16="http://schemas.microsoft.com/office/drawing/2014/main" id="{2BEBC986-F845-4CD2-AAE2-0F941CE770D0}"/>
                </a:ext>
              </a:extLst>
            </p:cNvPr>
            <p:cNvCxnSpPr>
              <a:cxnSpLocks noChangeShapeType="1"/>
              <a:stCxn id="52238" idx="3"/>
              <a:endCxn id="52239" idx="1"/>
            </p:cNvCxnSpPr>
            <p:nvPr/>
          </p:nvCxnSpPr>
          <p:spPr bwMode="auto">
            <a:xfrm>
              <a:off x="7505698" y="4294210"/>
              <a:ext cx="419102" cy="11091"/>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97" name="Flowchart: Process 96">
              <a:extLst>
                <a:ext uri="{FF2B5EF4-FFF2-40B4-BE49-F238E27FC236}">
                  <a16:creationId xmlns:a16="http://schemas.microsoft.com/office/drawing/2014/main" id="{6A45999D-557C-4D25-B18E-2B48369DD31D}"/>
                </a:ext>
              </a:extLst>
            </p:cNvPr>
            <p:cNvSpPr/>
            <p:nvPr/>
          </p:nvSpPr>
          <p:spPr bwMode="auto">
            <a:xfrm>
              <a:off x="2667198" y="5457830"/>
              <a:ext cx="3200648" cy="609595"/>
            </a:xfrm>
            <a:prstGeom prst="flowChartProcess">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anchor="ctr"/>
            <a:lstStyle/>
            <a:p>
              <a:pPr algn="ctr">
                <a:defRPr/>
              </a:pPr>
              <a:r>
                <a:rPr lang="en-US" sz="1600" dirty="0">
                  <a:latin typeface="Arial" pitchFamily="28" charset="0"/>
                  <a:ea typeface="ＭＳ Ｐゴシック" pitchFamily="28" charset="-128"/>
                  <a:cs typeface="ＭＳ Ｐゴシック" pitchFamily="28" charset="-128"/>
                </a:rPr>
                <a:t>Revise or Withdraw Standards</a:t>
              </a:r>
            </a:p>
          </p:txBody>
        </p:sp>
        <p:cxnSp>
          <p:nvCxnSpPr>
            <p:cNvPr id="52248" name="Straight Arrow Connector 103">
              <a:extLst>
                <a:ext uri="{FF2B5EF4-FFF2-40B4-BE49-F238E27FC236}">
                  <a16:creationId xmlns:a16="http://schemas.microsoft.com/office/drawing/2014/main" id="{1B4C1E69-B6E1-401F-A188-1A3FE9264DAD}"/>
                </a:ext>
              </a:extLst>
            </p:cNvPr>
            <p:cNvCxnSpPr>
              <a:cxnSpLocks noChangeShapeType="1"/>
            </p:cNvCxnSpPr>
            <p:nvPr/>
          </p:nvCxnSpPr>
          <p:spPr bwMode="auto">
            <a:xfrm>
              <a:off x="685800" y="5791200"/>
              <a:ext cx="0"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2249" name="Elbow Connector 131">
              <a:extLst>
                <a:ext uri="{FF2B5EF4-FFF2-40B4-BE49-F238E27FC236}">
                  <a16:creationId xmlns:a16="http://schemas.microsoft.com/office/drawing/2014/main" id="{288905D3-9DEF-496F-A083-E60BD887D3A8}"/>
                </a:ext>
              </a:extLst>
            </p:cNvPr>
            <p:cNvCxnSpPr>
              <a:cxnSpLocks noChangeShapeType="1"/>
              <a:stCxn id="97" idx="1"/>
              <a:endCxn id="52235" idx="2"/>
            </p:cNvCxnSpPr>
            <p:nvPr/>
          </p:nvCxnSpPr>
          <p:spPr bwMode="auto">
            <a:xfrm rot="10800000">
              <a:off x="685800" y="4724400"/>
              <a:ext cx="1981200" cy="1038225"/>
            </a:xfrm>
            <a:prstGeom prst="bentConnector2">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2250" name="Shape 137">
              <a:extLst>
                <a:ext uri="{FF2B5EF4-FFF2-40B4-BE49-F238E27FC236}">
                  <a16:creationId xmlns:a16="http://schemas.microsoft.com/office/drawing/2014/main" id="{B5D768AC-A277-4830-966C-49AFD18AA6CD}"/>
                </a:ext>
              </a:extLst>
            </p:cNvPr>
            <p:cNvCxnSpPr>
              <a:cxnSpLocks noChangeShapeType="1"/>
              <a:stCxn id="52239" idx="2"/>
              <a:endCxn id="97" idx="3"/>
            </p:cNvCxnSpPr>
            <p:nvPr/>
          </p:nvCxnSpPr>
          <p:spPr bwMode="auto">
            <a:xfrm rot="5400000">
              <a:off x="6606381" y="3910807"/>
              <a:ext cx="1112837" cy="2590800"/>
            </a:xfrm>
            <a:prstGeom prst="bentConnector2">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2251" name="Rectangle 142">
              <a:extLst>
                <a:ext uri="{FF2B5EF4-FFF2-40B4-BE49-F238E27FC236}">
                  <a16:creationId xmlns:a16="http://schemas.microsoft.com/office/drawing/2014/main" id="{8D918437-1079-4983-A54D-1C87A35F25D7}"/>
                </a:ext>
              </a:extLst>
            </p:cNvPr>
            <p:cNvSpPr>
              <a:spLocks noChangeArrowheads="1"/>
            </p:cNvSpPr>
            <p:nvPr/>
          </p:nvSpPr>
          <p:spPr bwMode="auto">
            <a:xfrm>
              <a:off x="6719888" y="5486400"/>
              <a:ext cx="1738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a:latin typeface="Arial" panose="020B0604020202020204" pitchFamily="34" charset="0"/>
                  <a:ea typeface="MS PGothic" panose="020B0600070205080204" pitchFamily="34" charset="-128"/>
                </a:rPr>
                <a:t>Maximum of 10 years</a:t>
              </a:r>
            </a:p>
          </p:txBody>
        </p:sp>
        <p:sp>
          <p:nvSpPr>
            <p:cNvPr id="52252" name="Flowchart: Process 24">
              <a:extLst>
                <a:ext uri="{FF2B5EF4-FFF2-40B4-BE49-F238E27FC236}">
                  <a16:creationId xmlns:a16="http://schemas.microsoft.com/office/drawing/2014/main" id="{49E04540-A7E9-493D-93DB-425554EAB7A9}"/>
                </a:ext>
              </a:extLst>
            </p:cNvPr>
            <p:cNvSpPr>
              <a:spLocks noChangeArrowheads="1"/>
            </p:cNvSpPr>
            <p:nvPr/>
          </p:nvSpPr>
          <p:spPr bwMode="auto">
            <a:xfrm>
              <a:off x="6324599" y="880575"/>
              <a:ext cx="2286001" cy="279913"/>
            </a:xfrm>
            <a:prstGeom prst="flowChartProcess">
              <a:avLst/>
            </a:prstGeom>
            <a:solidFill>
              <a:srgbClr val="FFFFCC"/>
            </a:solidFill>
            <a:ln w="9525" algn="ctr">
              <a:solidFill>
                <a:schemeClr val="tx1"/>
              </a:solidFill>
              <a:round/>
              <a:headEnd/>
              <a:tailEnd/>
            </a:ln>
          </p:spPr>
          <p:txBody>
            <a:bodyPr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a:latin typeface="Arial" panose="020B0604020202020204" pitchFamily="34" charset="0"/>
                  <a:ea typeface="MS PGothic" panose="020B0600070205080204" pitchFamily="34" charset="-128"/>
                </a:rPr>
                <a:t>Decide / Choose Technology</a:t>
              </a:r>
            </a:p>
          </p:txBody>
        </p:sp>
        <p:sp>
          <p:nvSpPr>
            <p:cNvPr id="52253" name="Flowchart: Process 25">
              <a:extLst>
                <a:ext uri="{FF2B5EF4-FFF2-40B4-BE49-F238E27FC236}">
                  <a16:creationId xmlns:a16="http://schemas.microsoft.com/office/drawing/2014/main" id="{BB3C6DA0-7F57-4A7F-A1EE-BBD55962AEE2}"/>
                </a:ext>
              </a:extLst>
            </p:cNvPr>
            <p:cNvSpPr>
              <a:spLocks noChangeArrowheads="1"/>
            </p:cNvSpPr>
            <p:nvPr/>
          </p:nvSpPr>
          <p:spPr bwMode="auto">
            <a:xfrm>
              <a:off x="6324599" y="1261574"/>
              <a:ext cx="2286001" cy="279913"/>
            </a:xfrm>
            <a:prstGeom prst="flowChartProcess">
              <a:avLst/>
            </a:prstGeom>
            <a:solidFill>
              <a:srgbClr val="FFFFCC"/>
            </a:solidFill>
            <a:ln w="9525" algn="ctr">
              <a:solidFill>
                <a:schemeClr val="tx1"/>
              </a:solidFill>
              <a:round/>
              <a:headEnd/>
              <a:tailEnd/>
            </a:ln>
          </p:spPr>
          <p:txBody>
            <a:bodyPr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a:latin typeface="Arial" panose="020B0604020202020204" pitchFamily="34" charset="0"/>
                  <a:ea typeface="MS PGothic" panose="020B0600070205080204" pitchFamily="34" charset="-128"/>
                </a:rPr>
                <a:t>Write / update a Draft</a:t>
              </a:r>
            </a:p>
          </p:txBody>
        </p:sp>
        <p:sp>
          <p:nvSpPr>
            <p:cNvPr id="52254" name="Flowchart: Process 26">
              <a:extLst>
                <a:ext uri="{FF2B5EF4-FFF2-40B4-BE49-F238E27FC236}">
                  <a16:creationId xmlns:a16="http://schemas.microsoft.com/office/drawing/2014/main" id="{B030DED5-D845-4506-9357-CF477FC5CB54}"/>
                </a:ext>
              </a:extLst>
            </p:cNvPr>
            <p:cNvSpPr>
              <a:spLocks noChangeArrowheads="1"/>
            </p:cNvSpPr>
            <p:nvPr/>
          </p:nvSpPr>
          <p:spPr bwMode="auto">
            <a:xfrm>
              <a:off x="6324599" y="1636200"/>
              <a:ext cx="2286001" cy="279913"/>
            </a:xfrm>
            <a:prstGeom prst="flowChartProcess">
              <a:avLst/>
            </a:prstGeom>
            <a:solidFill>
              <a:srgbClr val="FFFFCC"/>
            </a:solidFill>
            <a:ln w="9525" algn="ctr">
              <a:solidFill>
                <a:schemeClr val="tx1"/>
              </a:solidFill>
              <a:round/>
              <a:headEnd/>
              <a:tailEnd/>
            </a:ln>
          </p:spPr>
          <p:txBody>
            <a:bodyPr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a:latin typeface="Arial" panose="020B0604020202020204" pitchFamily="34" charset="0"/>
                  <a:ea typeface="MS PGothic" panose="020B0600070205080204" pitchFamily="34" charset="-128"/>
                </a:rPr>
                <a:t>Letter Ballot Draft</a:t>
              </a:r>
            </a:p>
          </p:txBody>
        </p:sp>
        <p:sp>
          <p:nvSpPr>
            <p:cNvPr id="52255" name="Flowchart: Process 27">
              <a:extLst>
                <a:ext uri="{FF2B5EF4-FFF2-40B4-BE49-F238E27FC236}">
                  <a16:creationId xmlns:a16="http://schemas.microsoft.com/office/drawing/2014/main" id="{6F3074C8-36C4-48FC-A41A-8602559DB121}"/>
                </a:ext>
              </a:extLst>
            </p:cNvPr>
            <p:cNvSpPr>
              <a:spLocks noChangeArrowheads="1"/>
            </p:cNvSpPr>
            <p:nvPr/>
          </p:nvSpPr>
          <p:spPr bwMode="auto">
            <a:xfrm>
              <a:off x="6324599" y="2023574"/>
              <a:ext cx="2286001" cy="279913"/>
            </a:xfrm>
            <a:prstGeom prst="flowChartProcess">
              <a:avLst/>
            </a:prstGeom>
            <a:solidFill>
              <a:srgbClr val="FFFFCC"/>
            </a:solidFill>
            <a:ln w="9525" algn="ctr">
              <a:solidFill>
                <a:schemeClr val="tx1"/>
              </a:solidFill>
              <a:round/>
              <a:headEnd/>
              <a:tailEnd/>
            </a:ln>
          </p:spPr>
          <p:txBody>
            <a:bodyPr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a:latin typeface="Arial" panose="020B0604020202020204" pitchFamily="34" charset="0"/>
                  <a:ea typeface="MS PGothic" panose="020B0600070205080204" pitchFamily="34" charset="-128"/>
                </a:rPr>
                <a:t>Resolve Comments</a:t>
              </a:r>
            </a:p>
          </p:txBody>
        </p:sp>
        <p:sp>
          <p:nvSpPr>
            <p:cNvPr id="4" name="Diamond 3">
              <a:extLst>
                <a:ext uri="{FF2B5EF4-FFF2-40B4-BE49-F238E27FC236}">
                  <a16:creationId xmlns:a16="http://schemas.microsoft.com/office/drawing/2014/main" id="{C8B66607-2AE7-4E68-BAA0-C6859A3908C0}"/>
                </a:ext>
              </a:extLst>
            </p:cNvPr>
            <p:cNvSpPr/>
            <p:nvPr/>
          </p:nvSpPr>
          <p:spPr>
            <a:xfrm>
              <a:off x="7077614" y="2427314"/>
              <a:ext cx="779522" cy="669920"/>
            </a:xfrm>
            <a:prstGeom prst="diamond">
              <a:avLst/>
            </a:prstGeom>
            <a:solidFill>
              <a:srgbClr val="FFFFCC"/>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600" dirty="0">
                  <a:solidFill>
                    <a:schemeClr val="tx1"/>
                  </a:solidFill>
                </a:rPr>
                <a:t>Done?</a:t>
              </a:r>
            </a:p>
          </p:txBody>
        </p:sp>
        <p:cxnSp>
          <p:nvCxnSpPr>
            <p:cNvPr id="8" name="Elbow Connector 7">
              <a:extLst>
                <a:ext uri="{FF2B5EF4-FFF2-40B4-BE49-F238E27FC236}">
                  <a16:creationId xmlns:a16="http://schemas.microsoft.com/office/drawing/2014/main" id="{0CAC6AB9-0521-4582-A9BD-5289AEFB038F}"/>
                </a:ext>
              </a:extLst>
            </p:cNvPr>
            <p:cNvCxnSpPr>
              <a:stCxn id="4" idx="3"/>
              <a:endCxn id="52253" idx="3"/>
            </p:cNvCxnSpPr>
            <p:nvPr/>
          </p:nvCxnSpPr>
          <p:spPr>
            <a:xfrm flipV="1">
              <a:off x="7857137" y="1401797"/>
              <a:ext cx="754121" cy="1360478"/>
            </a:xfrm>
            <a:prstGeom prst="bentConnector3">
              <a:avLst>
                <a:gd name="adj1" fmla="val 130357"/>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4AB3B4E0-E29C-408C-BF38-373649245A8B}"/>
                </a:ext>
              </a:extLst>
            </p:cNvPr>
            <p:cNvCxnSpPr>
              <a:stCxn id="52252" idx="2"/>
              <a:endCxn id="52253" idx="0"/>
            </p:cNvCxnSpPr>
            <p:nvPr/>
          </p:nvCxnSpPr>
          <p:spPr>
            <a:xfrm>
              <a:off x="7468170" y="1160499"/>
              <a:ext cx="0" cy="101599"/>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3265DF22-EED7-42A9-BC7A-C00E99CED063}"/>
                </a:ext>
              </a:extLst>
            </p:cNvPr>
            <p:cNvCxnSpPr/>
            <p:nvPr/>
          </p:nvCxnSpPr>
          <p:spPr>
            <a:xfrm>
              <a:off x="7468170" y="1541496"/>
              <a:ext cx="0" cy="101599"/>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0163F2AA-E9ED-48B3-B385-1489964A874E}"/>
                </a:ext>
              </a:extLst>
            </p:cNvPr>
            <p:cNvCxnSpPr/>
            <p:nvPr/>
          </p:nvCxnSpPr>
          <p:spPr>
            <a:xfrm>
              <a:off x="7471345" y="1922493"/>
              <a:ext cx="0" cy="101599"/>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40" name="Straight Arrow Connector 39">
              <a:extLst>
                <a:ext uri="{FF2B5EF4-FFF2-40B4-BE49-F238E27FC236}">
                  <a16:creationId xmlns:a16="http://schemas.microsoft.com/office/drawing/2014/main" id="{A0F9BD90-1960-4B77-A5DB-C7167F83C989}"/>
                </a:ext>
              </a:extLst>
            </p:cNvPr>
            <p:cNvCxnSpPr>
              <a:endCxn id="4" idx="0"/>
            </p:cNvCxnSpPr>
            <p:nvPr/>
          </p:nvCxnSpPr>
          <p:spPr>
            <a:xfrm flipH="1">
              <a:off x="7468170" y="2303490"/>
              <a:ext cx="3175" cy="123824"/>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a:extLst>
                <a:ext uri="{FF2B5EF4-FFF2-40B4-BE49-F238E27FC236}">
                  <a16:creationId xmlns:a16="http://schemas.microsoft.com/office/drawing/2014/main" id="{683AE950-6EC7-4E5E-B6BD-198642E6DA7B}"/>
                </a:ext>
              </a:extLst>
            </p:cNvPr>
            <p:cNvCxnSpPr/>
            <p:nvPr/>
          </p:nvCxnSpPr>
          <p:spPr>
            <a:xfrm flipH="1">
              <a:off x="7464994" y="3097234"/>
              <a:ext cx="3175" cy="123824"/>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8F9DA6B6-D396-4EFC-A19C-AB555E7B8926}"/>
                </a:ext>
              </a:extLst>
            </p:cNvPr>
            <p:cNvCxnSpPr/>
            <p:nvPr/>
          </p:nvCxnSpPr>
          <p:spPr>
            <a:xfrm flipV="1">
              <a:off x="1600315" y="1401797"/>
              <a:ext cx="4202438" cy="2484419"/>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CEE9DEA6-9C40-4748-B79E-D6E89E225EC4}"/>
                </a:ext>
              </a:extLst>
            </p:cNvPr>
            <p:cNvCxnSpPr/>
            <p:nvPr/>
          </p:nvCxnSpPr>
          <p:spPr>
            <a:xfrm flipV="1">
              <a:off x="3429257" y="3233758"/>
              <a:ext cx="2895824" cy="65245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sp>
        <p:nvSpPr>
          <p:cNvPr id="52230" name="Rectangle 6">
            <a:extLst>
              <a:ext uri="{FF2B5EF4-FFF2-40B4-BE49-F238E27FC236}">
                <a16:creationId xmlns:a16="http://schemas.microsoft.com/office/drawing/2014/main" id="{F76B05BA-E750-4955-8BD4-1AE5544D1518}"/>
              </a:ext>
            </a:extLst>
          </p:cNvPr>
          <p:cNvSpPr txBox="1">
            <a:spLocks noChangeArrowheads="1"/>
          </p:cNvSpPr>
          <p:nvPr/>
        </p:nvSpPr>
        <p:spPr bwMode="auto">
          <a:xfrm>
            <a:off x="5791201" y="6462714"/>
            <a:ext cx="8366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0913AEDF-085B-47B7-9BF0-CC0F2D1619E3}" type="slidenum">
              <a:rPr lang="en-US" altLang="en-US" sz="1200" b="0"/>
              <a:pPr>
                <a:spcBef>
                  <a:spcPct val="0"/>
                </a:spcBef>
                <a:buFontTx/>
                <a:buNone/>
              </a:pPr>
              <a:t>16</a:t>
            </a:fld>
            <a:endParaRPr lang="en-US" altLang="en-US" sz="1200" b="0"/>
          </a:p>
        </p:txBody>
      </p:sp>
      <p:sp>
        <p:nvSpPr>
          <p:cNvPr id="52231" name="Rectangle 5">
            <a:extLst>
              <a:ext uri="{FF2B5EF4-FFF2-40B4-BE49-F238E27FC236}">
                <a16:creationId xmlns:a16="http://schemas.microsoft.com/office/drawing/2014/main" id="{38E83492-133C-4361-AF09-A233713A60BA}"/>
              </a:ext>
            </a:extLst>
          </p:cNvPr>
          <p:cNvSpPr txBox="1">
            <a:spLocks noChangeArrowheads="1"/>
          </p:cNvSpPr>
          <p:nvPr/>
        </p:nvSpPr>
        <p:spPr bwMode="auto">
          <a:xfrm>
            <a:off x="7944956" y="6462714"/>
            <a:ext cx="35814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Blackberry</a:t>
            </a:r>
          </a:p>
        </p:txBody>
      </p:sp>
      <p:sp>
        <p:nvSpPr>
          <p:cNvPr id="41" name="Rectangle 4">
            <a:extLst>
              <a:ext uri="{FF2B5EF4-FFF2-40B4-BE49-F238E27FC236}">
                <a16:creationId xmlns:a16="http://schemas.microsoft.com/office/drawing/2014/main" id="{BA3A97FB-4866-4C94-BBBE-D790F5F9DC4E}"/>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January 2020</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0A2D95C1-CF13-41A0-B3A0-D7AAE8884487}"/>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4200FDD9-DD4E-4859-97A4-C04B4617990E}"/>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54276" name="Title 1">
            <a:extLst>
              <a:ext uri="{FF2B5EF4-FFF2-40B4-BE49-F238E27FC236}">
                <a16:creationId xmlns:a16="http://schemas.microsoft.com/office/drawing/2014/main" id="{54F6E31A-EED7-4B45-97F4-B33D640D830E}"/>
              </a:ext>
            </a:extLst>
          </p:cNvPr>
          <p:cNvSpPr>
            <a:spLocks noGrp="1" noChangeArrowheads="1"/>
          </p:cNvSpPr>
          <p:nvPr>
            <p:ph type="title"/>
          </p:nvPr>
        </p:nvSpPr>
        <p:spPr>
          <a:xfrm>
            <a:off x="983432" y="685801"/>
            <a:ext cx="10369152" cy="790575"/>
          </a:xfrm>
        </p:spPr>
        <p:txBody>
          <a:bodyPr/>
          <a:lstStyle/>
          <a:p>
            <a:r>
              <a:rPr lang="en-US" altLang="en-US" dirty="0"/>
              <a:t>IEEE-SA Individual and Corporate Standards Development</a:t>
            </a:r>
          </a:p>
        </p:txBody>
      </p:sp>
      <p:sp>
        <p:nvSpPr>
          <p:cNvPr id="28675" name="Content Placeholder 2">
            <a:extLst>
              <a:ext uri="{FF2B5EF4-FFF2-40B4-BE49-F238E27FC236}">
                <a16:creationId xmlns:a16="http://schemas.microsoft.com/office/drawing/2014/main" id="{FA518FC1-6DE5-48CB-B9D8-3F4A3EE985EB}"/>
              </a:ext>
            </a:extLst>
          </p:cNvPr>
          <p:cNvSpPr>
            <a:spLocks noGrp="1"/>
          </p:cNvSpPr>
          <p:nvPr>
            <p:ph idx="4294967295"/>
          </p:nvPr>
        </p:nvSpPr>
        <p:spPr>
          <a:xfrm>
            <a:off x="1127448" y="1700808"/>
            <a:ext cx="10153128" cy="4471391"/>
          </a:xfrm>
        </p:spPr>
        <p:txBody>
          <a:bodyPr>
            <a:normAutofit lnSpcReduction="10000"/>
          </a:bodyPr>
          <a:lstStyle/>
          <a:p>
            <a:pPr eaLnBrk="1" hangingPunct="1">
              <a:buFont typeface="Wingdings" pitchFamily="2" charset="2"/>
              <a:buNone/>
              <a:defRPr/>
            </a:pPr>
            <a:r>
              <a:rPr lang="en-US" altLang="en-US" i="1" dirty="0">
                <a:ea typeface="ＭＳ Ｐゴシック" pitchFamily="34" charset="-128"/>
              </a:rPr>
              <a:t>Open, consensus-based process</a:t>
            </a:r>
          </a:p>
          <a:p>
            <a:pPr eaLnBrk="1" hangingPunct="1">
              <a:lnSpc>
                <a:spcPct val="90000"/>
              </a:lnSpc>
              <a:defRPr/>
            </a:pPr>
            <a:r>
              <a:rPr lang="en-US" altLang="en-US" dirty="0">
                <a:ea typeface="ＭＳ Ｐゴシック" pitchFamily="34" charset="-128"/>
              </a:rPr>
              <a:t>Open – anybody can participate (payment of meeting fees may be needed)</a:t>
            </a:r>
          </a:p>
          <a:p>
            <a:pPr eaLnBrk="1" hangingPunct="1">
              <a:lnSpc>
                <a:spcPct val="90000"/>
              </a:lnSpc>
              <a:defRPr/>
            </a:pPr>
            <a:endParaRPr lang="en-US" altLang="en-US" dirty="0">
              <a:ea typeface="ＭＳ Ｐゴシック" pitchFamily="34" charset="-128"/>
            </a:endParaRPr>
          </a:p>
          <a:p>
            <a:pPr eaLnBrk="1" hangingPunct="1">
              <a:lnSpc>
                <a:spcPct val="90000"/>
              </a:lnSpc>
              <a:defRPr/>
            </a:pPr>
            <a:r>
              <a:rPr lang="en-US" altLang="en-US" dirty="0">
                <a:ea typeface="ＭＳ Ｐゴシック" pitchFamily="34" charset="-128"/>
              </a:rPr>
              <a:t>Individual standards development</a:t>
            </a:r>
          </a:p>
          <a:p>
            <a:pPr lvl="1" eaLnBrk="1" hangingPunct="1">
              <a:lnSpc>
                <a:spcPct val="90000"/>
              </a:lnSpc>
              <a:defRPr/>
            </a:pPr>
            <a:r>
              <a:rPr lang="en-US" altLang="en-US" sz="2400" dirty="0">
                <a:ea typeface="ＭＳ Ｐゴシック" pitchFamily="34" charset="-128"/>
              </a:rPr>
              <a:t>Each individual has one vote</a:t>
            </a:r>
          </a:p>
          <a:p>
            <a:pPr lvl="1" eaLnBrk="1" hangingPunct="1">
              <a:lnSpc>
                <a:spcPct val="90000"/>
              </a:lnSpc>
              <a:defRPr/>
            </a:pPr>
            <a:endParaRPr lang="en-US" altLang="en-US" sz="2400" dirty="0">
              <a:ea typeface="ＭＳ Ｐゴシック" pitchFamily="34" charset="-128"/>
            </a:endParaRPr>
          </a:p>
          <a:p>
            <a:pPr eaLnBrk="1" hangingPunct="1">
              <a:defRPr/>
            </a:pPr>
            <a:r>
              <a:rPr lang="en-US" altLang="en-US" dirty="0">
                <a:ea typeface="ＭＳ Ｐゴシック" pitchFamily="34" charset="-128"/>
              </a:rPr>
              <a:t>Corporate standards development</a:t>
            </a:r>
          </a:p>
          <a:p>
            <a:pPr lvl="1" eaLnBrk="1" hangingPunct="1">
              <a:defRPr/>
            </a:pPr>
            <a:r>
              <a:rPr lang="en-US" altLang="en-US" sz="2400" dirty="0">
                <a:ea typeface="ＭＳ Ｐゴシック" pitchFamily="34" charset="-128"/>
              </a:rPr>
              <a:t>One company/one vote</a:t>
            </a:r>
          </a:p>
          <a:p>
            <a:pPr lvl="1" eaLnBrk="1" hangingPunct="1">
              <a:defRPr/>
            </a:pPr>
            <a:endParaRPr lang="en-US" altLang="en-US" sz="2400" dirty="0">
              <a:ea typeface="ＭＳ Ｐゴシック" pitchFamily="34" charset="-128"/>
            </a:endParaRPr>
          </a:p>
          <a:p>
            <a:pPr eaLnBrk="1" hangingPunct="1">
              <a:lnSpc>
                <a:spcPct val="90000"/>
              </a:lnSpc>
              <a:defRPr/>
            </a:pPr>
            <a:r>
              <a:rPr lang="en-US" altLang="en-US" dirty="0">
                <a:ea typeface="ＭＳ Ｐゴシック" pitchFamily="34" charset="-128"/>
              </a:rPr>
              <a:t>Results frequently adopted by national, regional, and international standards bodies</a:t>
            </a:r>
          </a:p>
          <a:p>
            <a:pPr eaLnBrk="1" hangingPunct="1">
              <a:defRPr/>
            </a:pPr>
            <a:endParaRPr lang="en-US" altLang="en-US" sz="1600" dirty="0">
              <a:ea typeface="ＭＳ Ｐゴシック" pitchFamily="34" charset="-128"/>
            </a:endParaRPr>
          </a:p>
          <a:p>
            <a:pPr eaLnBrk="1" hangingPunct="1">
              <a:defRPr/>
            </a:pPr>
            <a:endParaRPr lang="en-US" altLang="en-US" dirty="0">
              <a:ea typeface="ＭＳ Ｐゴシック" pitchFamily="34" charset="-128"/>
            </a:endParaRPr>
          </a:p>
          <a:p>
            <a:pPr eaLnBrk="1" hangingPunct="1">
              <a:defRPr/>
            </a:pPr>
            <a:endParaRPr lang="en-US" altLang="en-US" dirty="0">
              <a:ea typeface="ＭＳ Ｐゴシック" pitchFamily="34" charset="-128"/>
            </a:endParaRPr>
          </a:p>
        </p:txBody>
      </p:sp>
      <p:sp>
        <p:nvSpPr>
          <p:cNvPr id="54278" name="Rectangle 6">
            <a:extLst>
              <a:ext uri="{FF2B5EF4-FFF2-40B4-BE49-F238E27FC236}">
                <a16:creationId xmlns:a16="http://schemas.microsoft.com/office/drawing/2014/main" id="{49E5A21D-9F8C-4C0D-BD9A-7ED9BC97734E}"/>
              </a:ext>
            </a:extLst>
          </p:cNvPr>
          <p:cNvSpPr txBox="1">
            <a:spLocks noChangeArrowheads="1"/>
          </p:cNvSpPr>
          <p:nvPr/>
        </p:nvSpPr>
        <p:spPr bwMode="auto">
          <a:xfrm>
            <a:off x="5749701" y="6431111"/>
            <a:ext cx="8366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B96E47CD-0D96-4C49-874B-CA9D787568B2}" type="slidenum">
              <a:rPr lang="en-US" altLang="en-US" sz="1200" b="0"/>
              <a:pPr>
                <a:spcBef>
                  <a:spcPct val="0"/>
                </a:spcBef>
                <a:buFontTx/>
                <a:buNone/>
              </a:pPr>
              <a:t>17</a:t>
            </a:fld>
            <a:endParaRPr lang="en-US" altLang="en-US" sz="1200" b="0" dirty="0"/>
          </a:p>
        </p:txBody>
      </p:sp>
      <p:sp>
        <p:nvSpPr>
          <p:cNvPr id="54279" name="Rectangle 5">
            <a:extLst>
              <a:ext uri="{FF2B5EF4-FFF2-40B4-BE49-F238E27FC236}">
                <a16:creationId xmlns:a16="http://schemas.microsoft.com/office/drawing/2014/main" id="{43FA295A-2993-46FC-AC49-7D1557BD978F}"/>
              </a:ext>
            </a:extLst>
          </p:cNvPr>
          <p:cNvSpPr txBox="1">
            <a:spLocks noChangeArrowheads="1"/>
          </p:cNvSpPr>
          <p:nvPr/>
        </p:nvSpPr>
        <p:spPr bwMode="auto">
          <a:xfrm>
            <a:off x="7968208" y="6462714"/>
            <a:ext cx="35814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p>
        </p:txBody>
      </p:sp>
      <p:sp>
        <p:nvSpPr>
          <p:cNvPr id="9" name="Rectangle 4">
            <a:extLst>
              <a:ext uri="{FF2B5EF4-FFF2-40B4-BE49-F238E27FC236}">
                <a16:creationId xmlns:a16="http://schemas.microsoft.com/office/drawing/2014/main" id="{32410BB5-5607-4810-A27F-971CA7F63538}"/>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January 2020</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F6BB887-7291-4846-B2F8-46105C61D966}"/>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486B6DE6-EA35-47EC-963D-D606627D41DE}"/>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56324" name="Rectangle 2">
            <a:extLst>
              <a:ext uri="{FF2B5EF4-FFF2-40B4-BE49-F238E27FC236}">
                <a16:creationId xmlns:a16="http://schemas.microsoft.com/office/drawing/2014/main" id="{E5AF7671-C221-40EF-A232-795E029E6451}"/>
              </a:ext>
            </a:extLst>
          </p:cNvPr>
          <p:cNvSpPr>
            <a:spLocks noGrp="1" noChangeArrowheads="1"/>
          </p:cNvSpPr>
          <p:nvPr>
            <p:ph type="title"/>
          </p:nvPr>
        </p:nvSpPr>
        <p:spPr>
          <a:xfrm>
            <a:off x="2152650" y="647701"/>
            <a:ext cx="7886700" cy="758825"/>
          </a:xfrm>
        </p:spPr>
        <p:txBody>
          <a:bodyPr/>
          <a:lstStyle/>
          <a:p>
            <a:r>
              <a:rPr lang="en-US" altLang="en-US"/>
              <a:t>IEEE Standards Development: Project Authorization</a:t>
            </a:r>
          </a:p>
        </p:txBody>
      </p:sp>
      <p:sp>
        <p:nvSpPr>
          <p:cNvPr id="56325" name="Rectangle 3">
            <a:extLst>
              <a:ext uri="{FF2B5EF4-FFF2-40B4-BE49-F238E27FC236}">
                <a16:creationId xmlns:a16="http://schemas.microsoft.com/office/drawing/2014/main" id="{E60B6F5C-3F4E-4DFF-A0D9-E56EC503834E}"/>
              </a:ext>
            </a:extLst>
          </p:cNvPr>
          <p:cNvSpPr>
            <a:spLocks noGrp="1" noChangeArrowheads="1"/>
          </p:cNvSpPr>
          <p:nvPr>
            <p:ph type="body" idx="4294967295"/>
          </p:nvPr>
        </p:nvSpPr>
        <p:spPr>
          <a:xfrm>
            <a:off x="929218" y="2079625"/>
            <a:ext cx="9738782" cy="3810000"/>
          </a:xfrm>
        </p:spPr>
        <p:txBody>
          <a:bodyPr vert="horz" wrap="square" lIns="90488" tIns="44450" rIns="90488" bIns="44450" numCol="1" anchor="t" anchorCtr="0" compatLnSpc="1">
            <a:prstTxWarp prst="textNoShape">
              <a:avLst/>
            </a:prstTxWarp>
          </a:bodyPr>
          <a:lstStyle/>
          <a:p>
            <a:pPr eaLnBrk="1" hangingPunct="1">
              <a:lnSpc>
                <a:spcPct val="90000"/>
              </a:lnSpc>
            </a:pPr>
            <a:r>
              <a:rPr lang="en-US" altLang="en-US" dirty="0">
                <a:ea typeface="MS PGothic" panose="020B0600070205080204" pitchFamily="34" charset="-128"/>
              </a:rPr>
              <a:t>A project may be started by any individual or company</a:t>
            </a:r>
          </a:p>
          <a:p>
            <a:pPr eaLnBrk="1" hangingPunct="1">
              <a:lnSpc>
                <a:spcPct val="90000"/>
              </a:lnSpc>
            </a:pPr>
            <a:endParaRPr lang="en-US" altLang="en-US" dirty="0">
              <a:ea typeface="MS PGothic" panose="020B0600070205080204" pitchFamily="34" charset="-128"/>
            </a:endParaRPr>
          </a:p>
          <a:p>
            <a:pPr eaLnBrk="1" hangingPunct="1">
              <a:lnSpc>
                <a:spcPct val="90000"/>
              </a:lnSpc>
            </a:pPr>
            <a:r>
              <a:rPr lang="en-US" altLang="en-US" dirty="0">
                <a:ea typeface="MS PGothic" panose="020B0600070205080204" pitchFamily="34" charset="-128"/>
              </a:rPr>
              <a:t>Each project must be supported by a technical group in the IEEE</a:t>
            </a:r>
          </a:p>
          <a:p>
            <a:pPr lvl="1" eaLnBrk="1" hangingPunct="1">
              <a:lnSpc>
                <a:spcPct val="90000"/>
              </a:lnSpc>
            </a:pPr>
            <a:r>
              <a:rPr lang="en-US" altLang="en-US" dirty="0">
                <a:ea typeface="MS PGothic" panose="020B0600070205080204" pitchFamily="34" charset="-128"/>
              </a:rPr>
              <a:t>Referred to as a “Sponsor”</a:t>
            </a:r>
          </a:p>
          <a:p>
            <a:pPr lvl="1" eaLnBrk="1" hangingPunct="1">
              <a:lnSpc>
                <a:spcPct val="90000"/>
              </a:lnSpc>
            </a:pPr>
            <a:r>
              <a:rPr lang="en-US" altLang="en-US" dirty="0">
                <a:ea typeface="MS PGothic" panose="020B0600070205080204" pitchFamily="34" charset="-128"/>
              </a:rPr>
              <a:t>Official developer of standard</a:t>
            </a:r>
          </a:p>
          <a:p>
            <a:pPr lvl="1" eaLnBrk="1" hangingPunct="1">
              <a:lnSpc>
                <a:spcPct val="90000"/>
              </a:lnSpc>
            </a:pPr>
            <a:endParaRPr lang="en-US" altLang="en-US" dirty="0">
              <a:ea typeface="MS PGothic" panose="020B0600070205080204" pitchFamily="34" charset="-128"/>
            </a:endParaRPr>
          </a:p>
          <a:p>
            <a:pPr eaLnBrk="1" hangingPunct="1">
              <a:lnSpc>
                <a:spcPct val="90000"/>
              </a:lnSpc>
            </a:pPr>
            <a:r>
              <a:rPr lang="en-US" altLang="en-US" dirty="0">
                <a:ea typeface="MS PGothic" panose="020B0600070205080204" pitchFamily="34" charset="-128"/>
              </a:rPr>
              <a:t>Projects approved through document called Project Authorization Request (PAR)</a:t>
            </a:r>
          </a:p>
          <a:p>
            <a:pPr lvl="1" eaLnBrk="1" hangingPunct="1">
              <a:lnSpc>
                <a:spcPct val="90000"/>
              </a:lnSpc>
            </a:pPr>
            <a:r>
              <a:rPr lang="en-US" altLang="en-US" sz="2400" dirty="0">
                <a:ea typeface="MS PGothic" panose="020B0600070205080204" pitchFamily="34" charset="-128"/>
              </a:rPr>
              <a:t>Summarizes details of project </a:t>
            </a:r>
          </a:p>
        </p:txBody>
      </p:sp>
      <p:pic>
        <p:nvPicPr>
          <p:cNvPr id="56326" name="Picture 3" descr="C:\Documents and Settings\jsteinha\Local Settings\Temporary Internet Files\Content.IE5\N3PEGZWZ\MCj04325520000[1].png">
            <a:extLst>
              <a:ext uri="{FF2B5EF4-FFF2-40B4-BE49-F238E27FC236}">
                <a16:creationId xmlns:a16="http://schemas.microsoft.com/office/drawing/2014/main" id="{D52FB43D-C5B1-4563-9F5E-4DEC377D21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70926" y="4725144"/>
            <a:ext cx="1371600"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7" name="Rectangle 6">
            <a:extLst>
              <a:ext uri="{FF2B5EF4-FFF2-40B4-BE49-F238E27FC236}">
                <a16:creationId xmlns:a16="http://schemas.microsoft.com/office/drawing/2014/main" id="{19A07B1D-8C6D-4271-8F47-89D90896510D}"/>
              </a:ext>
            </a:extLst>
          </p:cNvPr>
          <p:cNvSpPr txBox="1">
            <a:spLocks noChangeArrowheads="1"/>
          </p:cNvSpPr>
          <p:nvPr/>
        </p:nvSpPr>
        <p:spPr bwMode="auto">
          <a:xfrm>
            <a:off x="5791201" y="6462714"/>
            <a:ext cx="8366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AF9A8ABB-7E9B-444D-849D-3251AECAF135}" type="slidenum">
              <a:rPr lang="en-US" altLang="en-US" sz="1200" b="0"/>
              <a:pPr>
                <a:spcBef>
                  <a:spcPct val="0"/>
                </a:spcBef>
                <a:buFontTx/>
                <a:buNone/>
              </a:pPr>
              <a:t>18</a:t>
            </a:fld>
            <a:endParaRPr lang="en-US" altLang="en-US" sz="1200" b="0"/>
          </a:p>
        </p:txBody>
      </p:sp>
      <p:sp>
        <p:nvSpPr>
          <p:cNvPr id="56328" name="Rectangle 5">
            <a:extLst>
              <a:ext uri="{FF2B5EF4-FFF2-40B4-BE49-F238E27FC236}">
                <a16:creationId xmlns:a16="http://schemas.microsoft.com/office/drawing/2014/main" id="{A39F0AEA-CD98-4DB9-A5EC-A6E8768874A4}"/>
              </a:ext>
            </a:extLst>
          </p:cNvPr>
          <p:cNvSpPr txBox="1">
            <a:spLocks noChangeArrowheads="1"/>
          </p:cNvSpPr>
          <p:nvPr/>
        </p:nvSpPr>
        <p:spPr bwMode="auto">
          <a:xfrm>
            <a:off x="7968208" y="6462714"/>
            <a:ext cx="35814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Blackberry</a:t>
            </a:r>
          </a:p>
        </p:txBody>
      </p:sp>
      <p:sp>
        <p:nvSpPr>
          <p:cNvPr id="10" name="Rectangle 4">
            <a:extLst>
              <a:ext uri="{FF2B5EF4-FFF2-40B4-BE49-F238E27FC236}">
                <a16:creationId xmlns:a16="http://schemas.microsoft.com/office/drawing/2014/main" id="{D1923215-85F1-4FB1-9AD1-351B54551155}"/>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January 2020</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E7C94813-004F-4C4D-8496-77AA512A8152}"/>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D49242B5-104D-4D84-820C-1BC277A4B3BA}"/>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58372" name="Rectangle 2">
            <a:extLst>
              <a:ext uri="{FF2B5EF4-FFF2-40B4-BE49-F238E27FC236}">
                <a16:creationId xmlns:a16="http://schemas.microsoft.com/office/drawing/2014/main" id="{CA8526BD-FE24-413D-ACB9-63C526654EEE}"/>
              </a:ext>
            </a:extLst>
          </p:cNvPr>
          <p:cNvSpPr>
            <a:spLocks noGrp="1" noChangeArrowheads="1"/>
          </p:cNvSpPr>
          <p:nvPr>
            <p:ph type="title"/>
          </p:nvPr>
        </p:nvSpPr>
        <p:spPr>
          <a:xfrm>
            <a:off x="2152650" y="685800"/>
            <a:ext cx="7886700" cy="679450"/>
          </a:xfrm>
        </p:spPr>
        <p:txBody>
          <a:bodyPr/>
          <a:lstStyle/>
          <a:p>
            <a:r>
              <a:rPr lang="en-US" altLang="en-US"/>
              <a:t>IEEE Standards Development: Develop Draft Standard</a:t>
            </a:r>
          </a:p>
        </p:txBody>
      </p:sp>
      <p:sp>
        <p:nvSpPr>
          <p:cNvPr id="58373" name="Rectangle 3">
            <a:extLst>
              <a:ext uri="{FF2B5EF4-FFF2-40B4-BE49-F238E27FC236}">
                <a16:creationId xmlns:a16="http://schemas.microsoft.com/office/drawing/2014/main" id="{191C5657-D587-47DD-ABE2-B4E7DDED0C54}"/>
              </a:ext>
            </a:extLst>
          </p:cNvPr>
          <p:cNvSpPr>
            <a:spLocks noGrp="1" noChangeArrowheads="1"/>
          </p:cNvSpPr>
          <p:nvPr>
            <p:ph type="body" idx="4294967295"/>
          </p:nvPr>
        </p:nvSpPr>
        <p:spPr>
          <a:xfrm>
            <a:off x="1524000" y="1752601"/>
            <a:ext cx="9756576" cy="4537075"/>
          </a:xfrm>
        </p:spPr>
        <p:txBody>
          <a:bodyPr vert="horz" wrap="square" lIns="90488" tIns="44450" rIns="90488" bIns="44450" numCol="1" anchor="t" anchorCtr="0" compatLnSpc="1">
            <a:prstTxWarp prst="textNoShape">
              <a:avLst/>
            </a:prstTxWarp>
          </a:bodyPr>
          <a:lstStyle/>
          <a:p>
            <a:pPr eaLnBrk="1" hangingPunct="1">
              <a:lnSpc>
                <a:spcPct val="85000"/>
              </a:lnSpc>
              <a:spcBef>
                <a:spcPct val="50000"/>
              </a:spcBef>
            </a:pPr>
            <a:r>
              <a:rPr lang="en-US" altLang="en-US" dirty="0">
                <a:ea typeface="MS PGothic" panose="020B0600070205080204" pitchFamily="34" charset="-128"/>
              </a:rPr>
              <a:t>A standard is written by a working group</a:t>
            </a:r>
          </a:p>
          <a:p>
            <a:pPr lvl="1" eaLnBrk="1" hangingPunct="1">
              <a:lnSpc>
                <a:spcPct val="85000"/>
              </a:lnSpc>
              <a:spcBef>
                <a:spcPct val="50000"/>
              </a:spcBef>
            </a:pPr>
            <a:r>
              <a:rPr lang="en-US" altLang="en-US" sz="2400" dirty="0">
                <a:ea typeface="MS PGothic" panose="020B0600070205080204" pitchFamily="34" charset="-128"/>
              </a:rPr>
              <a:t>The working group consists of participants interested in creating the standard</a:t>
            </a:r>
          </a:p>
          <a:p>
            <a:pPr eaLnBrk="1" hangingPunct="1">
              <a:lnSpc>
                <a:spcPct val="85000"/>
              </a:lnSpc>
              <a:spcBef>
                <a:spcPct val="50000"/>
              </a:spcBef>
            </a:pPr>
            <a:r>
              <a:rPr lang="en-US" altLang="en-US" dirty="0">
                <a:ea typeface="MS PGothic" panose="020B0600070205080204" pitchFamily="34" charset="-128"/>
              </a:rPr>
              <a:t>The working group chooses a way to create the first draft document</a:t>
            </a:r>
          </a:p>
          <a:p>
            <a:pPr lvl="1" eaLnBrk="1" hangingPunct="1">
              <a:lnSpc>
                <a:spcPct val="85000"/>
              </a:lnSpc>
              <a:spcBef>
                <a:spcPct val="50000"/>
              </a:spcBef>
            </a:pPr>
            <a:r>
              <a:rPr lang="en-US" altLang="en-US" dirty="0">
                <a:ea typeface="MS PGothic" panose="020B0600070205080204" pitchFamily="34" charset="-128"/>
              </a:rPr>
              <a:t>The group writes initial draft, or</a:t>
            </a:r>
          </a:p>
          <a:p>
            <a:pPr lvl="1" eaLnBrk="1" hangingPunct="1">
              <a:lnSpc>
                <a:spcPct val="85000"/>
              </a:lnSpc>
              <a:spcBef>
                <a:spcPct val="50000"/>
              </a:spcBef>
            </a:pPr>
            <a:r>
              <a:rPr lang="en-US" altLang="en-US" dirty="0">
                <a:ea typeface="MS PGothic" panose="020B0600070205080204" pitchFamily="34" charset="-128"/>
              </a:rPr>
              <a:t>The draft developed from existing documents and specifications</a:t>
            </a:r>
          </a:p>
          <a:p>
            <a:pPr eaLnBrk="1" hangingPunct="1">
              <a:lnSpc>
                <a:spcPct val="85000"/>
              </a:lnSpc>
              <a:spcBef>
                <a:spcPct val="50000"/>
              </a:spcBef>
            </a:pPr>
            <a:r>
              <a:rPr lang="en-US" altLang="en-US" dirty="0">
                <a:ea typeface="MS PGothic" panose="020B0600070205080204" pitchFamily="34" charset="-128"/>
              </a:rPr>
              <a:t>Draft document are refined in the working group through multiple iterations and review</a:t>
            </a:r>
            <a:endParaRPr lang="en-US" altLang="en-US" sz="2000" dirty="0">
              <a:ea typeface="MS PGothic" panose="020B0600070205080204" pitchFamily="34" charset="-128"/>
            </a:endParaRPr>
          </a:p>
          <a:p>
            <a:pPr lvl="1" eaLnBrk="1" hangingPunct="1">
              <a:lnSpc>
                <a:spcPct val="85000"/>
              </a:lnSpc>
              <a:spcBef>
                <a:spcPct val="50000"/>
              </a:spcBef>
            </a:pPr>
            <a:endParaRPr lang="en-US" altLang="en-US" dirty="0">
              <a:ea typeface="MS PGothic" panose="020B0600070205080204" pitchFamily="34" charset="-128"/>
            </a:endParaRPr>
          </a:p>
        </p:txBody>
      </p:sp>
      <p:pic>
        <p:nvPicPr>
          <p:cNvPr id="58374" name="Picture 9" descr="C:\Documents and Settings\jsteinha\Local Settings\Temporary Internet Files\Content.IE5\N3PEGZWZ\MPj04331690000[1].jpg">
            <a:extLst>
              <a:ext uri="{FF2B5EF4-FFF2-40B4-BE49-F238E27FC236}">
                <a16:creationId xmlns:a16="http://schemas.microsoft.com/office/drawing/2014/main" id="{790A701B-BFCA-4C85-ADAA-2E1268AF51A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33358" y="4858545"/>
            <a:ext cx="24511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5" name="Rectangle 6">
            <a:extLst>
              <a:ext uri="{FF2B5EF4-FFF2-40B4-BE49-F238E27FC236}">
                <a16:creationId xmlns:a16="http://schemas.microsoft.com/office/drawing/2014/main" id="{5FD1FCD4-0C09-40A0-AE3C-1564A7B462A4}"/>
              </a:ext>
            </a:extLst>
          </p:cNvPr>
          <p:cNvSpPr txBox="1">
            <a:spLocks noChangeArrowheads="1"/>
          </p:cNvSpPr>
          <p:nvPr/>
        </p:nvSpPr>
        <p:spPr bwMode="auto">
          <a:xfrm>
            <a:off x="5791201" y="6462714"/>
            <a:ext cx="8366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F125342F-679B-4E3E-A81F-7FAD10B9C160}" type="slidenum">
              <a:rPr lang="en-US" altLang="en-US" sz="1200" b="0"/>
              <a:pPr>
                <a:spcBef>
                  <a:spcPct val="0"/>
                </a:spcBef>
                <a:buFontTx/>
                <a:buNone/>
              </a:pPr>
              <a:t>19</a:t>
            </a:fld>
            <a:endParaRPr lang="en-US" altLang="en-US" sz="1200" b="0"/>
          </a:p>
        </p:txBody>
      </p:sp>
      <p:sp>
        <p:nvSpPr>
          <p:cNvPr id="58376" name="Rectangle 5">
            <a:extLst>
              <a:ext uri="{FF2B5EF4-FFF2-40B4-BE49-F238E27FC236}">
                <a16:creationId xmlns:a16="http://schemas.microsoft.com/office/drawing/2014/main" id="{947487FF-4C98-49F8-9AE9-39ABC07AA691}"/>
              </a:ext>
            </a:extLst>
          </p:cNvPr>
          <p:cNvSpPr txBox="1">
            <a:spLocks noChangeArrowheads="1"/>
          </p:cNvSpPr>
          <p:nvPr/>
        </p:nvSpPr>
        <p:spPr bwMode="auto">
          <a:xfrm>
            <a:off x="7968208" y="6462714"/>
            <a:ext cx="35814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Blackberry</a:t>
            </a:r>
          </a:p>
        </p:txBody>
      </p:sp>
      <p:sp>
        <p:nvSpPr>
          <p:cNvPr id="10" name="Rectangle 4">
            <a:extLst>
              <a:ext uri="{FF2B5EF4-FFF2-40B4-BE49-F238E27FC236}">
                <a16:creationId xmlns:a16="http://schemas.microsoft.com/office/drawing/2014/main" id="{1D5E99C6-E554-49BF-80BB-4B2E2633CAE8}"/>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January 2020</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ustomShape 1">
            <a:extLst>
              <a:ext uri="{FF2B5EF4-FFF2-40B4-BE49-F238E27FC236}">
                <a16:creationId xmlns:a16="http://schemas.microsoft.com/office/drawing/2014/main" id="{EAE41204-C43A-4996-B949-E571C60D82E7}"/>
              </a:ext>
            </a:extLst>
          </p:cNvPr>
          <p:cNvSpPr>
            <a:spLocks noChangeArrowheads="1"/>
          </p:cNvSpPr>
          <p:nvPr/>
        </p:nvSpPr>
        <p:spPr bwMode="auto">
          <a:xfrm>
            <a:off x="2351584" y="1592169"/>
            <a:ext cx="77724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5400" dirty="0">
                <a:latin typeface="Arial" panose="020B0604020202020204" pitchFamily="34" charset="0"/>
                <a:cs typeface="DejaVu Sans" charset="0"/>
              </a:rPr>
              <a:t>Welcome to IEEE 802.11  Newcomer Orientation</a:t>
            </a:r>
          </a:p>
        </p:txBody>
      </p:sp>
      <p:sp>
        <p:nvSpPr>
          <p:cNvPr id="27651" name="CustomShape 3">
            <a:extLst>
              <a:ext uri="{FF2B5EF4-FFF2-40B4-BE49-F238E27FC236}">
                <a16:creationId xmlns:a16="http://schemas.microsoft.com/office/drawing/2014/main" id="{2C1CB497-3ABB-405E-97D8-71CD3DF0DA26}"/>
              </a:ext>
            </a:extLst>
          </p:cNvPr>
          <p:cNvSpPr>
            <a:spLocks noChangeArrowheads="1"/>
          </p:cNvSpPr>
          <p:nvPr/>
        </p:nvSpPr>
        <p:spPr bwMode="auto">
          <a:xfrm>
            <a:off x="2700040" y="4440637"/>
            <a:ext cx="7075488"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3200" dirty="0">
                <a:solidFill>
                  <a:srgbClr val="FF0000"/>
                </a:solidFill>
                <a:latin typeface="Arial" panose="020B0604020202020204" pitchFamily="34" charset="0"/>
                <a:cs typeface="DejaVu Sans" charset="0"/>
              </a:rPr>
              <a:t>IEEE 802 Interim Session</a:t>
            </a:r>
            <a:endParaRPr lang="en-US" altLang="en-US" dirty="0">
              <a:solidFill>
                <a:srgbClr val="000000"/>
              </a:solidFill>
              <a:latin typeface="Arial" panose="020B0604020202020204" pitchFamily="34" charset="0"/>
              <a:cs typeface="DejaVu Sans" charset="0"/>
            </a:endParaRPr>
          </a:p>
          <a:p>
            <a:pPr algn="ctr" eaLnBrk="1" hangingPunct="1">
              <a:spcBef>
                <a:spcPct val="0"/>
              </a:spcBef>
              <a:buFontTx/>
              <a:buNone/>
            </a:pPr>
            <a:r>
              <a:rPr lang="en-US" altLang="en-US" sz="3200" dirty="0">
                <a:solidFill>
                  <a:srgbClr val="FF0000"/>
                </a:solidFill>
                <a:latin typeface="Arial" panose="020B0604020202020204" pitchFamily="34" charset="0"/>
                <a:cs typeface="DejaVu Sans" charset="0"/>
              </a:rPr>
              <a:t>Last updated, January 10</a:t>
            </a:r>
            <a:r>
              <a:rPr lang="en-US" altLang="en-US" sz="3200" baseline="30000" dirty="0">
                <a:solidFill>
                  <a:srgbClr val="FF0000"/>
                </a:solidFill>
                <a:latin typeface="Arial" panose="020B0604020202020204" pitchFamily="34" charset="0"/>
                <a:cs typeface="DejaVu Sans" charset="0"/>
              </a:rPr>
              <a:t>th</a:t>
            </a:r>
            <a:r>
              <a:rPr lang="en-US" altLang="en-US" sz="3200" dirty="0">
                <a:solidFill>
                  <a:srgbClr val="FF0000"/>
                </a:solidFill>
                <a:latin typeface="Arial" panose="020B0604020202020204" pitchFamily="34" charset="0"/>
                <a:cs typeface="DejaVu Sans" charset="0"/>
              </a:rPr>
              <a:t>, 2020</a:t>
            </a:r>
            <a:endParaRPr lang="en-US" altLang="en-US" dirty="0">
              <a:solidFill>
                <a:srgbClr val="000000"/>
              </a:solidFill>
              <a:latin typeface="Arial" panose="020B0604020202020204" pitchFamily="34" charset="0"/>
              <a:cs typeface="DejaVu Sans" charset="0"/>
            </a:endParaRPr>
          </a:p>
          <a:p>
            <a:pPr eaLnBrk="1" hangingPunct="1">
              <a:spcBef>
                <a:spcPct val="0"/>
              </a:spcBef>
              <a:buFontTx/>
              <a:buNone/>
            </a:pPr>
            <a:endParaRPr lang="en-US" altLang="en-US" dirty="0">
              <a:solidFill>
                <a:srgbClr val="000000"/>
              </a:solidFill>
              <a:latin typeface="Arial" panose="020B0604020202020204" pitchFamily="34" charset="0"/>
              <a:cs typeface="DejaVu Sans" charset="0"/>
            </a:endParaRPr>
          </a:p>
          <a:p>
            <a:pPr eaLnBrk="1" hangingPunct="1">
              <a:spcBef>
                <a:spcPct val="0"/>
              </a:spcBef>
              <a:buFontTx/>
              <a:buNone/>
            </a:pPr>
            <a:endParaRPr lang="en-US" altLang="en-US" dirty="0">
              <a:solidFill>
                <a:srgbClr val="000000"/>
              </a:solidFill>
              <a:latin typeface="Arial" panose="020B0604020202020204" pitchFamily="34" charset="0"/>
              <a:cs typeface="DejaVu Sans" charset="0"/>
            </a:endParaRPr>
          </a:p>
        </p:txBody>
      </p:sp>
      <p:sp>
        <p:nvSpPr>
          <p:cNvPr id="27652" name="Slide Number Placeholder 5">
            <a:extLst>
              <a:ext uri="{FF2B5EF4-FFF2-40B4-BE49-F238E27FC236}">
                <a16:creationId xmlns:a16="http://schemas.microsoft.com/office/drawing/2014/main" id="{CBC8A160-1FCC-4AA1-B75F-F3F43E21D8D0}"/>
              </a:ext>
            </a:extLst>
          </p:cNvPr>
          <p:cNvSpPr txBox="1">
            <a:spLocks noGrp="1"/>
          </p:cNvSpPr>
          <p:nvPr/>
        </p:nvSpPr>
        <p:spPr bwMode="auto">
          <a:xfrm>
            <a:off x="5732463" y="6475414"/>
            <a:ext cx="6667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7E058653-7DF3-468D-8C0D-884DEBD6395A}" type="slidenum">
              <a:rPr lang="en-US" altLang="en-US" sz="1200" b="0"/>
              <a:pPr algn="ctr">
                <a:spcBef>
                  <a:spcPct val="0"/>
                </a:spcBef>
                <a:buFontTx/>
                <a:buNone/>
              </a:pPr>
              <a:t>2</a:t>
            </a:fld>
            <a:endParaRPr lang="en-US" altLang="en-US" sz="1200" b="0"/>
          </a:p>
        </p:txBody>
      </p:sp>
      <p:sp>
        <p:nvSpPr>
          <p:cNvPr id="27653" name="Rectangle 5">
            <a:extLst>
              <a:ext uri="{FF2B5EF4-FFF2-40B4-BE49-F238E27FC236}">
                <a16:creationId xmlns:a16="http://schemas.microsoft.com/office/drawing/2014/main" id="{7FC36576-81C3-4E02-96C1-4395ADCB5AFE}"/>
              </a:ext>
            </a:extLst>
          </p:cNvPr>
          <p:cNvSpPr txBox="1">
            <a:spLocks noChangeArrowheads="1"/>
          </p:cNvSpPr>
          <p:nvPr/>
        </p:nvSpPr>
        <p:spPr bwMode="auto">
          <a:xfrm>
            <a:off x="7968208" y="6453982"/>
            <a:ext cx="36671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Blackberry</a:t>
            </a:r>
          </a:p>
        </p:txBody>
      </p:sp>
      <p:sp>
        <p:nvSpPr>
          <p:cNvPr id="8" name="Rectangle 4">
            <a:extLst>
              <a:ext uri="{FF2B5EF4-FFF2-40B4-BE49-F238E27FC236}">
                <a16:creationId xmlns:a16="http://schemas.microsoft.com/office/drawing/2014/main" id="{52F3F86A-C908-44E8-894F-B2498BB20B1F}"/>
              </a:ext>
            </a:extLst>
          </p:cNvPr>
          <p:cNvSpPr txBox="1">
            <a:spLocks noChangeArrowheads="1"/>
          </p:cNvSpPr>
          <p:nvPr/>
        </p:nvSpPr>
        <p:spPr>
          <a:xfrm>
            <a:off x="839416" y="260648"/>
            <a:ext cx="2499783" cy="273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800" dirty="0"/>
              <a:t>January 2020</a:t>
            </a: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81BD0D29-7FC9-4F1E-8E27-39A2D865F248}"/>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5C7BE6B4-C588-4AC6-B4E5-3011835AA5E3}"/>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60420" name="Rectangle 2">
            <a:extLst>
              <a:ext uri="{FF2B5EF4-FFF2-40B4-BE49-F238E27FC236}">
                <a16:creationId xmlns:a16="http://schemas.microsoft.com/office/drawing/2014/main" id="{CB25818C-A16D-4909-BD9F-FEE8EAA9EF17}"/>
              </a:ext>
            </a:extLst>
          </p:cNvPr>
          <p:cNvSpPr>
            <a:spLocks noGrp="1" noChangeArrowheads="1"/>
          </p:cNvSpPr>
          <p:nvPr>
            <p:ph type="title"/>
          </p:nvPr>
        </p:nvSpPr>
        <p:spPr>
          <a:xfrm>
            <a:off x="2152650" y="712788"/>
            <a:ext cx="7886700" cy="654050"/>
          </a:xfrm>
        </p:spPr>
        <p:txBody>
          <a:bodyPr/>
          <a:lstStyle/>
          <a:p>
            <a:r>
              <a:rPr lang="en-US" altLang="en-US"/>
              <a:t>IEEE Standards Development: Consensus process</a:t>
            </a:r>
          </a:p>
        </p:txBody>
      </p:sp>
      <p:sp>
        <p:nvSpPr>
          <p:cNvPr id="60421" name="Rectangle 3">
            <a:extLst>
              <a:ext uri="{FF2B5EF4-FFF2-40B4-BE49-F238E27FC236}">
                <a16:creationId xmlns:a16="http://schemas.microsoft.com/office/drawing/2014/main" id="{39258634-0521-4C79-B77F-FA28A8A0D0DE}"/>
              </a:ext>
            </a:extLst>
          </p:cNvPr>
          <p:cNvSpPr>
            <a:spLocks noGrp="1" noChangeArrowheads="1"/>
          </p:cNvSpPr>
          <p:nvPr>
            <p:ph type="body" idx="4294967295"/>
          </p:nvPr>
        </p:nvSpPr>
        <p:spPr>
          <a:xfrm>
            <a:off x="830263" y="2251075"/>
            <a:ext cx="8542337" cy="3886200"/>
          </a:xfrm>
        </p:spPr>
        <p:txBody>
          <a:bodyPr vert="horz" wrap="square" lIns="90488" tIns="44450" rIns="90488" bIns="44450" numCol="1" anchor="t" anchorCtr="0" compatLnSpc="1">
            <a:prstTxWarp prst="textNoShape">
              <a:avLst/>
            </a:prstTxWarp>
          </a:bodyPr>
          <a:lstStyle/>
          <a:p>
            <a:pPr eaLnBrk="1" hangingPunct="1">
              <a:lnSpc>
                <a:spcPct val="80000"/>
              </a:lnSpc>
            </a:pPr>
            <a:r>
              <a:rPr lang="en-US" altLang="en-US" dirty="0">
                <a:ea typeface="MS PGothic" panose="020B0600070205080204" pitchFamily="34" charset="-128"/>
              </a:rPr>
              <a:t>Consensus is determined through a ballot</a:t>
            </a:r>
          </a:p>
          <a:p>
            <a:pPr>
              <a:lnSpc>
                <a:spcPct val="80000"/>
              </a:lnSpc>
              <a:spcAft>
                <a:spcPts val="600"/>
              </a:spcAft>
            </a:pPr>
            <a:r>
              <a:rPr lang="en-US" altLang="en-US" dirty="0">
                <a:ea typeface="MS PGothic" panose="020B0600070205080204" pitchFamily="34" charset="-128"/>
              </a:rPr>
              <a:t>Interested individuals or organizations are invited to ballot on draft standards</a:t>
            </a:r>
          </a:p>
          <a:p>
            <a:pPr>
              <a:lnSpc>
                <a:spcPct val="80000"/>
              </a:lnSpc>
              <a:spcAft>
                <a:spcPts val="600"/>
              </a:spcAft>
            </a:pPr>
            <a:r>
              <a:rPr lang="en-US" altLang="en-US" dirty="0">
                <a:ea typeface="MS PGothic" panose="020B0600070205080204" pitchFamily="34" charset="-128"/>
              </a:rPr>
              <a:t>A ballot group receives document, reviews it, and votes/comments on it</a:t>
            </a:r>
          </a:p>
          <a:p>
            <a:pPr lvl="1" eaLnBrk="1" hangingPunct="1">
              <a:lnSpc>
                <a:spcPct val="80000"/>
              </a:lnSpc>
            </a:pPr>
            <a:r>
              <a:rPr lang="en-US" altLang="en-US" sz="2400" dirty="0">
                <a:ea typeface="MS PGothic" panose="020B0600070205080204" pitchFamily="34" charset="-128"/>
              </a:rPr>
              <a:t>Vote yes (approve), no (disapprove), abstain</a:t>
            </a:r>
          </a:p>
          <a:p>
            <a:pPr lvl="1">
              <a:lnSpc>
                <a:spcPct val="80000"/>
              </a:lnSpc>
              <a:spcAft>
                <a:spcPts val="600"/>
              </a:spcAft>
            </a:pPr>
            <a:r>
              <a:rPr lang="en-US" altLang="en-US" sz="2400" dirty="0">
                <a:ea typeface="MS PGothic" panose="020B0600070205080204" pitchFamily="34" charset="-128"/>
              </a:rPr>
              <a:t>Can offer comments on document as well</a:t>
            </a:r>
          </a:p>
          <a:p>
            <a:pPr eaLnBrk="1" hangingPunct="1">
              <a:lnSpc>
                <a:spcPct val="80000"/>
              </a:lnSpc>
            </a:pPr>
            <a:r>
              <a:rPr lang="en-US" altLang="en-US" dirty="0">
                <a:ea typeface="MS PGothic" panose="020B0600070205080204" pitchFamily="34" charset="-128"/>
              </a:rPr>
              <a:t>Ultimate approval of standard is granted by the IEEE-SA Standards Board</a:t>
            </a:r>
          </a:p>
          <a:p>
            <a:pPr eaLnBrk="1" hangingPunct="1">
              <a:lnSpc>
                <a:spcPct val="80000"/>
              </a:lnSpc>
            </a:pPr>
            <a:endParaRPr lang="en-US" altLang="en-US" dirty="0">
              <a:ea typeface="MS PGothic" panose="020B0600070205080204" pitchFamily="34" charset="-128"/>
            </a:endParaRPr>
          </a:p>
        </p:txBody>
      </p:sp>
      <p:pic>
        <p:nvPicPr>
          <p:cNvPr id="60422" name="Picture 4" descr="C:\Documents and Settings\jsteinha\Local Settings\Temporary Internet Files\Content.IE5\JN5466UE\MCj03046870000[1].wmf">
            <a:extLst>
              <a:ext uri="{FF2B5EF4-FFF2-40B4-BE49-F238E27FC236}">
                <a16:creationId xmlns:a16="http://schemas.microsoft.com/office/drawing/2014/main" id="{82A26496-EFCA-4E06-AEA2-A422A07DDA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4392" y="1828800"/>
            <a:ext cx="16065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3" name="Rectangle 6">
            <a:extLst>
              <a:ext uri="{FF2B5EF4-FFF2-40B4-BE49-F238E27FC236}">
                <a16:creationId xmlns:a16="http://schemas.microsoft.com/office/drawing/2014/main" id="{3FF07659-9FD0-47A2-BFD0-96005A68AD43}"/>
              </a:ext>
            </a:extLst>
          </p:cNvPr>
          <p:cNvSpPr txBox="1">
            <a:spLocks noChangeArrowheads="1"/>
          </p:cNvSpPr>
          <p:nvPr/>
        </p:nvSpPr>
        <p:spPr bwMode="auto">
          <a:xfrm>
            <a:off x="5791201" y="6462714"/>
            <a:ext cx="8366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5D86F73A-8C1B-4AD3-A157-BDDAAD7B85B7}" type="slidenum">
              <a:rPr lang="en-US" altLang="en-US" sz="1200" b="0"/>
              <a:pPr>
                <a:spcBef>
                  <a:spcPct val="0"/>
                </a:spcBef>
                <a:buFontTx/>
                <a:buNone/>
              </a:pPr>
              <a:t>20</a:t>
            </a:fld>
            <a:endParaRPr lang="en-US" altLang="en-US" sz="1200" b="0" dirty="0"/>
          </a:p>
        </p:txBody>
      </p:sp>
      <p:sp>
        <p:nvSpPr>
          <p:cNvPr id="60424" name="Rectangle 5">
            <a:extLst>
              <a:ext uri="{FF2B5EF4-FFF2-40B4-BE49-F238E27FC236}">
                <a16:creationId xmlns:a16="http://schemas.microsoft.com/office/drawing/2014/main" id="{28431891-0805-44C5-ADB4-D802ADA2E688}"/>
              </a:ext>
            </a:extLst>
          </p:cNvPr>
          <p:cNvSpPr txBox="1">
            <a:spLocks noChangeArrowheads="1"/>
          </p:cNvSpPr>
          <p:nvPr/>
        </p:nvSpPr>
        <p:spPr bwMode="auto">
          <a:xfrm>
            <a:off x="7968208" y="6457953"/>
            <a:ext cx="35814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Blackberry</a:t>
            </a:r>
          </a:p>
        </p:txBody>
      </p:sp>
      <p:sp>
        <p:nvSpPr>
          <p:cNvPr id="10" name="Rectangle 4">
            <a:extLst>
              <a:ext uri="{FF2B5EF4-FFF2-40B4-BE49-F238E27FC236}">
                <a16:creationId xmlns:a16="http://schemas.microsoft.com/office/drawing/2014/main" id="{B78EEBFA-CECD-4EB8-B56A-C66C4B019DAF}"/>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January 2020</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8D67F678-3E2C-4DEC-8AD0-A1BBB4212F70}"/>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FA01E7BC-B948-400E-BAC9-F5CB6710916D}"/>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62468" name="Rectangle 2">
            <a:extLst>
              <a:ext uri="{FF2B5EF4-FFF2-40B4-BE49-F238E27FC236}">
                <a16:creationId xmlns:a16="http://schemas.microsoft.com/office/drawing/2014/main" id="{E3ED3AC2-3193-4B52-856E-13597B3DD31D}"/>
              </a:ext>
            </a:extLst>
          </p:cNvPr>
          <p:cNvSpPr>
            <a:spLocks noGrp="1" noChangeArrowheads="1"/>
          </p:cNvSpPr>
          <p:nvPr>
            <p:ph type="title"/>
          </p:nvPr>
        </p:nvSpPr>
        <p:spPr>
          <a:xfrm>
            <a:off x="1931988" y="465139"/>
            <a:ext cx="8278812" cy="1235075"/>
          </a:xfrm>
        </p:spPr>
        <p:txBody>
          <a:bodyPr/>
          <a:lstStyle/>
          <a:p>
            <a:r>
              <a:rPr lang="en-US" altLang="en-US"/>
              <a:t>IEEE Standards Development: Publication &amp; Maintenance</a:t>
            </a:r>
          </a:p>
        </p:txBody>
      </p:sp>
      <p:sp>
        <p:nvSpPr>
          <p:cNvPr id="62469" name="Rectangle 3">
            <a:extLst>
              <a:ext uri="{FF2B5EF4-FFF2-40B4-BE49-F238E27FC236}">
                <a16:creationId xmlns:a16="http://schemas.microsoft.com/office/drawing/2014/main" id="{4EB8142C-F60C-43D1-8A21-46631A9F6A65}"/>
              </a:ext>
            </a:extLst>
          </p:cNvPr>
          <p:cNvSpPr>
            <a:spLocks noGrp="1" noChangeArrowheads="1"/>
          </p:cNvSpPr>
          <p:nvPr>
            <p:ph sz="quarter" idx="14"/>
          </p:nvPr>
        </p:nvSpPr>
        <p:spPr>
          <a:xfrm>
            <a:off x="1931989" y="1700213"/>
            <a:ext cx="8283575" cy="3062288"/>
          </a:xfrm>
        </p:spPr>
        <p:txBody>
          <a:bodyPr/>
          <a:lstStyle/>
          <a:p>
            <a:endParaRPr lang="en-US" altLang="en-US" sz="2800" dirty="0"/>
          </a:p>
          <a:p>
            <a:r>
              <a:rPr lang="en-US" altLang="en-US" sz="2800" dirty="0"/>
              <a:t>Standard published after approval</a:t>
            </a:r>
          </a:p>
          <a:p>
            <a:endParaRPr lang="en-US" altLang="en-US" sz="2800" dirty="0"/>
          </a:p>
          <a:p>
            <a:r>
              <a:rPr lang="en-US" altLang="en-US" sz="2800" dirty="0"/>
              <a:t>Standard is valid for 10 years after approval</a:t>
            </a:r>
          </a:p>
          <a:p>
            <a:pPr lvl="1"/>
            <a:r>
              <a:rPr lang="en-US" altLang="en-US" sz="2400" dirty="0"/>
              <a:t>After 10 years, must be revised or withdrawn</a:t>
            </a:r>
          </a:p>
        </p:txBody>
      </p:sp>
      <p:sp>
        <p:nvSpPr>
          <p:cNvPr id="62470" name="Rectangle 6">
            <a:extLst>
              <a:ext uri="{FF2B5EF4-FFF2-40B4-BE49-F238E27FC236}">
                <a16:creationId xmlns:a16="http://schemas.microsoft.com/office/drawing/2014/main" id="{8647AE39-D985-41A2-88C2-57B1F0B710D8}"/>
              </a:ext>
            </a:extLst>
          </p:cNvPr>
          <p:cNvSpPr txBox="1">
            <a:spLocks noChangeArrowheads="1"/>
          </p:cNvSpPr>
          <p:nvPr/>
        </p:nvSpPr>
        <p:spPr bwMode="auto">
          <a:xfrm>
            <a:off x="5791201" y="6462714"/>
            <a:ext cx="8366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22EDEB37-CDEE-4ADE-A22F-C158D980593A}" type="slidenum">
              <a:rPr lang="en-US" altLang="en-US" sz="1200" b="0"/>
              <a:pPr>
                <a:spcBef>
                  <a:spcPct val="0"/>
                </a:spcBef>
                <a:buFontTx/>
                <a:buNone/>
              </a:pPr>
              <a:t>21</a:t>
            </a:fld>
            <a:endParaRPr lang="en-US" altLang="en-US" sz="1200" b="0"/>
          </a:p>
        </p:txBody>
      </p:sp>
      <p:sp>
        <p:nvSpPr>
          <p:cNvPr id="62471" name="Rectangle 5">
            <a:extLst>
              <a:ext uri="{FF2B5EF4-FFF2-40B4-BE49-F238E27FC236}">
                <a16:creationId xmlns:a16="http://schemas.microsoft.com/office/drawing/2014/main" id="{1C981195-454B-4E15-9857-F3F856B7552E}"/>
              </a:ext>
            </a:extLst>
          </p:cNvPr>
          <p:cNvSpPr txBox="1">
            <a:spLocks noChangeArrowheads="1"/>
          </p:cNvSpPr>
          <p:nvPr/>
        </p:nvSpPr>
        <p:spPr bwMode="auto">
          <a:xfrm>
            <a:off x="8040216" y="6467478"/>
            <a:ext cx="35814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Blackberry</a:t>
            </a:r>
          </a:p>
        </p:txBody>
      </p:sp>
      <p:sp>
        <p:nvSpPr>
          <p:cNvPr id="9" name="Rectangle 4">
            <a:extLst>
              <a:ext uri="{FF2B5EF4-FFF2-40B4-BE49-F238E27FC236}">
                <a16:creationId xmlns:a16="http://schemas.microsoft.com/office/drawing/2014/main" id="{1E7B365E-A7DE-40A3-9468-9BDE8EE59F08}"/>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January 2020</a:t>
            </a:r>
          </a:p>
        </p:txBody>
      </p:sp>
      <p:sp>
        <p:nvSpPr>
          <p:cNvPr id="5" name="Slide Number Placeholder 4">
            <a:extLst>
              <a:ext uri="{FF2B5EF4-FFF2-40B4-BE49-F238E27FC236}">
                <a16:creationId xmlns:a16="http://schemas.microsoft.com/office/drawing/2014/main" id="{1EF2B0F5-41A8-47F5-AD48-1F66E33D1056}"/>
              </a:ext>
            </a:extLst>
          </p:cNvPr>
          <p:cNvSpPr>
            <a:spLocks noGrp="1"/>
          </p:cNvSpPr>
          <p:nvPr>
            <p:ph type="sldNum" sz="quarter" idx="17"/>
          </p:nvPr>
        </p:nvSpPr>
        <p:spPr/>
        <p:txBody>
          <a:bodyPr/>
          <a:lstStyle/>
          <a:p>
            <a:pPr>
              <a:defRPr/>
            </a:pPr>
            <a:fld id="{2F86CC19-DBF3-4084-B891-13A769E96C3E}" type="slidenum">
              <a:rPr lang="en-US" altLang="en-US" smtClean="0"/>
              <a:pPr>
                <a:defRPr/>
              </a:pPr>
              <a:t>21</a:t>
            </a:fld>
            <a:endParaRPr lang="en-US" altLang="en-US" sz="2400" dirty="0"/>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6">
            <a:extLst>
              <a:ext uri="{FF2B5EF4-FFF2-40B4-BE49-F238E27FC236}">
                <a16:creationId xmlns:a16="http://schemas.microsoft.com/office/drawing/2014/main" id="{C6432867-7A7C-41E4-8E97-0563F377FC4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407BA25D-0716-41A0-AF49-EC91C60DA4DD}" type="slidenum">
              <a:rPr lang="en-US" altLang="en-US" sz="1200" b="0"/>
              <a:pPr>
                <a:spcBef>
                  <a:spcPct val="0"/>
                </a:spcBef>
                <a:buFontTx/>
                <a:buNone/>
              </a:pPr>
              <a:t>22</a:t>
            </a:fld>
            <a:endParaRPr lang="en-US" altLang="en-US" sz="1200" b="0"/>
          </a:p>
        </p:txBody>
      </p:sp>
      <p:sp>
        <p:nvSpPr>
          <p:cNvPr id="64515" name="Title 1">
            <a:extLst>
              <a:ext uri="{FF2B5EF4-FFF2-40B4-BE49-F238E27FC236}">
                <a16:creationId xmlns:a16="http://schemas.microsoft.com/office/drawing/2014/main" id="{BFDBFF7D-A4F2-475C-A0E5-BC871CF40799}"/>
              </a:ext>
            </a:extLst>
          </p:cNvPr>
          <p:cNvSpPr>
            <a:spLocks noGrp="1" noChangeArrowheads="1"/>
          </p:cNvSpPr>
          <p:nvPr>
            <p:ph type="ctrTitle"/>
          </p:nvPr>
        </p:nvSpPr>
        <p:spPr/>
        <p:txBody>
          <a:bodyPr/>
          <a:lstStyle/>
          <a:p>
            <a:r>
              <a:rPr lang="en-GB" altLang="en-US" sz="4400" dirty="0">
                <a:latin typeface="Arial" panose="020B0604020202020204" pitchFamily="34" charset="0"/>
                <a:cs typeface="Arial" panose="020B0604020202020204" pitchFamily="34" charset="0"/>
              </a:rPr>
              <a:t>Policy</a:t>
            </a:r>
            <a:endParaRPr lang="en-US" altLang="en-US" sz="4400" dirty="0">
              <a:latin typeface="Arial" panose="020B0604020202020204" pitchFamily="34" charset="0"/>
              <a:cs typeface="Arial" panose="020B0604020202020204" pitchFamily="34" charset="0"/>
            </a:endParaRPr>
          </a:p>
        </p:txBody>
      </p:sp>
      <p:sp>
        <p:nvSpPr>
          <p:cNvPr id="64516" name="Rectangle 5">
            <a:extLst>
              <a:ext uri="{FF2B5EF4-FFF2-40B4-BE49-F238E27FC236}">
                <a16:creationId xmlns:a16="http://schemas.microsoft.com/office/drawing/2014/main" id="{E75182C9-56F8-4DC4-AD50-2EDBACC238F1}"/>
              </a:ext>
            </a:extLst>
          </p:cNvPr>
          <p:cNvSpPr>
            <a:spLocks noGrp="1" noChangeArrowheads="1"/>
          </p:cNvSpPr>
          <p:nvPr>
            <p:ph type="ftr" sz="quarter" idx="11"/>
          </p:nvPr>
        </p:nvSpPr>
        <p:spPr>
          <a:xfrm>
            <a:off x="7968208" y="6475414"/>
            <a:ext cx="3438525" cy="230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6" name="Rectangle 4">
            <a:extLst>
              <a:ext uri="{FF2B5EF4-FFF2-40B4-BE49-F238E27FC236}">
                <a16:creationId xmlns:a16="http://schemas.microsoft.com/office/drawing/2014/main" id="{CC5CFF73-7289-4C94-BC6E-1C4E378F67C4}"/>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January 2020</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6">
            <a:extLst>
              <a:ext uri="{FF2B5EF4-FFF2-40B4-BE49-F238E27FC236}">
                <a16:creationId xmlns:a16="http://schemas.microsoft.com/office/drawing/2014/main" id="{2D63F2AB-28E2-4B45-873F-BE2C34EE58CD}"/>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A6B87B96-BFDA-4CFD-B8A2-D4C719CB4C4C}" type="slidenum">
              <a:rPr lang="en-US" altLang="en-US" sz="1200" b="0"/>
              <a:pPr>
                <a:spcBef>
                  <a:spcPct val="0"/>
                </a:spcBef>
                <a:buFontTx/>
                <a:buNone/>
              </a:pPr>
              <a:t>23</a:t>
            </a:fld>
            <a:endParaRPr lang="en-US" altLang="en-US" sz="1200" b="0"/>
          </a:p>
        </p:txBody>
      </p:sp>
      <p:sp>
        <p:nvSpPr>
          <p:cNvPr id="66563" name="Rectangle 2">
            <a:extLst>
              <a:ext uri="{FF2B5EF4-FFF2-40B4-BE49-F238E27FC236}">
                <a16:creationId xmlns:a16="http://schemas.microsoft.com/office/drawing/2014/main" id="{4A57EA23-F954-413F-8A2B-0B35A2C68705}"/>
              </a:ext>
            </a:extLst>
          </p:cNvPr>
          <p:cNvSpPr>
            <a:spLocks noGrp="1" noChangeArrowheads="1"/>
          </p:cNvSpPr>
          <p:nvPr>
            <p:ph type="title" idx="4294967295"/>
          </p:nvPr>
        </p:nvSpPr>
        <p:spPr>
          <a:xfrm>
            <a:off x="1905000" y="609600"/>
            <a:ext cx="8458200" cy="609600"/>
          </a:xfrm>
          <a:noFill/>
        </p:spPr>
        <p:txBody>
          <a:bodyPr vert="horz" wrap="square" lIns="90488" tIns="44450" rIns="90488" bIns="44450" numCol="1" anchor="ctr" anchorCtr="0" compatLnSpc="1">
            <a:prstTxWarp prst="textNoShape">
              <a:avLst/>
            </a:prstTxWarp>
          </a:bodyPr>
          <a:lstStyle/>
          <a:p>
            <a:r>
              <a:rPr lang="en-US" altLang="en-US">
                <a:solidFill>
                  <a:schemeClr val="tx1"/>
                </a:solidFill>
              </a:rPr>
              <a:t>Guiding Principles of the  Standards Process</a:t>
            </a:r>
          </a:p>
        </p:txBody>
      </p:sp>
      <p:sp>
        <p:nvSpPr>
          <p:cNvPr id="66564" name="Rectangle 3">
            <a:extLst>
              <a:ext uri="{FF2B5EF4-FFF2-40B4-BE49-F238E27FC236}">
                <a16:creationId xmlns:a16="http://schemas.microsoft.com/office/drawing/2014/main" id="{38C2B0AB-7856-4764-9022-7451F193BDF0}"/>
              </a:ext>
            </a:extLst>
          </p:cNvPr>
          <p:cNvSpPr>
            <a:spLocks noGrp="1" noChangeArrowheads="1"/>
          </p:cNvSpPr>
          <p:nvPr>
            <p:ph type="body" idx="4294967295"/>
          </p:nvPr>
        </p:nvSpPr>
        <p:spPr>
          <a:xfrm>
            <a:off x="1235460" y="1447800"/>
            <a:ext cx="9721080" cy="4800600"/>
          </a:xfrm>
          <a:noFill/>
        </p:spPr>
        <p:txBody>
          <a:bodyPr vert="horz" wrap="square" lIns="90488" tIns="44450" rIns="90488" bIns="44450" numCol="1" anchor="t" anchorCtr="0" compatLnSpc="1">
            <a:prstTxWarp prst="textNoShape">
              <a:avLst/>
            </a:prstTxWarp>
          </a:bodyPr>
          <a:lstStyle/>
          <a:p>
            <a:pPr>
              <a:spcBef>
                <a:spcPct val="45000"/>
              </a:spcBef>
              <a:buFontTx/>
              <a:buNone/>
            </a:pPr>
            <a:r>
              <a:rPr lang="en-US" altLang="en-US" sz="2200" dirty="0"/>
              <a:t>Due Process</a:t>
            </a:r>
          </a:p>
          <a:p>
            <a:pPr>
              <a:spcBef>
                <a:spcPct val="45000"/>
              </a:spcBef>
            </a:pPr>
            <a:r>
              <a:rPr lang="en-US" altLang="en-US" sz="2200" b="0" dirty="0"/>
              <a:t>Develop, publish and follow procedures</a:t>
            </a:r>
          </a:p>
          <a:p>
            <a:pPr>
              <a:spcBef>
                <a:spcPct val="45000"/>
              </a:spcBef>
              <a:buFontTx/>
              <a:buNone/>
            </a:pPr>
            <a:r>
              <a:rPr lang="en-US" altLang="en-US" sz="2200" dirty="0"/>
              <a:t>Openness</a:t>
            </a:r>
          </a:p>
          <a:p>
            <a:pPr>
              <a:spcBef>
                <a:spcPct val="45000"/>
              </a:spcBef>
            </a:pPr>
            <a:r>
              <a:rPr lang="en-US" altLang="en-US" sz="2200" b="0" dirty="0"/>
              <a:t>All materially interested parties have access to the process and information</a:t>
            </a:r>
          </a:p>
          <a:p>
            <a:pPr>
              <a:spcBef>
                <a:spcPct val="45000"/>
              </a:spcBef>
              <a:buFontTx/>
              <a:buNone/>
            </a:pPr>
            <a:r>
              <a:rPr lang="en-US" altLang="en-US" sz="2200" dirty="0"/>
              <a:t>Consensus</a:t>
            </a:r>
          </a:p>
          <a:p>
            <a:pPr>
              <a:spcBef>
                <a:spcPct val="45000"/>
              </a:spcBef>
            </a:pPr>
            <a:r>
              <a:rPr lang="en-US" altLang="en-US" sz="2200" b="0" dirty="0"/>
              <a:t>Goal is agreement among the majority. For technical matters this means 75%</a:t>
            </a:r>
          </a:p>
          <a:p>
            <a:pPr>
              <a:spcBef>
                <a:spcPct val="45000"/>
              </a:spcBef>
              <a:buFontTx/>
              <a:buNone/>
            </a:pPr>
            <a:r>
              <a:rPr lang="en-US" altLang="en-US" sz="2200" dirty="0"/>
              <a:t>Balance</a:t>
            </a:r>
          </a:p>
          <a:p>
            <a:pPr>
              <a:spcBef>
                <a:spcPct val="45000"/>
              </a:spcBef>
            </a:pPr>
            <a:r>
              <a:rPr lang="en-US" altLang="en-US" sz="2200" b="0" dirty="0"/>
              <a:t>Representation from members of all materially interested parties</a:t>
            </a:r>
            <a:endParaRPr lang="en-US" altLang="en-US" sz="2200" b="0" u="sng" dirty="0"/>
          </a:p>
        </p:txBody>
      </p:sp>
      <p:sp>
        <p:nvSpPr>
          <p:cNvPr id="66565" name="Rectangle 5">
            <a:extLst>
              <a:ext uri="{FF2B5EF4-FFF2-40B4-BE49-F238E27FC236}">
                <a16:creationId xmlns:a16="http://schemas.microsoft.com/office/drawing/2014/main" id="{998DD166-30C2-432D-B931-732A31DC447B}"/>
              </a:ext>
            </a:extLst>
          </p:cNvPr>
          <p:cNvSpPr>
            <a:spLocks noGrp="1" noChangeArrowheads="1"/>
          </p:cNvSpPr>
          <p:nvPr>
            <p:ph type="ftr" sz="quarter" idx="11"/>
          </p:nvPr>
        </p:nvSpPr>
        <p:spPr>
          <a:xfrm>
            <a:off x="7968208" y="6475414"/>
            <a:ext cx="3438525" cy="230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7" name="Rectangle 4">
            <a:extLst>
              <a:ext uri="{FF2B5EF4-FFF2-40B4-BE49-F238E27FC236}">
                <a16:creationId xmlns:a16="http://schemas.microsoft.com/office/drawing/2014/main" id="{D1830C29-87B3-433C-A0D1-5BA7C2E92ED8}"/>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January 2020</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6">
            <a:extLst>
              <a:ext uri="{FF2B5EF4-FFF2-40B4-BE49-F238E27FC236}">
                <a16:creationId xmlns:a16="http://schemas.microsoft.com/office/drawing/2014/main" id="{A45B4F5E-AC9E-4CC9-9E50-8109B1D22101}"/>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6451333D-0617-4EAC-95B2-49965A3E7AD2}" type="slidenum">
              <a:rPr lang="en-US" altLang="en-US" sz="1200" b="0"/>
              <a:pPr>
                <a:spcBef>
                  <a:spcPct val="0"/>
                </a:spcBef>
                <a:buFontTx/>
                <a:buNone/>
              </a:pPr>
              <a:t>24</a:t>
            </a:fld>
            <a:endParaRPr lang="en-US" altLang="en-US" sz="1200" b="0"/>
          </a:p>
        </p:txBody>
      </p:sp>
      <p:sp>
        <p:nvSpPr>
          <p:cNvPr id="68611" name="Title 1">
            <a:extLst>
              <a:ext uri="{FF2B5EF4-FFF2-40B4-BE49-F238E27FC236}">
                <a16:creationId xmlns:a16="http://schemas.microsoft.com/office/drawing/2014/main" id="{2DD94DEF-02FD-467B-BF0E-83C39F551028}"/>
              </a:ext>
            </a:extLst>
          </p:cNvPr>
          <p:cNvSpPr>
            <a:spLocks noGrp="1" noChangeArrowheads="1"/>
          </p:cNvSpPr>
          <p:nvPr>
            <p:ph type="title"/>
          </p:nvPr>
        </p:nvSpPr>
        <p:spPr/>
        <p:txBody>
          <a:bodyPr/>
          <a:lstStyle/>
          <a:p>
            <a:r>
              <a:rPr lang="en-GB" altLang="en-US"/>
              <a:t>Policies and Procedures - Intro</a:t>
            </a:r>
            <a:endParaRPr lang="en-US" altLang="en-US"/>
          </a:p>
        </p:txBody>
      </p:sp>
      <p:sp>
        <p:nvSpPr>
          <p:cNvPr id="68612" name="Content Placeholder 2">
            <a:extLst>
              <a:ext uri="{FF2B5EF4-FFF2-40B4-BE49-F238E27FC236}">
                <a16:creationId xmlns:a16="http://schemas.microsoft.com/office/drawing/2014/main" id="{C4CDE3C9-2A16-4557-8718-5BD93E409220}"/>
              </a:ext>
            </a:extLst>
          </p:cNvPr>
          <p:cNvSpPr>
            <a:spLocks noGrp="1" noChangeArrowheads="1"/>
          </p:cNvSpPr>
          <p:nvPr>
            <p:ph idx="1"/>
          </p:nvPr>
        </p:nvSpPr>
        <p:spPr>
          <a:xfrm>
            <a:off x="1055439" y="1676400"/>
            <a:ext cx="10220045" cy="4648200"/>
          </a:xfrm>
        </p:spPr>
        <p:txBody>
          <a:bodyPr/>
          <a:lstStyle/>
          <a:p>
            <a:r>
              <a:rPr lang="en-GB" altLang="en-US" b="0" dirty="0"/>
              <a:t>The operation of the 802.11 working group (WG11) is governed by a number of documents (next slide).</a:t>
            </a:r>
          </a:p>
          <a:p>
            <a:endParaRPr lang="en-GB" altLang="en-US" b="0" dirty="0"/>
          </a:p>
          <a:p>
            <a:r>
              <a:rPr lang="en-GB" altLang="en-US" b="0" dirty="0"/>
              <a:t>Matters of procedure in 802.11 (where not described by one of the higher documents in the hierarchy) are decided by the WG11 chair.  These WG11 procedures are described in the </a:t>
            </a:r>
            <a:r>
              <a:rPr lang="en-GB" altLang="en-US" b="0" dirty="0">
                <a:hlinkClick r:id="rId3"/>
              </a:rPr>
              <a:t>WG11 operations manual</a:t>
            </a:r>
            <a:r>
              <a:rPr lang="en-GB" altLang="en-US" b="0" dirty="0"/>
              <a:t>.</a:t>
            </a:r>
          </a:p>
          <a:p>
            <a:endParaRPr lang="en-GB" altLang="en-US" b="0" dirty="0"/>
          </a:p>
          <a:p>
            <a:r>
              <a:rPr lang="en-GB" altLang="en-US" b="0" dirty="0"/>
              <a:t>If you are new to standards development or new to WG11, </a:t>
            </a:r>
            <a:r>
              <a:rPr lang="en-GB" altLang="en-US" b="0" i="1" dirty="0"/>
              <a:t>do not despair</a:t>
            </a:r>
            <a:r>
              <a:rPr lang="en-GB" altLang="en-US" b="0" dirty="0"/>
              <a:t>!   Day to day rules can be learned by observing and participating in the WG.   If you are unsure about the operation of some procedure in WG11,  speak to one of the WG officers or the officers of its subgroups. </a:t>
            </a:r>
          </a:p>
        </p:txBody>
      </p:sp>
      <p:sp>
        <p:nvSpPr>
          <p:cNvPr id="68613" name="Rectangle 5">
            <a:extLst>
              <a:ext uri="{FF2B5EF4-FFF2-40B4-BE49-F238E27FC236}">
                <a16:creationId xmlns:a16="http://schemas.microsoft.com/office/drawing/2014/main" id="{FA83825A-C6B0-498B-A93C-C017B0853CE2}"/>
              </a:ext>
            </a:extLst>
          </p:cNvPr>
          <p:cNvSpPr>
            <a:spLocks noGrp="1" noChangeArrowheads="1"/>
          </p:cNvSpPr>
          <p:nvPr>
            <p:ph type="ftr" sz="quarter" idx="11"/>
          </p:nvPr>
        </p:nvSpPr>
        <p:spPr>
          <a:xfrm>
            <a:off x="7968208" y="6483353"/>
            <a:ext cx="3438525" cy="230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7" name="Rectangle 4">
            <a:extLst>
              <a:ext uri="{FF2B5EF4-FFF2-40B4-BE49-F238E27FC236}">
                <a16:creationId xmlns:a16="http://schemas.microsoft.com/office/drawing/2014/main" id="{A8731462-141D-4F99-916D-8F56312B6EEE}"/>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January 2020</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D4EA22FF-37C4-4AB2-BF97-D286680135A9}"/>
              </a:ext>
            </a:extLst>
          </p:cNvPr>
          <p:cNvSpPr>
            <a:spLocks noGrp="1" noChangeArrowheads="1"/>
          </p:cNvSpPr>
          <p:nvPr>
            <p:ph type="title"/>
          </p:nvPr>
        </p:nvSpPr>
        <p:spPr>
          <a:xfrm>
            <a:off x="2209800" y="685800"/>
            <a:ext cx="7772400" cy="685800"/>
          </a:xfrm>
        </p:spPr>
        <p:txBody>
          <a:bodyPr/>
          <a:lstStyle/>
          <a:p>
            <a:r>
              <a:rPr lang="en-US" altLang="en-US"/>
              <a:t>IEEE-SA policy documents</a:t>
            </a:r>
          </a:p>
        </p:txBody>
      </p:sp>
      <p:sp>
        <p:nvSpPr>
          <p:cNvPr id="70659" name="Content Placeholder 2">
            <a:extLst>
              <a:ext uri="{FF2B5EF4-FFF2-40B4-BE49-F238E27FC236}">
                <a16:creationId xmlns:a16="http://schemas.microsoft.com/office/drawing/2014/main" id="{F7EEA15A-6ED1-422F-88FD-9E02F88CFC6D}"/>
              </a:ext>
            </a:extLst>
          </p:cNvPr>
          <p:cNvSpPr>
            <a:spLocks noGrp="1" noChangeArrowheads="1"/>
          </p:cNvSpPr>
          <p:nvPr>
            <p:ph idx="1"/>
          </p:nvPr>
        </p:nvSpPr>
        <p:spPr>
          <a:xfrm>
            <a:off x="915458" y="1276351"/>
            <a:ext cx="10460567" cy="5104977"/>
          </a:xfrm>
        </p:spPr>
        <p:txBody>
          <a:bodyPr/>
          <a:lstStyle/>
          <a:p>
            <a:r>
              <a:rPr lang="en-US" altLang="en-US" sz="1800" dirty="0"/>
              <a:t>IEEE Code of Ethics</a:t>
            </a:r>
          </a:p>
          <a:p>
            <a:pPr lvl="1"/>
            <a:r>
              <a:rPr lang="en-US" altLang="en-US" sz="1800" dirty="0">
                <a:hlinkClick r:id="rId3"/>
              </a:rPr>
              <a:t>http://www.ieee.org/about/corporate/governance/p7-8.html</a:t>
            </a:r>
            <a:r>
              <a:rPr lang="en-US" altLang="en-US" sz="1800" dirty="0"/>
              <a:t> </a:t>
            </a:r>
          </a:p>
          <a:p>
            <a:pPr lvl="1"/>
            <a:endParaRPr lang="en-US" altLang="en-US" sz="1800" dirty="0"/>
          </a:p>
          <a:p>
            <a:r>
              <a:rPr lang="en-US" altLang="en-US" sz="1800" dirty="0"/>
              <a:t>IEEE Standards Association (IEEE-SA) Affiliation FAQ</a:t>
            </a:r>
          </a:p>
          <a:p>
            <a:pPr lvl="1"/>
            <a:r>
              <a:rPr lang="en-US" altLang="en-US" sz="1800" dirty="0">
                <a:hlinkClick r:id="rId4"/>
              </a:rPr>
              <a:t>http://standards.ieee.org/faqs/affiliation.html</a:t>
            </a:r>
            <a:r>
              <a:rPr lang="en-US" altLang="en-US" sz="1800" dirty="0"/>
              <a:t> </a:t>
            </a:r>
          </a:p>
          <a:p>
            <a:pPr lvl="1"/>
            <a:endParaRPr lang="en-US" altLang="en-US" sz="1800" dirty="0"/>
          </a:p>
          <a:p>
            <a:r>
              <a:rPr lang="en-US" altLang="en-US" sz="1800" dirty="0"/>
              <a:t>Antitrust and Competition Policy</a:t>
            </a:r>
          </a:p>
          <a:p>
            <a:pPr lvl="1"/>
            <a:r>
              <a:rPr lang="en-US" altLang="en-US" sz="1800" dirty="0">
                <a:hlinkClick r:id="rId5"/>
              </a:rPr>
              <a:t>http://standards.ieee.org/resources/antitrust-guidelines.pdf</a:t>
            </a:r>
            <a:r>
              <a:rPr lang="en-US" altLang="en-US" sz="1800" dirty="0"/>
              <a:t>  </a:t>
            </a:r>
          </a:p>
          <a:p>
            <a:pPr lvl="1"/>
            <a:endParaRPr lang="en-US" altLang="en-US" sz="1800" dirty="0">
              <a:hlinkClick r:id="rId6"/>
            </a:endParaRPr>
          </a:p>
          <a:p>
            <a:r>
              <a:rPr lang="en-US" altLang="en-US" sz="1800" dirty="0"/>
              <a:t>Letter of Assurance Form</a:t>
            </a:r>
          </a:p>
          <a:p>
            <a:pPr lvl="1"/>
            <a:r>
              <a:rPr lang="en-US" altLang="en-US" sz="1800" dirty="0">
                <a:hlinkClick r:id="rId7"/>
              </a:rPr>
              <a:t>http://standards.ieee.org/develop/policies/bylaws/sect6-7.html#loa</a:t>
            </a:r>
            <a:r>
              <a:rPr lang="en-US" altLang="en-US" sz="1800" dirty="0"/>
              <a:t> </a:t>
            </a:r>
          </a:p>
          <a:p>
            <a:pPr lvl="1"/>
            <a:r>
              <a:rPr lang="en-US" altLang="en-US" sz="1800" dirty="0">
                <a:hlinkClick r:id="rId6"/>
              </a:rPr>
              <a:t>https://development.standards.ieee.org/myproject/Public//mytools/mob/loa.pdf</a:t>
            </a:r>
          </a:p>
          <a:p>
            <a:pPr lvl="1"/>
            <a:endParaRPr lang="en-US" altLang="en-US" sz="1800" dirty="0">
              <a:hlinkClick r:id="rId6"/>
            </a:endParaRPr>
          </a:p>
          <a:p>
            <a:r>
              <a:rPr lang="en-US" altLang="en-US" sz="1800" dirty="0"/>
              <a:t>IEEE-SA Patent Committee FAQ &amp; Patent slides</a:t>
            </a:r>
          </a:p>
          <a:p>
            <a:pPr lvl="1"/>
            <a:r>
              <a:rPr lang="en-US" altLang="en-US" sz="1800" dirty="0">
                <a:hlinkClick r:id="rId8"/>
              </a:rPr>
              <a:t>http://standards.ieee.org/board/pat/faq.pdf</a:t>
            </a:r>
            <a:r>
              <a:rPr lang="en-US" altLang="en-US" sz="1800" dirty="0"/>
              <a:t> and </a:t>
            </a:r>
            <a:r>
              <a:rPr lang="en-US" altLang="en-US" sz="1800" dirty="0">
                <a:hlinkClick r:id="rId6"/>
              </a:rPr>
              <a:t>http://standards.ieee.org/board/pat/pat-slideset.ppt</a:t>
            </a:r>
            <a:r>
              <a:rPr lang="en-US" altLang="en-US" sz="1800" dirty="0"/>
              <a:t> </a:t>
            </a:r>
          </a:p>
          <a:p>
            <a:pPr>
              <a:buFontTx/>
              <a:buNone/>
            </a:pPr>
            <a:endParaRPr lang="en-GB" altLang="en-US" sz="1200" dirty="0"/>
          </a:p>
        </p:txBody>
      </p:sp>
      <p:sp>
        <p:nvSpPr>
          <p:cNvPr id="70660" name="Footer Placeholder 4">
            <a:extLst>
              <a:ext uri="{FF2B5EF4-FFF2-40B4-BE49-F238E27FC236}">
                <a16:creationId xmlns:a16="http://schemas.microsoft.com/office/drawing/2014/main" id="{76991521-5B51-457A-9C8F-40A14B924E07}"/>
              </a:ext>
            </a:extLst>
          </p:cNvPr>
          <p:cNvSpPr>
            <a:spLocks noGrp="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70661" name="Slide Number Placeholder 5">
            <a:extLst>
              <a:ext uri="{FF2B5EF4-FFF2-40B4-BE49-F238E27FC236}">
                <a16:creationId xmlns:a16="http://schemas.microsoft.com/office/drawing/2014/main" id="{26A3362B-1EA8-47BC-A4DA-8687E932497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46FD2250-3382-46EA-8495-6166A87CBF33}" type="slidenum">
              <a:rPr lang="en-US" altLang="en-US" sz="1200" b="0"/>
              <a:pPr>
                <a:spcBef>
                  <a:spcPct val="0"/>
                </a:spcBef>
                <a:buFontTx/>
                <a:buNone/>
              </a:pPr>
              <a:t>25</a:t>
            </a:fld>
            <a:endParaRPr lang="en-US" altLang="en-US" sz="1200" b="0" dirty="0"/>
          </a:p>
        </p:txBody>
      </p:sp>
      <p:sp>
        <p:nvSpPr>
          <p:cNvPr id="7" name="Rectangle 4">
            <a:extLst>
              <a:ext uri="{FF2B5EF4-FFF2-40B4-BE49-F238E27FC236}">
                <a16:creationId xmlns:a16="http://schemas.microsoft.com/office/drawing/2014/main" id="{E10B4C7F-5012-4025-BED6-A57FC889616F}"/>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January 2020</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a:extLst>
              <a:ext uri="{FF2B5EF4-FFF2-40B4-BE49-F238E27FC236}">
                <a16:creationId xmlns:a16="http://schemas.microsoft.com/office/drawing/2014/main" id="{9118C8AC-492A-4844-8CC2-5AB194766B74}"/>
              </a:ext>
            </a:extLst>
          </p:cNvPr>
          <p:cNvSpPr>
            <a:spLocks noGrp="1" noChangeArrowheads="1"/>
          </p:cNvSpPr>
          <p:nvPr>
            <p:ph type="title"/>
          </p:nvPr>
        </p:nvSpPr>
        <p:spPr/>
        <p:txBody>
          <a:bodyPr/>
          <a:lstStyle/>
          <a:p>
            <a:r>
              <a:rPr lang="en-US" altLang="en-US"/>
              <a:t>Current IEEE-SA Rule documents</a:t>
            </a:r>
          </a:p>
        </p:txBody>
      </p:sp>
      <p:sp>
        <p:nvSpPr>
          <p:cNvPr id="72707" name="Content Placeholder 2">
            <a:extLst>
              <a:ext uri="{FF2B5EF4-FFF2-40B4-BE49-F238E27FC236}">
                <a16:creationId xmlns:a16="http://schemas.microsoft.com/office/drawing/2014/main" id="{2FFC494D-9CFD-453B-B3FE-7FF748ED12FE}"/>
              </a:ext>
            </a:extLst>
          </p:cNvPr>
          <p:cNvSpPr>
            <a:spLocks noGrp="1" noChangeArrowheads="1"/>
          </p:cNvSpPr>
          <p:nvPr>
            <p:ph idx="1"/>
          </p:nvPr>
        </p:nvSpPr>
        <p:spPr>
          <a:xfrm>
            <a:off x="983432" y="1600200"/>
            <a:ext cx="10441160" cy="4800600"/>
          </a:xfrm>
        </p:spPr>
        <p:txBody>
          <a:bodyPr/>
          <a:lstStyle/>
          <a:p>
            <a:endParaRPr lang="en-US" altLang="en-US" dirty="0"/>
          </a:p>
          <a:p>
            <a:r>
              <a:rPr lang="en-US" altLang="en-US" dirty="0"/>
              <a:t>The current version of the IEEE-SA Standards Board Bylaws is available at: </a:t>
            </a:r>
          </a:p>
          <a:p>
            <a:pPr lvl="1">
              <a:buFontTx/>
              <a:buNone/>
            </a:pPr>
            <a:r>
              <a:rPr lang="en-US" altLang="en-US" sz="1600" dirty="0">
                <a:hlinkClick r:id="rId3"/>
              </a:rPr>
              <a:t>http://standards.ieee.org/develop/policies/bylaws/index.html</a:t>
            </a:r>
            <a:r>
              <a:rPr lang="en-US" altLang="en-US" sz="1600" dirty="0"/>
              <a:t> (HTML version) </a:t>
            </a:r>
          </a:p>
          <a:p>
            <a:pPr lvl="1">
              <a:buFontTx/>
              <a:buNone/>
            </a:pPr>
            <a:r>
              <a:rPr lang="en-US" altLang="en-US" sz="1600" dirty="0">
                <a:hlinkClick r:id="rId4"/>
              </a:rPr>
              <a:t>http://standards.ieee.org/develop/policies/bylaws/sb_bylaws.pdf</a:t>
            </a:r>
            <a:r>
              <a:rPr lang="en-US" altLang="en-US" sz="1600" dirty="0"/>
              <a:t> (PDF version)</a:t>
            </a:r>
            <a:r>
              <a:rPr lang="en-US" altLang="en-US" sz="1200" dirty="0"/>
              <a:t> </a:t>
            </a:r>
          </a:p>
          <a:p>
            <a:pPr>
              <a:buFontTx/>
              <a:buNone/>
            </a:pPr>
            <a:br>
              <a:rPr lang="en-US" altLang="en-US" sz="1600" dirty="0"/>
            </a:br>
            <a:endParaRPr lang="en-US" altLang="en-US" sz="1600" dirty="0"/>
          </a:p>
          <a:p>
            <a:r>
              <a:rPr lang="en-US" altLang="en-US" dirty="0"/>
              <a:t>The current version of the IEEE-SA Standards Board Operations Manual is available at: </a:t>
            </a:r>
          </a:p>
          <a:p>
            <a:pPr lvl="1">
              <a:buFontTx/>
              <a:buNone/>
            </a:pPr>
            <a:r>
              <a:rPr lang="en-US" altLang="en-US" sz="1600" dirty="0">
                <a:hlinkClick r:id="rId5"/>
              </a:rPr>
              <a:t>http://standards.ieee.org/develop/policies/opman/index.html</a:t>
            </a:r>
            <a:r>
              <a:rPr lang="en-US" altLang="en-US" sz="1600" dirty="0"/>
              <a:t> (HTML version) </a:t>
            </a:r>
          </a:p>
          <a:p>
            <a:pPr lvl="1">
              <a:buFontTx/>
              <a:buNone/>
            </a:pPr>
            <a:r>
              <a:rPr lang="en-US" altLang="en-US" sz="1600" dirty="0">
                <a:hlinkClick r:id="rId6"/>
              </a:rPr>
              <a:t>http://standards.ieee.org/develop/policies/opman/sb_om.pdf</a:t>
            </a:r>
            <a:r>
              <a:rPr lang="en-US" altLang="en-US" sz="1600" dirty="0"/>
              <a:t> (PDF version) </a:t>
            </a:r>
          </a:p>
          <a:p>
            <a:pPr>
              <a:buFontTx/>
              <a:buNone/>
            </a:pPr>
            <a:endParaRPr lang="en-GB" altLang="en-US" sz="1200" dirty="0"/>
          </a:p>
        </p:txBody>
      </p:sp>
      <p:sp>
        <p:nvSpPr>
          <p:cNvPr id="72708" name="Footer Placeholder 4">
            <a:extLst>
              <a:ext uri="{FF2B5EF4-FFF2-40B4-BE49-F238E27FC236}">
                <a16:creationId xmlns:a16="http://schemas.microsoft.com/office/drawing/2014/main" id="{5D137B30-4E63-4F78-B30F-0141DFF72B39}"/>
              </a:ext>
            </a:extLst>
          </p:cNvPr>
          <p:cNvSpPr>
            <a:spLocks noGrp="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72709" name="Slide Number Placeholder 5">
            <a:extLst>
              <a:ext uri="{FF2B5EF4-FFF2-40B4-BE49-F238E27FC236}">
                <a16:creationId xmlns:a16="http://schemas.microsoft.com/office/drawing/2014/main" id="{B7757B7E-3764-467F-B030-CA9EBB6B269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F5165C04-158E-4CCE-9394-F2006493DB84}" type="slidenum">
              <a:rPr lang="en-US" altLang="en-US" sz="1200" b="0"/>
              <a:pPr>
                <a:spcBef>
                  <a:spcPct val="0"/>
                </a:spcBef>
                <a:buFontTx/>
                <a:buNone/>
              </a:pPr>
              <a:t>26</a:t>
            </a:fld>
            <a:endParaRPr lang="en-US" altLang="en-US" sz="1200" b="0"/>
          </a:p>
        </p:txBody>
      </p:sp>
      <p:sp>
        <p:nvSpPr>
          <p:cNvPr id="7" name="Rectangle 4">
            <a:extLst>
              <a:ext uri="{FF2B5EF4-FFF2-40B4-BE49-F238E27FC236}">
                <a16:creationId xmlns:a16="http://schemas.microsoft.com/office/drawing/2014/main" id="{1B7C75F4-1D4B-4ECA-A786-7F3E920E84DC}"/>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January 2020</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5">
            <a:extLst>
              <a:ext uri="{FF2B5EF4-FFF2-40B4-BE49-F238E27FC236}">
                <a16:creationId xmlns:a16="http://schemas.microsoft.com/office/drawing/2014/main" id="{682A20F6-1B24-41DF-8E88-F2F3B07B2C9D}"/>
              </a:ext>
            </a:extLst>
          </p:cNvPr>
          <p:cNvSpPr>
            <a:spLocks noGrp="1" noChangeArrowheads="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78851" name="Rectangle 6">
            <a:extLst>
              <a:ext uri="{FF2B5EF4-FFF2-40B4-BE49-F238E27FC236}">
                <a16:creationId xmlns:a16="http://schemas.microsoft.com/office/drawing/2014/main" id="{41D8355B-159C-4953-B641-7F8C3CC540CB}"/>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DD282AA2-806C-47EB-B28B-E21A5BEF41CA}" type="slidenum">
              <a:rPr lang="en-US" altLang="en-US" sz="1200" b="0"/>
              <a:pPr>
                <a:spcBef>
                  <a:spcPct val="0"/>
                </a:spcBef>
                <a:buFontTx/>
                <a:buNone/>
              </a:pPr>
              <a:t>27</a:t>
            </a:fld>
            <a:endParaRPr lang="en-US" altLang="en-US" sz="1200" b="0" dirty="0"/>
          </a:p>
        </p:txBody>
      </p:sp>
      <p:sp>
        <p:nvSpPr>
          <p:cNvPr id="78852" name="Title 1">
            <a:extLst>
              <a:ext uri="{FF2B5EF4-FFF2-40B4-BE49-F238E27FC236}">
                <a16:creationId xmlns:a16="http://schemas.microsoft.com/office/drawing/2014/main" id="{B1B1AC61-0C35-43FB-BCAA-52F75AF238BE}"/>
              </a:ext>
            </a:extLst>
          </p:cNvPr>
          <p:cNvSpPr>
            <a:spLocks noGrp="1" noChangeArrowheads="1"/>
          </p:cNvSpPr>
          <p:nvPr>
            <p:ph type="ctrTitle"/>
          </p:nvPr>
        </p:nvSpPr>
        <p:spPr/>
        <p:txBody>
          <a:bodyPr/>
          <a:lstStyle/>
          <a:p>
            <a:r>
              <a:rPr lang="en-GB" altLang="en-US" sz="4400" dirty="0">
                <a:latin typeface="Arial" panose="020B0604020202020204" pitchFamily="34" charset="0"/>
                <a:cs typeface="Arial" panose="020B0604020202020204" pitchFamily="34" charset="0"/>
              </a:rPr>
              <a:t>IEEE-SA Patent Policy</a:t>
            </a:r>
            <a:endParaRPr lang="en-US" altLang="en-US" sz="4400" dirty="0">
              <a:latin typeface="Arial" panose="020B0604020202020204" pitchFamily="34" charset="0"/>
              <a:cs typeface="Arial" panose="020B0604020202020204" pitchFamily="34" charset="0"/>
            </a:endParaRPr>
          </a:p>
        </p:txBody>
      </p:sp>
      <p:sp>
        <p:nvSpPr>
          <p:cNvPr id="78853" name="Subtitle 7">
            <a:extLst>
              <a:ext uri="{FF2B5EF4-FFF2-40B4-BE49-F238E27FC236}">
                <a16:creationId xmlns:a16="http://schemas.microsoft.com/office/drawing/2014/main" id="{17A20770-5C97-402C-B888-56A5691E710A}"/>
              </a:ext>
            </a:extLst>
          </p:cNvPr>
          <p:cNvSpPr>
            <a:spLocks noGrp="1" noChangeArrowheads="1"/>
          </p:cNvSpPr>
          <p:nvPr>
            <p:ph type="subTitle" idx="1"/>
          </p:nvPr>
        </p:nvSpPr>
        <p:spPr/>
        <p:txBody>
          <a:bodyPr/>
          <a:lstStyle/>
          <a:p>
            <a:r>
              <a:rPr lang="en-US" altLang="en-US" dirty="0"/>
              <a:t>The following 4 slides are available at </a:t>
            </a:r>
            <a:r>
              <a:rPr lang="en-US" altLang="en-US" dirty="0">
                <a:hlinkClick r:id="rId3"/>
              </a:rPr>
              <a:t>https://development.standards.ieee.org/myproject/Public/mytools/mob/slideset.ppt</a:t>
            </a:r>
            <a:endParaRPr lang="en-US" altLang="en-US" dirty="0"/>
          </a:p>
          <a:p>
            <a:pPr lvl="1"/>
            <a:endParaRPr lang="en-US" altLang="en-US" dirty="0"/>
          </a:p>
        </p:txBody>
      </p:sp>
      <p:sp>
        <p:nvSpPr>
          <p:cNvPr id="7" name="Rectangle 4">
            <a:extLst>
              <a:ext uri="{FF2B5EF4-FFF2-40B4-BE49-F238E27FC236}">
                <a16:creationId xmlns:a16="http://schemas.microsoft.com/office/drawing/2014/main" id="{2C314D6A-9EAE-4EA4-8E0D-E05F4F4418A1}"/>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January 2020</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26">
            <a:extLst>
              <a:ext uri="{FF2B5EF4-FFF2-40B4-BE49-F238E27FC236}">
                <a16:creationId xmlns:a16="http://schemas.microsoft.com/office/drawing/2014/main" id="{B91EBD30-7206-4576-BEC2-2A11B755A5CC}"/>
              </a:ext>
            </a:extLst>
          </p:cNvPr>
          <p:cNvSpPr>
            <a:spLocks noGrp="1" noChangeArrowheads="1"/>
          </p:cNvSpPr>
          <p:nvPr>
            <p:ph type="title"/>
          </p:nvPr>
        </p:nvSpPr>
        <p:spPr>
          <a:xfrm>
            <a:off x="1676400" y="914400"/>
            <a:ext cx="8839200" cy="685800"/>
          </a:xfrm>
        </p:spPr>
        <p:txBody>
          <a:bodyPr/>
          <a:lstStyle/>
          <a:p>
            <a:r>
              <a:rPr lang="en-US" altLang="en-US" u="sng" dirty="0">
                <a:solidFill>
                  <a:schemeClr val="tx1"/>
                </a:solidFill>
                <a:latin typeface="Calibri" panose="020F0502020204030204" pitchFamily="34" charset="0"/>
                <a:cs typeface="Calibri" panose="020F0502020204030204" pitchFamily="34" charset="0"/>
              </a:rPr>
              <a:t>Participants have a duty to inform the IEEE</a:t>
            </a:r>
            <a:endParaRPr lang="en-US" altLang="en-US" dirty="0"/>
          </a:p>
        </p:txBody>
      </p:sp>
      <p:sp>
        <p:nvSpPr>
          <p:cNvPr id="8195" name="Rectangle 1027">
            <a:extLst>
              <a:ext uri="{FF2B5EF4-FFF2-40B4-BE49-F238E27FC236}">
                <a16:creationId xmlns:a16="http://schemas.microsoft.com/office/drawing/2014/main" id="{00008934-5EFD-45DD-88A1-058A120D4EB1}"/>
              </a:ext>
            </a:extLst>
          </p:cNvPr>
          <p:cNvSpPr>
            <a:spLocks noGrp="1" noChangeArrowheads="1"/>
          </p:cNvSpPr>
          <p:nvPr>
            <p:ph type="body" idx="1"/>
          </p:nvPr>
        </p:nvSpPr>
        <p:spPr>
          <a:xfrm>
            <a:off x="929218" y="1760363"/>
            <a:ext cx="10495374" cy="4183237"/>
          </a:xfrm>
        </p:spPr>
        <p:txBody>
          <a:bodyPr/>
          <a:lstStyle/>
          <a:p>
            <a:pPr lvl="1">
              <a:buSzPct val="150000"/>
              <a:buFont typeface="Arial" panose="020B0604020202020204" pitchFamily="34" charset="0"/>
              <a:buChar char="•"/>
              <a:defRPr/>
            </a:pPr>
            <a:r>
              <a:rPr lang="en-US" altLang="en-US" b="1" dirty="0">
                <a:solidFill>
                  <a:schemeClr val="tx1"/>
                </a:solidFill>
                <a:latin typeface="Calibri" panose="020F0502020204030204" pitchFamily="34" charset="0"/>
                <a:cs typeface="Calibri" panose="020F0502020204030204" pitchFamily="34" charset="0"/>
              </a:rPr>
              <a:t>Participants </a:t>
            </a:r>
            <a:r>
              <a:rPr lang="en-US" altLang="en-US" b="1" u="sng" dirty="0">
                <a:solidFill>
                  <a:schemeClr val="tx1"/>
                </a:solidFill>
                <a:latin typeface="Calibri" panose="020F0502020204030204" pitchFamily="34" charset="0"/>
                <a:cs typeface="Calibri" panose="020F0502020204030204" pitchFamily="34" charset="0"/>
              </a:rPr>
              <a:t>shall</a:t>
            </a:r>
            <a:r>
              <a:rPr lang="en-US" altLang="en-US"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a:buSzPct val="150000"/>
              <a:buFont typeface="Arial" panose="020B0604020202020204" pitchFamily="34" charset="0"/>
              <a:buChar char="•"/>
              <a:defRPr/>
            </a:pPr>
            <a:endParaRPr lang="en-US" altLang="en-US" b="1" dirty="0">
              <a:solidFill>
                <a:schemeClr val="tx1"/>
              </a:solidFill>
              <a:latin typeface="Calibri" panose="020F0502020204030204" pitchFamily="34" charset="0"/>
              <a:cs typeface="Calibri" panose="020F0502020204030204" pitchFamily="34" charset="0"/>
            </a:endParaRPr>
          </a:p>
          <a:p>
            <a:pPr lvl="1">
              <a:buSzPct val="150000"/>
              <a:buFont typeface="Arial" panose="020B0604020202020204" pitchFamily="34" charset="0"/>
              <a:buChar char="•"/>
              <a:defRPr/>
            </a:pPr>
            <a:r>
              <a:rPr lang="en-US" altLang="en-US" b="1" dirty="0">
                <a:solidFill>
                  <a:schemeClr val="tx1"/>
                </a:solidFill>
                <a:latin typeface="Calibri" panose="020F0502020204030204" pitchFamily="34" charset="0"/>
                <a:cs typeface="Calibri" panose="020F0502020204030204" pitchFamily="34" charset="0"/>
              </a:rPr>
              <a:t>Participants </a:t>
            </a:r>
            <a:r>
              <a:rPr lang="en-US" altLang="en-US" b="1" u="sng" dirty="0">
                <a:solidFill>
                  <a:schemeClr val="tx1"/>
                </a:solidFill>
                <a:latin typeface="Calibri" panose="020F0502020204030204" pitchFamily="34" charset="0"/>
                <a:cs typeface="Calibri" panose="020F0502020204030204" pitchFamily="34" charset="0"/>
              </a:rPr>
              <a:t>should </a:t>
            </a:r>
            <a:r>
              <a:rPr lang="en-US" altLang="en-US"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a:buSzPct val="150000"/>
              <a:buFont typeface="Arial" panose="020B0604020202020204" pitchFamily="34" charset="0"/>
              <a:buChar char="•"/>
              <a:defRPr/>
            </a:pPr>
            <a:endParaRPr lang="en-US" altLang="en-US" b="1" dirty="0">
              <a:solidFill>
                <a:schemeClr val="tx1"/>
              </a:solidFill>
              <a:latin typeface="Calibri" panose="020F0502020204030204" pitchFamily="34" charset="0"/>
              <a:cs typeface="Calibri" panose="020F0502020204030204" pitchFamily="34" charset="0"/>
            </a:endParaRPr>
          </a:p>
          <a:p>
            <a:pPr marL="457200" lvl="1" indent="0" algn="ctr">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
        <p:nvSpPr>
          <p:cNvPr id="6" name="Rectangle 5">
            <a:extLst>
              <a:ext uri="{FF2B5EF4-FFF2-40B4-BE49-F238E27FC236}">
                <a16:creationId xmlns:a16="http://schemas.microsoft.com/office/drawing/2014/main" id="{A29B6501-1DAE-4655-B7A3-DF5F9F26F440}"/>
              </a:ext>
            </a:extLst>
          </p:cNvPr>
          <p:cNvSpPr>
            <a:spLocks noGrp="1" noChangeArrowheads="1"/>
          </p:cNvSpPr>
          <p:nvPr>
            <p:ph type="ftr" sz="quarter" idx="11"/>
          </p:nvPr>
        </p:nvSpPr>
        <p:spPr>
          <a:xfrm>
            <a:off x="7454901" y="6475412"/>
            <a:ext cx="3969691" cy="333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8" name="Rectangle 6">
            <a:extLst>
              <a:ext uri="{FF2B5EF4-FFF2-40B4-BE49-F238E27FC236}">
                <a16:creationId xmlns:a16="http://schemas.microsoft.com/office/drawing/2014/main" id="{4E758A00-07E8-4707-BAA3-BEB237456D79}"/>
              </a:ext>
            </a:extLst>
          </p:cNvPr>
          <p:cNvSpPr>
            <a:spLocks noGrp="1" noChangeArrowheads="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DD282AA2-806C-47EB-B28B-E21A5BEF41CA}" type="slidenum">
              <a:rPr lang="en-US" altLang="en-US" sz="1200" b="0"/>
              <a:pPr>
                <a:spcBef>
                  <a:spcPct val="0"/>
                </a:spcBef>
                <a:buFontTx/>
                <a:buNone/>
              </a:pPr>
              <a:t>28</a:t>
            </a:fld>
            <a:endParaRPr lang="en-US" altLang="en-US" sz="1200" b="0" dirty="0"/>
          </a:p>
        </p:txBody>
      </p:sp>
      <p:sp>
        <p:nvSpPr>
          <p:cNvPr id="9" name="Rectangle 4">
            <a:extLst>
              <a:ext uri="{FF2B5EF4-FFF2-40B4-BE49-F238E27FC236}">
                <a16:creationId xmlns:a16="http://schemas.microsoft.com/office/drawing/2014/main" id="{D3C6999D-1715-41FB-B56F-C8A565498726}"/>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January 2020</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3F4648BE-4E1E-45B6-BBF8-2573AE80D542}"/>
              </a:ext>
            </a:extLst>
          </p:cNvPr>
          <p:cNvSpPr>
            <a:spLocks noGrp="1" noChangeArrowheads="1"/>
          </p:cNvSpPr>
          <p:nvPr>
            <p:ph type="title"/>
          </p:nvPr>
        </p:nvSpPr>
        <p:spPr>
          <a:xfrm>
            <a:off x="2209800" y="873579"/>
            <a:ext cx="7772400" cy="990600"/>
          </a:xfrm>
        </p:spPr>
        <p:txBody>
          <a:bodyPr/>
          <a:lstStyle/>
          <a:p>
            <a:r>
              <a:rPr lang="en-US" altLang="en-US" u="sng" dirty="0">
                <a:solidFill>
                  <a:schemeClr val="tx1"/>
                </a:solidFill>
                <a:latin typeface="Calibri" panose="020F0502020204030204" pitchFamily="34" charset="0"/>
                <a:cs typeface="Calibri" panose="020F0502020204030204" pitchFamily="34" charset="0"/>
              </a:rPr>
              <a:t>Ways to inform IEEE</a:t>
            </a:r>
            <a:endParaRPr lang="en-US" altLang="en-US" u="sng" dirty="0"/>
          </a:p>
        </p:txBody>
      </p:sp>
      <p:sp>
        <p:nvSpPr>
          <p:cNvPr id="9219" name="Rectangle 3">
            <a:extLst>
              <a:ext uri="{FF2B5EF4-FFF2-40B4-BE49-F238E27FC236}">
                <a16:creationId xmlns:a16="http://schemas.microsoft.com/office/drawing/2014/main" id="{9B11862B-C10B-4739-894F-E4447DFCA58C}"/>
              </a:ext>
            </a:extLst>
          </p:cNvPr>
          <p:cNvSpPr>
            <a:spLocks noGrp="1" noChangeArrowheads="1"/>
          </p:cNvSpPr>
          <p:nvPr>
            <p:ph type="body" idx="1"/>
          </p:nvPr>
        </p:nvSpPr>
        <p:spPr>
          <a:xfrm>
            <a:off x="929218" y="1864178"/>
            <a:ext cx="10423366" cy="4229117"/>
          </a:xfrm>
        </p:spPr>
        <p:txBody>
          <a:bodyPr/>
          <a:lstStyle/>
          <a:p>
            <a:pPr>
              <a:buSzPct val="150000"/>
              <a:buFont typeface="Arial" panose="020B0604020202020204" pitchFamily="34" charset="0"/>
              <a:buChar char="•"/>
              <a:defRPr/>
            </a:pPr>
            <a:r>
              <a:rPr lang="en-US" altLang="en-US" sz="2000" dirty="0">
                <a:solidFill>
                  <a:schemeClr val="tx1"/>
                </a:solidFill>
                <a:latin typeface="Calibri" pitchFamily="34" charset="0"/>
                <a:cs typeface="Calibri" pitchFamily="34" charset="0"/>
              </a:rPr>
              <a:t>Cause an LOA to be submitted to the IEEE-SA (patcom@ieee.org); or</a:t>
            </a:r>
          </a:p>
          <a:p>
            <a:pPr marL="0" indent="0">
              <a:buSzPct val="150000"/>
              <a:defRPr/>
            </a:pPr>
            <a:endParaRPr lang="en-US" altLang="en-US" sz="2000" dirty="0">
              <a:solidFill>
                <a:schemeClr val="tx1"/>
              </a:solidFill>
              <a:latin typeface="Calibri" pitchFamily="34" charset="0"/>
              <a:cs typeface="Calibri" pitchFamily="34" charset="0"/>
            </a:endParaRPr>
          </a:p>
          <a:p>
            <a:pPr>
              <a:buSzPct val="150000"/>
              <a:buFont typeface="Arial" panose="020B0604020202020204" pitchFamily="34" charset="0"/>
              <a:buChar char="•"/>
              <a:defRPr/>
            </a:pPr>
            <a:r>
              <a:rPr lang="en-US" altLang="en-US" sz="2000" dirty="0">
                <a:solidFill>
                  <a:schemeClr val="tx1"/>
                </a:solidFill>
                <a:latin typeface="Calibri" pitchFamily="34" charset="0"/>
                <a:cs typeface="Calibri" pitchFamily="34" charset="0"/>
              </a:rPr>
              <a:t>Provide the chair of this group with the identity of the holder(s) of any and all such claims as soon as possible; or</a:t>
            </a:r>
          </a:p>
          <a:p>
            <a:pPr marL="0" indent="0">
              <a:buSzPct val="150000"/>
              <a:defRPr/>
            </a:pPr>
            <a:endParaRPr lang="en-US" altLang="en-US" sz="2000" dirty="0">
              <a:solidFill>
                <a:schemeClr val="tx1"/>
              </a:solidFill>
              <a:latin typeface="Calibri" pitchFamily="34" charset="0"/>
              <a:cs typeface="Calibri" pitchFamily="34" charset="0"/>
            </a:endParaRPr>
          </a:p>
          <a:p>
            <a:pPr>
              <a:buSzPct val="150000"/>
              <a:buFont typeface="Arial" panose="020B0604020202020204" pitchFamily="34" charset="0"/>
              <a:buChar char="•"/>
              <a:defRPr/>
            </a:pPr>
            <a:r>
              <a:rPr lang="en-US" altLang="en-US" sz="2000" dirty="0">
                <a:solidFill>
                  <a:schemeClr val="tx1"/>
                </a:solidFill>
                <a:latin typeface="Calibri" pitchFamily="34" charset="0"/>
                <a:cs typeface="Calibri" pitchFamily="34" charset="0"/>
              </a:rPr>
              <a:t>Speak up now and respond to this Call for Potentially Essential Patents</a:t>
            </a:r>
          </a:p>
          <a:p>
            <a:pPr>
              <a:buSzPct val="150000"/>
              <a:buFont typeface="Arial" panose="020B0604020202020204" pitchFamily="34" charset="0"/>
              <a:buChar char="•"/>
              <a:defRPr/>
            </a:pPr>
            <a:endParaRPr lang="en-US" altLang="en-US" sz="2000" dirty="0">
              <a:solidFill>
                <a:schemeClr val="tx1"/>
              </a:solidFill>
              <a:latin typeface="Calibri" pitchFamily="34" charset="0"/>
              <a:cs typeface="Calibri" pitchFamily="34" charset="0"/>
            </a:endParaRPr>
          </a:p>
          <a:p>
            <a:pPr marL="0" indent="0">
              <a:defRPr/>
            </a:pPr>
            <a:r>
              <a:rPr lang="en-US" altLang="en-US" sz="2000"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000" dirty="0">
                <a:solidFill>
                  <a:schemeClr val="tx1"/>
                </a:solidFill>
                <a:latin typeface="Calibri" pitchFamily="34" charset="0"/>
                <a:cs typeface="Calibri" pitchFamily="34" charset="0"/>
              </a:rPr>
            </a:br>
            <a:endParaRPr lang="en-US" altLang="en-US" sz="2000" dirty="0">
              <a:solidFill>
                <a:schemeClr val="tx1"/>
              </a:solidFill>
              <a:latin typeface="Calibri" pitchFamily="34" charset="0"/>
              <a:cs typeface="Calibri" pitchFamily="34" charset="0"/>
            </a:endParaRPr>
          </a:p>
        </p:txBody>
      </p:sp>
      <p:sp>
        <p:nvSpPr>
          <p:cNvPr id="6" name="Rectangle 5">
            <a:extLst>
              <a:ext uri="{FF2B5EF4-FFF2-40B4-BE49-F238E27FC236}">
                <a16:creationId xmlns:a16="http://schemas.microsoft.com/office/drawing/2014/main" id="{845DE37C-412E-42EA-8918-CC33171CDD24}"/>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BlackBerry</a:t>
            </a:r>
          </a:p>
        </p:txBody>
      </p:sp>
      <p:sp>
        <p:nvSpPr>
          <p:cNvPr id="7" name="Rectangle 6">
            <a:extLst>
              <a:ext uri="{FF2B5EF4-FFF2-40B4-BE49-F238E27FC236}">
                <a16:creationId xmlns:a16="http://schemas.microsoft.com/office/drawing/2014/main" id="{79BF0E7C-293E-49D0-850B-0F98C772D2D9}"/>
              </a:ext>
            </a:extLst>
          </p:cNvPr>
          <p:cNvSpPr>
            <a:spLocks noGrp="1" noChangeArrowheads="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DD282AA2-806C-47EB-B28B-E21A5BEF41CA}" type="slidenum">
              <a:rPr lang="en-US" altLang="en-US" sz="1200" b="0"/>
              <a:pPr>
                <a:spcBef>
                  <a:spcPct val="0"/>
                </a:spcBef>
                <a:buFontTx/>
                <a:buNone/>
              </a:pPr>
              <a:t>29</a:t>
            </a:fld>
            <a:endParaRPr lang="en-US" altLang="en-US" sz="1200" b="0" dirty="0"/>
          </a:p>
        </p:txBody>
      </p:sp>
      <p:sp>
        <p:nvSpPr>
          <p:cNvPr id="8" name="Rectangle 4">
            <a:extLst>
              <a:ext uri="{FF2B5EF4-FFF2-40B4-BE49-F238E27FC236}">
                <a16:creationId xmlns:a16="http://schemas.microsoft.com/office/drawing/2014/main" id="{EE40DCA3-728D-4D7F-8AFC-8E067975BB97}"/>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January 2020</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a:extLst>
              <a:ext uri="{FF2B5EF4-FFF2-40B4-BE49-F238E27FC236}">
                <a16:creationId xmlns:a16="http://schemas.microsoft.com/office/drawing/2014/main" id="{7E912653-C20A-40E6-A5CB-34A51A9E3D2E}"/>
              </a:ext>
            </a:extLst>
          </p:cNvPr>
          <p:cNvSpPr>
            <a:spLocks noGrp="1" noChangeArrowheads="1"/>
          </p:cNvSpPr>
          <p:nvPr>
            <p:ph type="ftr" sz="quarter" idx="11"/>
          </p:nvPr>
        </p:nvSpPr>
        <p:spPr>
          <a:xfrm>
            <a:off x="7752184" y="6500834"/>
            <a:ext cx="3637601"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29699" name="Rectangle 6">
            <a:extLst>
              <a:ext uri="{FF2B5EF4-FFF2-40B4-BE49-F238E27FC236}">
                <a16:creationId xmlns:a16="http://schemas.microsoft.com/office/drawing/2014/main" id="{E0A14801-1F8F-454C-8331-E3E76B1D08D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AA45BCE2-DDFC-4752-8E37-BFABD39D3534}" type="slidenum">
              <a:rPr lang="en-US" altLang="en-US" sz="1200" b="0"/>
              <a:pPr>
                <a:spcBef>
                  <a:spcPct val="0"/>
                </a:spcBef>
                <a:buFontTx/>
                <a:buNone/>
              </a:pPr>
              <a:t>3</a:t>
            </a:fld>
            <a:endParaRPr lang="en-US" altLang="en-US" sz="1200" b="0"/>
          </a:p>
        </p:txBody>
      </p:sp>
      <p:sp>
        <p:nvSpPr>
          <p:cNvPr id="29700" name="Title 1">
            <a:extLst>
              <a:ext uri="{FF2B5EF4-FFF2-40B4-BE49-F238E27FC236}">
                <a16:creationId xmlns:a16="http://schemas.microsoft.com/office/drawing/2014/main" id="{73002C4B-7397-40AB-A3B5-FCC6C74F98AD}"/>
              </a:ext>
            </a:extLst>
          </p:cNvPr>
          <p:cNvSpPr>
            <a:spLocks noGrp="1" noChangeArrowheads="1"/>
          </p:cNvSpPr>
          <p:nvPr>
            <p:ph type="title"/>
          </p:nvPr>
        </p:nvSpPr>
        <p:spPr>
          <a:xfrm>
            <a:off x="2286000" y="609600"/>
            <a:ext cx="7772400" cy="914400"/>
          </a:xfrm>
        </p:spPr>
        <p:txBody>
          <a:bodyPr/>
          <a:lstStyle/>
          <a:p>
            <a:r>
              <a:rPr lang="en-GB" altLang="en-US"/>
              <a:t>Where can I access important information?</a:t>
            </a:r>
            <a:endParaRPr lang="en-US" altLang="en-US"/>
          </a:p>
        </p:txBody>
      </p:sp>
      <p:sp>
        <p:nvSpPr>
          <p:cNvPr id="29701" name="Content Placeholder 2">
            <a:extLst>
              <a:ext uri="{FF2B5EF4-FFF2-40B4-BE49-F238E27FC236}">
                <a16:creationId xmlns:a16="http://schemas.microsoft.com/office/drawing/2014/main" id="{12392EE6-221D-42DE-9F82-E22E6074B815}"/>
              </a:ext>
            </a:extLst>
          </p:cNvPr>
          <p:cNvSpPr>
            <a:spLocks noGrp="1" noChangeArrowheads="1"/>
          </p:cNvSpPr>
          <p:nvPr>
            <p:ph idx="1"/>
          </p:nvPr>
        </p:nvSpPr>
        <p:spPr>
          <a:xfrm>
            <a:off x="1487488" y="1447800"/>
            <a:ext cx="9577064" cy="4876800"/>
          </a:xfrm>
        </p:spPr>
        <p:txBody>
          <a:bodyPr/>
          <a:lstStyle/>
          <a:p>
            <a:r>
              <a:rPr lang="en-GB" altLang="en-US" b="0" dirty="0"/>
              <a:t>The 802.11 website is your starting point for looking for information,  as this links to all other relevant sources.</a:t>
            </a:r>
          </a:p>
          <a:p>
            <a:r>
              <a:rPr lang="en-GB" altLang="en-US" b="0" dirty="0"/>
              <a:t>Bookmark this now: </a:t>
            </a:r>
            <a:r>
              <a:rPr lang="en-GB" altLang="en-US" b="0" u="sng" dirty="0">
                <a:solidFill>
                  <a:schemeClr val="accent2"/>
                </a:solidFill>
                <a:hlinkClick r:id="rId3"/>
              </a:rPr>
              <a:t>http://www.ieee802.org/11/</a:t>
            </a:r>
            <a:endParaRPr lang="en-GB" altLang="en-US" b="0" u="sng" dirty="0">
              <a:solidFill>
                <a:schemeClr val="accent2"/>
              </a:solidFill>
            </a:endParaRPr>
          </a:p>
          <a:p>
            <a:endParaRPr lang="en-GB" altLang="en-US" b="0" u="sng" dirty="0">
              <a:solidFill>
                <a:schemeClr val="accent2"/>
              </a:solidFill>
            </a:endParaRPr>
          </a:p>
          <a:p>
            <a:r>
              <a:rPr lang="en-GB" altLang="en-US" b="0" dirty="0"/>
              <a:t>The other major information source is submissions on the 802.11 document server.   </a:t>
            </a:r>
          </a:p>
          <a:p>
            <a:r>
              <a:rPr lang="en-GB" altLang="en-US" b="0" dirty="0"/>
              <a:t>Bookmark this now: 	</a:t>
            </a:r>
            <a:r>
              <a:rPr lang="en-GB" altLang="en-US" b="0" dirty="0">
                <a:hlinkClick r:id="rId4"/>
              </a:rPr>
              <a:t>https://mentor.ieee.org/802.11/documents</a:t>
            </a:r>
            <a:endParaRPr lang="en-GB" altLang="en-US" b="0" dirty="0"/>
          </a:p>
          <a:p>
            <a:endParaRPr lang="en-GB" altLang="en-US" b="0" dirty="0"/>
          </a:p>
          <a:p>
            <a:r>
              <a:rPr lang="en-GB" altLang="en-US" b="0" i="1" dirty="0"/>
              <a:t>Download this submission from the document server now as you may need it to follow the presentation.</a:t>
            </a:r>
          </a:p>
        </p:txBody>
      </p:sp>
      <p:sp>
        <p:nvSpPr>
          <p:cNvPr id="29703" name="Rectangle 4">
            <a:extLst>
              <a:ext uri="{FF2B5EF4-FFF2-40B4-BE49-F238E27FC236}">
                <a16:creationId xmlns:a16="http://schemas.microsoft.com/office/drawing/2014/main" id="{B73DE696-F46C-451C-98BC-2F62C4E15980}"/>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January 2020</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a:extLst>
              <a:ext uri="{FF2B5EF4-FFF2-40B4-BE49-F238E27FC236}">
                <a16:creationId xmlns:a16="http://schemas.microsoft.com/office/drawing/2014/main" id="{6E936604-621A-469B-AFF9-63152593C638}"/>
              </a:ext>
            </a:extLst>
          </p:cNvPr>
          <p:cNvSpPr>
            <a:spLocks noGrp="1" noChangeArrowheads="1"/>
          </p:cNvSpPr>
          <p:nvPr>
            <p:ph type="title"/>
          </p:nvPr>
        </p:nvSpPr>
        <p:spPr>
          <a:xfrm>
            <a:off x="1752600" y="323850"/>
            <a:ext cx="8686800" cy="1143000"/>
          </a:xfrm>
        </p:spPr>
        <p:txBody>
          <a:bodyPr/>
          <a:lstStyle/>
          <a:p>
            <a:r>
              <a:rPr lang="en-US" altLang="en-US" u="sng" dirty="0">
                <a:solidFill>
                  <a:schemeClr val="tx1"/>
                </a:solidFill>
                <a:latin typeface="Calibri" panose="020F0502020204030204" pitchFamily="34" charset="0"/>
                <a:cs typeface="Calibri" panose="020F0502020204030204" pitchFamily="34" charset="0"/>
              </a:rPr>
              <a:t>Other guidelines for IEEE WG meetings</a:t>
            </a:r>
            <a:endParaRPr lang="en-US" altLang="en-US" dirty="0"/>
          </a:p>
        </p:txBody>
      </p:sp>
      <p:sp>
        <p:nvSpPr>
          <p:cNvPr id="10243" name="Rectangle 1027">
            <a:extLst>
              <a:ext uri="{FF2B5EF4-FFF2-40B4-BE49-F238E27FC236}">
                <a16:creationId xmlns:a16="http://schemas.microsoft.com/office/drawing/2014/main" id="{01FFC5A2-5703-48AD-B882-F26397C9AABA}"/>
              </a:ext>
            </a:extLst>
          </p:cNvPr>
          <p:cNvSpPr>
            <a:spLocks noGrp="1" noChangeArrowheads="1"/>
          </p:cNvSpPr>
          <p:nvPr>
            <p:ph type="body" idx="1"/>
          </p:nvPr>
        </p:nvSpPr>
        <p:spPr>
          <a:xfrm>
            <a:off x="983432" y="1371600"/>
            <a:ext cx="10297144" cy="4114800"/>
          </a:xfrm>
        </p:spPr>
        <p:txBody>
          <a:bodyPr/>
          <a:lstStyle/>
          <a:p>
            <a:pPr>
              <a:lnSpc>
                <a:spcPct val="80000"/>
              </a:lnSpc>
              <a:spcAft>
                <a:spcPct val="40000"/>
              </a:spcAft>
              <a:buSzPct val="150000"/>
              <a:buFont typeface="Arial" panose="020B0604020202020204" pitchFamily="34" charset="0"/>
              <a:buChar char="•"/>
              <a:defRPr/>
            </a:pPr>
            <a:r>
              <a:rPr lang="en-US" altLang="en-US" sz="2000" dirty="0">
                <a:solidFill>
                  <a:schemeClr val="tx1"/>
                </a:solidFill>
                <a:latin typeface="Calibri" panose="020F0502020204030204" pitchFamily="34" charset="0"/>
                <a:cs typeface="Calibri" panose="020F0502020204030204" pitchFamily="34" charset="0"/>
              </a:rPr>
              <a:t>All IEEE-SA standards meetings shall be conducted in compliance with all applicable laws, including antitrust and competition laws. </a:t>
            </a: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discuss the interpretation, validity, or essentiality of patents/patent claims. </a:t>
            </a: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discuss specific license rates, terms, or conditions.</a:t>
            </a:r>
          </a:p>
          <a:p>
            <a:pPr lvl="2">
              <a:lnSpc>
                <a:spcPct val="80000"/>
              </a:lnSpc>
              <a:spcAft>
                <a:spcPct val="40000"/>
              </a:spcAft>
              <a:buSzPct val="150000"/>
              <a:buFont typeface="Arial" panose="020B0604020202020204" pitchFamily="34" charset="0"/>
              <a:buChar char="•"/>
              <a:defRPr/>
            </a:pPr>
            <a:r>
              <a:rPr lang="en-US" altLang="en-US" sz="1600" dirty="0">
                <a:solidFill>
                  <a:schemeClr val="tx1"/>
                </a:solidFill>
                <a:latin typeface="Calibri" panose="020F0502020204030204" pitchFamily="34" charset="0"/>
                <a:cs typeface="Calibri" panose="020F0502020204030204" pitchFamily="34" charset="0"/>
              </a:rPr>
              <a:t>Relative costs of different technical approaches that include relative costs of patent licensing terms may be discussed in standards development meetings. </a:t>
            </a:r>
          </a:p>
          <a:p>
            <a:pPr lvl="3">
              <a:lnSpc>
                <a:spcPct val="80000"/>
              </a:lnSpc>
              <a:spcAft>
                <a:spcPct val="40000"/>
              </a:spcAft>
              <a:buSzPct val="150000"/>
              <a:buFont typeface="Arial" panose="020B0604020202020204" pitchFamily="34" charset="0"/>
              <a:buChar char="•"/>
              <a:defRPr/>
            </a:pPr>
            <a:r>
              <a:rPr lang="en-GB" altLang="en-US" b="1" dirty="0">
                <a:solidFill>
                  <a:schemeClr val="tx1"/>
                </a:solidFill>
                <a:latin typeface="Calibri" panose="020F0502020204030204" pitchFamily="34" charset="0"/>
                <a:cs typeface="Calibri" panose="020F0502020204030204" pitchFamily="34" charset="0"/>
              </a:rPr>
              <a:t>Technical considerations remain the primary focus</a:t>
            </a:r>
            <a:endParaRPr lang="en-US" altLang="en-US" b="1" dirty="0">
              <a:solidFill>
                <a:schemeClr val="tx1"/>
              </a:solidFill>
              <a:latin typeface="Calibri" panose="020F0502020204030204" pitchFamily="34" charset="0"/>
              <a:cs typeface="Calibri" panose="020F0502020204030204" pitchFamily="34" charset="0"/>
            </a:endParaRP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discuss or engage in the fixing of product prices, allocation of customers, or division of sales markets.</a:t>
            </a: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discuss the status or substance of ongoing or threatened litigation.</a:t>
            </a: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be silent if inappropriate topics are discussed … do formally object.</a:t>
            </a:r>
          </a:p>
          <a:p>
            <a:pPr algn="ctr">
              <a:lnSpc>
                <a:spcPct val="80000"/>
              </a:lnSpc>
              <a:buFont typeface="Monotype Sorts"/>
              <a:buNone/>
              <a:defRPr/>
            </a:pPr>
            <a:r>
              <a:rPr lang="en-US" altLang="en-US" sz="1050" dirty="0">
                <a:solidFill>
                  <a:schemeClr val="tx1"/>
                </a:solidFill>
                <a:latin typeface="Calibri" panose="020F0502020204030204" pitchFamily="34" charset="0"/>
                <a:cs typeface="Calibri" panose="020F0502020204030204" pitchFamily="34" charset="0"/>
              </a:rPr>
              <a:t>---------------------------------------------------------------   </a:t>
            </a:r>
            <a:endParaRPr lang="en-US" altLang="en-US" sz="1400" dirty="0">
              <a:solidFill>
                <a:schemeClr val="tx1"/>
              </a:solidFill>
              <a:latin typeface="Calibri" panose="020F0502020204030204" pitchFamily="34" charset="0"/>
              <a:cs typeface="Calibri" panose="020F0502020204030204" pitchFamily="34" charset="0"/>
            </a:endParaRPr>
          </a:p>
          <a:p>
            <a:pPr algn="ctr">
              <a:lnSpc>
                <a:spcPct val="80000"/>
              </a:lnSpc>
              <a:buFont typeface="Monotype Sorts"/>
              <a:buNone/>
              <a:defRPr/>
            </a:pPr>
            <a:r>
              <a:rPr lang="en-US" altLang="en-US" sz="1400" dirty="0">
                <a:solidFill>
                  <a:schemeClr val="tx1"/>
                </a:solidFill>
                <a:latin typeface="Calibri" panose="020F0502020204030204" pitchFamily="34" charset="0"/>
                <a:cs typeface="Calibri" panose="020F0502020204030204" pitchFamily="34" charset="0"/>
              </a:rPr>
              <a:t>For more details, see </a:t>
            </a:r>
            <a:r>
              <a:rPr lang="en-US" altLang="en-US" sz="1400" i="1" dirty="0">
                <a:solidFill>
                  <a:schemeClr val="tx1"/>
                </a:solidFill>
                <a:latin typeface="Calibri" panose="020F0502020204030204" pitchFamily="34" charset="0"/>
                <a:cs typeface="Calibri" panose="020F0502020204030204" pitchFamily="34" charset="0"/>
              </a:rPr>
              <a:t>IEEE-SA Standards Board Operations Manual</a:t>
            </a:r>
            <a:r>
              <a:rPr lang="en-US" altLang="en-US" sz="1400" dirty="0">
                <a:solidFill>
                  <a:schemeClr val="tx1"/>
                </a:solidFill>
                <a:latin typeface="Calibri" panose="020F0502020204030204" pitchFamily="34" charset="0"/>
                <a:cs typeface="Calibri" panose="020F0502020204030204" pitchFamily="34" charset="0"/>
              </a:rPr>
              <a:t>, clause 5.3.10 and </a:t>
            </a:r>
            <a:br>
              <a:rPr lang="en-US" altLang="en-US" sz="1400" dirty="0">
                <a:solidFill>
                  <a:schemeClr val="tx1"/>
                </a:solidFill>
                <a:latin typeface="Calibri" panose="020F0502020204030204" pitchFamily="34" charset="0"/>
                <a:cs typeface="Calibri" panose="020F0502020204030204" pitchFamily="34" charset="0"/>
              </a:rPr>
            </a:br>
            <a:r>
              <a:rPr lang="en-US" altLang="en-US" sz="1400" i="1" dirty="0">
                <a:solidFill>
                  <a:schemeClr val="tx1"/>
                </a:solidFill>
                <a:latin typeface="Calibri" panose="020F0502020204030204" pitchFamily="34" charset="0"/>
                <a:cs typeface="Calibri" panose="020F0502020204030204" pitchFamily="34" charset="0"/>
              </a:rPr>
              <a:t>Antitrust and Competition Policy: What You Need to Know </a:t>
            </a:r>
            <a:r>
              <a:rPr lang="en-US" altLang="en-US" sz="1400" dirty="0">
                <a:solidFill>
                  <a:schemeClr val="tx1"/>
                </a:solidFill>
                <a:latin typeface="Calibri" panose="020F0502020204030204" pitchFamily="34" charset="0"/>
                <a:cs typeface="Calibri" panose="020F0502020204030204" pitchFamily="34" charset="0"/>
              </a:rPr>
              <a:t>at </a:t>
            </a:r>
            <a:r>
              <a:rPr lang="en-US" altLang="en-US" sz="1400" dirty="0">
                <a:solidFill>
                  <a:schemeClr val="tx1"/>
                </a:solidFill>
                <a:latin typeface="Calibri" panose="020F0502020204030204" pitchFamily="34" charset="0"/>
                <a:cs typeface="Calibri" panose="020F0502020204030204" pitchFamily="34" charset="0"/>
                <a:hlinkClick r:id="rId2"/>
              </a:rPr>
              <a:t>http://standards.ieee.org/develop/policies/antitrust.pdf</a:t>
            </a:r>
            <a:r>
              <a:rPr lang="en-US" altLang="en-US" sz="1400" dirty="0">
                <a:solidFill>
                  <a:schemeClr val="tx1"/>
                </a:solidFill>
                <a:latin typeface="Calibri" panose="020F0502020204030204" pitchFamily="34" charset="0"/>
                <a:cs typeface="Calibri" panose="020F0502020204030204" pitchFamily="34" charset="0"/>
              </a:rPr>
              <a:t> </a:t>
            </a:r>
          </a:p>
        </p:txBody>
      </p:sp>
      <p:sp>
        <p:nvSpPr>
          <p:cNvPr id="6" name="Rectangle 5">
            <a:extLst>
              <a:ext uri="{FF2B5EF4-FFF2-40B4-BE49-F238E27FC236}">
                <a16:creationId xmlns:a16="http://schemas.microsoft.com/office/drawing/2014/main" id="{7A0C20CF-D37F-4039-9CB2-D2D94E081D8C}"/>
              </a:ext>
            </a:extLst>
          </p:cNvPr>
          <p:cNvSpPr>
            <a:spLocks noGrp="1" noChangeArrowheads="1"/>
          </p:cNvSpPr>
          <p:nvPr>
            <p:ph type="ftr" sz="quarter" idx="11"/>
          </p:nvPr>
        </p:nvSpPr>
        <p:spPr>
          <a:xfrm>
            <a:off x="7454901" y="6475413"/>
            <a:ext cx="3969691"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7" name="Rectangle 6">
            <a:extLst>
              <a:ext uri="{FF2B5EF4-FFF2-40B4-BE49-F238E27FC236}">
                <a16:creationId xmlns:a16="http://schemas.microsoft.com/office/drawing/2014/main" id="{B7F05818-5D69-45B7-9F07-D97F4B01072A}"/>
              </a:ext>
            </a:extLst>
          </p:cNvPr>
          <p:cNvSpPr>
            <a:spLocks noGrp="1" noChangeArrowheads="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DD282AA2-806C-47EB-B28B-E21A5BEF41CA}" type="slidenum">
              <a:rPr lang="en-US" altLang="en-US" sz="1200" b="0"/>
              <a:pPr>
                <a:spcBef>
                  <a:spcPct val="0"/>
                </a:spcBef>
                <a:buFontTx/>
                <a:buNone/>
              </a:pPr>
              <a:t>30</a:t>
            </a:fld>
            <a:endParaRPr lang="en-US" altLang="en-US" sz="1200" b="0" dirty="0"/>
          </a:p>
        </p:txBody>
      </p:sp>
      <p:sp>
        <p:nvSpPr>
          <p:cNvPr id="8" name="Rectangle 4">
            <a:extLst>
              <a:ext uri="{FF2B5EF4-FFF2-40B4-BE49-F238E27FC236}">
                <a16:creationId xmlns:a16="http://schemas.microsoft.com/office/drawing/2014/main" id="{E86F78BC-2982-4E01-B466-CACCA6F7BF27}"/>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January 2020</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7663CE7A-4100-49B6-A3C0-6F4C36649CCE}"/>
              </a:ext>
            </a:extLst>
          </p:cNvPr>
          <p:cNvSpPr>
            <a:spLocks noGrp="1" noChangeArrowheads="1"/>
          </p:cNvSpPr>
          <p:nvPr>
            <p:ph type="title"/>
          </p:nvPr>
        </p:nvSpPr>
        <p:spPr>
          <a:xfrm>
            <a:off x="1905000" y="685800"/>
            <a:ext cx="8458200" cy="609600"/>
          </a:xfrm>
        </p:spPr>
        <p:txBody>
          <a:bodyPr/>
          <a:lstStyle/>
          <a:p>
            <a:r>
              <a:rPr lang="en-GB" altLang="en-US" u="sng" dirty="0">
                <a:solidFill>
                  <a:schemeClr val="tx1"/>
                </a:solidFill>
                <a:latin typeface="Calibri" panose="020F0502020204030204" pitchFamily="34" charset="0"/>
                <a:cs typeface="Calibri" panose="020F0502020204030204" pitchFamily="34" charset="0"/>
              </a:rPr>
              <a:t>Patent-related information</a:t>
            </a:r>
            <a:endParaRPr lang="en-US" altLang="en-US" u="sng" dirty="0"/>
          </a:p>
        </p:txBody>
      </p:sp>
      <p:sp>
        <p:nvSpPr>
          <p:cNvPr id="11267" name="Rectangle 3">
            <a:extLst>
              <a:ext uri="{FF2B5EF4-FFF2-40B4-BE49-F238E27FC236}">
                <a16:creationId xmlns:a16="http://schemas.microsoft.com/office/drawing/2014/main" id="{89E5F18C-9F55-4B4C-8779-902D097B34C1}"/>
              </a:ext>
            </a:extLst>
          </p:cNvPr>
          <p:cNvSpPr>
            <a:spLocks noChangeArrowheads="1"/>
          </p:cNvSpPr>
          <p:nvPr/>
        </p:nvSpPr>
        <p:spPr bwMode="auto">
          <a:xfrm>
            <a:off x="2057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742950"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lgn="ctr">
              <a:spcBef>
                <a:spcPct val="0"/>
              </a:spcBef>
              <a:buClrTx/>
              <a:buSzTx/>
              <a:buFontTx/>
              <a:buNone/>
            </a:pPr>
            <a:endParaRPr lang="en-GB" altLang="en-US" sz="2400" b="1" u="sng">
              <a:latin typeface="Helvetica" panose="020B0604020202020204" pitchFamily="34" charset="0"/>
            </a:endParaRPr>
          </a:p>
        </p:txBody>
      </p:sp>
      <p:sp>
        <p:nvSpPr>
          <p:cNvPr id="11268" name="Rectangle 4">
            <a:extLst>
              <a:ext uri="{FF2B5EF4-FFF2-40B4-BE49-F238E27FC236}">
                <a16:creationId xmlns:a16="http://schemas.microsoft.com/office/drawing/2014/main" id="{3184E252-07B5-4094-940C-4EDF80BE12BC}"/>
              </a:ext>
            </a:extLst>
          </p:cNvPr>
          <p:cNvSpPr>
            <a:spLocks noChangeArrowheads="1"/>
          </p:cNvSpPr>
          <p:nvPr/>
        </p:nvSpPr>
        <p:spPr bwMode="auto">
          <a:xfrm>
            <a:off x="929218" y="1447800"/>
            <a:ext cx="10423366"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630238"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lnSpc>
                <a:spcPct val="80000"/>
              </a:lnSpc>
            </a:pPr>
            <a:endParaRPr lang="en-US" altLang="en-US" sz="700" u="sng" dirty="0">
              <a:solidFill>
                <a:srgbClr val="FF0000"/>
              </a:solidFill>
            </a:endParaRPr>
          </a:p>
          <a:p>
            <a:pPr lvl="1">
              <a:lnSpc>
                <a:spcPct val="90000"/>
              </a:lnSpc>
              <a:spcBef>
                <a:spcPct val="0"/>
              </a:spcBef>
              <a:buFont typeface="Monotype Sorts"/>
              <a:buNone/>
            </a:pPr>
            <a:r>
              <a:rPr lang="en-US" altLang="en-US" sz="2000" b="1" dirty="0">
                <a:solidFill>
                  <a:schemeClr val="tx1"/>
                </a:solidFill>
                <a:latin typeface="Calibri" panose="020F0502020204030204" pitchFamily="34" charset="0"/>
                <a:cs typeface="Calibri" panose="020F0502020204030204" pitchFamily="34" charset="0"/>
              </a:rPr>
              <a:t>	The patent policy and the procedures used to execute that policy are documented in the:</a:t>
            </a:r>
          </a:p>
          <a:p>
            <a:pPr lvl="2">
              <a:lnSpc>
                <a:spcPct val="90000"/>
              </a:lnSpc>
              <a:buSzPct val="150000"/>
              <a:buFont typeface="Arial" panose="020B0604020202020204" pitchFamily="34" charset="0"/>
              <a:buChar char="•"/>
            </a:pPr>
            <a:r>
              <a:rPr lang="en-US" altLang="en-US" sz="2000" b="1" i="1" dirty="0">
                <a:solidFill>
                  <a:schemeClr val="tx1"/>
                </a:solidFill>
                <a:latin typeface="Calibri" panose="020F0502020204030204" pitchFamily="34" charset="0"/>
                <a:cs typeface="Calibri" panose="020F0502020204030204" pitchFamily="34" charset="0"/>
              </a:rPr>
              <a:t>IEEE-SA Standards Board Bylaws</a:t>
            </a:r>
            <a:r>
              <a:rPr lang="en-US" altLang="en-US" sz="2000" b="1" dirty="0">
                <a:solidFill>
                  <a:schemeClr val="tx1"/>
                </a:solidFill>
                <a:latin typeface="Calibri" panose="020F0502020204030204" pitchFamily="34" charset="0"/>
                <a:cs typeface="Calibri" panose="020F0502020204030204" pitchFamily="34" charset="0"/>
              </a:rPr>
              <a:t> </a:t>
            </a:r>
            <a:r>
              <a:rPr lang="en-US" altLang="en-US" sz="1600" b="1" dirty="0">
                <a:solidFill>
                  <a:schemeClr val="tx1"/>
                </a:solidFill>
                <a:latin typeface="Calibri" panose="020F0502020204030204" pitchFamily="34" charset="0"/>
                <a:cs typeface="Calibri" panose="020F0502020204030204" pitchFamily="34" charset="0"/>
              </a:rPr>
              <a:t>(</a:t>
            </a:r>
            <a:r>
              <a:rPr lang="en-US" altLang="en-US" sz="1600" b="1" dirty="0">
                <a:solidFill>
                  <a:schemeClr val="tx1"/>
                </a:solidFill>
                <a:latin typeface="Calibri" panose="020F0502020204030204" pitchFamily="34" charset="0"/>
                <a:cs typeface="Calibri" panose="020F0502020204030204" pitchFamily="34" charset="0"/>
                <a:hlinkClick r:id="rId3"/>
              </a:rPr>
              <a:t>http://standards.ieee.org/develop/policies/bylaws/sect6-7.html#6</a:t>
            </a:r>
            <a:r>
              <a:rPr lang="en-US" altLang="en-US" sz="1600" b="1" dirty="0">
                <a:solidFill>
                  <a:schemeClr val="tx1"/>
                </a:solidFill>
                <a:latin typeface="Calibri" panose="020F0502020204030204" pitchFamily="34" charset="0"/>
                <a:cs typeface="Calibri" panose="020F0502020204030204" pitchFamily="34" charset="0"/>
              </a:rPr>
              <a:t> )</a:t>
            </a:r>
          </a:p>
          <a:p>
            <a:pPr lvl="2">
              <a:lnSpc>
                <a:spcPct val="90000"/>
              </a:lnSpc>
              <a:buSzPct val="150000"/>
              <a:buFont typeface="Arial" panose="020B0604020202020204" pitchFamily="34" charset="0"/>
              <a:buChar char="•"/>
            </a:pPr>
            <a:r>
              <a:rPr lang="en-US" altLang="en-US" sz="2000" b="1" i="1" dirty="0">
                <a:solidFill>
                  <a:schemeClr val="tx1"/>
                </a:solidFill>
                <a:latin typeface="Calibri" panose="020F0502020204030204" pitchFamily="34" charset="0"/>
                <a:cs typeface="Calibri" panose="020F0502020204030204" pitchFamily="34" charset="0"/>
              </a:rPr>
              <a:t>IEEE-SA Standards Board Operations Manual</a:t>
            </a:r>
            <a:r>
              <a:rPr lang="en-US" altLang="en-US" sz="2000" b="1" dirty="0">
                <a:solidFill>
                  <a:schemeClr val="tx1"/>
                </a:solidFill>
                <a:latin typeface="Calibri" panose="020F0502020204030204" pitchFamily="34" charset="0"/>
                <a:cs typeface="Calibri" panose="020F0502020204030204" pitchFamily="34" charset="0"/>
              </a:rPr>
              <a:t> </a:t>
            </a:r>
            <a:r>
              <a:rPr lang="en-US" altLang="en-US" sz="1600" b="1" dirty="0">
                <a:solidFill>
                  <a:schemeClr val="tx1"/>
                </a:solidFill>
                <a:latin typeface="Calibri" panose="020F0502020204030204" pitchFamily="34" charset="0"/>
                <a:cs typeface="Calibri" panose="020F0502020204030204" pitchFamily="34" charset="0"/>
              </a:rPr>
              <a:t>(</a:t>
            </a:r>
            <a:r>
              <a:rPr lang="en-US" altLang="en-US" sz="1600" b="1" dirty="0">
                <a:solidFill>
                  <a:schemeClr val="tx1"/>
                </a:solidFill>
                <a:latin typeface="Calibri" panose="020F0502020204030204" pitchFamily="34" charset="0"/>
                <a:cs typeface="Calibri" panose="020F0502020204030204" pitchFamily="34" charset="0"/>
                <a:hlinkClick r:id="rId4"/>
              </a:rPr>
              <a:t>http://standards.ieee.org/develop/policies/opman/sect6.html#6.3</a:t>
            </a:r>
            <a:r>
              <a:rPr lang="en-US" altLang="en-US" sz="1600" b="1" dirty="0">
                <a:solidFill>
                  <a:schemeClr val="tx1"/>
                </a:solidFill>
                <a:latin typeface="Calibri" panose="020F0502020204030204" pitchFamily="34" charset="0"/>
                <a:cs typeface="Calibri" panose="020F0502020204030204" pitchFamily="34" charset="0"/>
              </a:rPr>
              <a:t> )</a:t>
            </a:r>
          </a:p>
          <a:p>
            <a:pPr lvl="1">
              <a:lnSpc>
                <a:spcPct val="90000"/>
              </a:lnSpc>
              <a:buFont typeface="Monotype Sorts"/>
              <a:buNone/>
            </a:pPr>
            <a:endParaRPr lang="en-US" altLang="en-US" sz="2000" dirty="0"/>
          </a:p>
          <a:p>
            <a:pPr lvl="1">
              <a:lnSpc>
                <a:spcPct val="90000"/>
              </a:lnSpc>
              <a:spcBef>
                <a:spcPct val="0"/>
              </a:spcBef>
              <a:buFont typeface="Monotype Sorts"/>
              <a:buNone/>
            </a:pPr>
            <a:r>
              <a:rPr lang="en-US" altLang="en-US" sz="2000" b="1" dirty="0">
                <a:solidFill>
                  <a:schemeClr val="tx1"/>
                </a:solidFill>
                <a:latin typeface="Calibri" panose="020F0502020204030204" pitchFamily="34" charset="0"/>
                <a:cs typeface="Calibri" panose="020F0502020204030204" pitchFamily="34" charset="0"/>
              </a:rPr>
              <a:t>	Material about the patent policy is available at </a:t>
            </a:r>
          </a:p>
          <a:p>
            <a:pPr lvl="1">
              <a:lnSpc>
                <a:spcPct val="90000"/>
              </a:lnSpc>
              <a:spcBef>
                <a:spcPct val="0"/>
              </a:spcBef>
              <a:buFont typeface="Monotype Sorts"/>
              <a:buNone/>
            </a:pPr>
            <a:r>
              <a:rPr lang="en-US" altLang="en-US" sz="2000" b="1" dirty="0">
                <a:solidFill>
                  <a:schemeClr val="tx1"/>
                </a:solidFill>
                <a:latin typeface="Calibri" panose="020F0502020204030204" pitchFamily="34" charset="0"/>
                <a:cs typeface="Calibri" panose="020F0502020204030204" pitchFamily="34" charset="0"/>
              </a:rPr>
              <a:t>	</a:t>
            </a:r>
            <a:r>
              <a:rPr lang="en-US" altLang="en-US" sz="2000" b="1" i="1" dirty="0">
                <a:solidFill>
                  <a:schemeClr val="tx1"/>
                </a:solidFill>
                <a:latin typeface="Calibri" panose="020F0502020204030204" pitchFamily="34" charset="0"/>
                <a:cs typeface="Calibri" panose="020F0502020204030204" pitchFamily="34" charset="0"/>
                <a:hlinkClick r:id="rId5"/>
              </a:rPr>
              <a:t>http://standards.ieee.org/about/sasb/patcom/materials.html</a:t>
            </a:r>
            <a:r>
              <a:rPr lang="en-US" altLang="en-US" sz="2000" b="1" i="1" dirty="0">
                <a:solidFill>
                  <a:schemeClr val="tx1"/>
                </a:solidFill>
                <a:latin typeface="Calibri" panose="020F0502020204030204" pitchFamily="34" charset="0"/>
                <a:cs typeface="Calibri" panose="020F0502020204030204" pitchFamily="34" charset="0"/>
              </a:rPr>
              <a:t> </a:t>
            </a:r>
          </a:p>
          <a:p>
            <a:pPr lvl="1">
              <a:lnSpc>
                <a:spcPct val="90000"/>
              </a:lnSpc>
              <a:spcBef>
                <a:spcPct val="0"/>
              </a:spcBef>
              <a:buFont typeface="Monotype Sorts"/>
              <a:buNone/>
            </a:pPr>
            <a:endParaRPr lang="en-US" altLang="en-US" sz="2000" b="1" i="1" dirty="0">
              <a:solidFill>
                <a:schemeClr val="tx1"/>
              </a:solidFill>
              <a:latin typeface="Calibri" panose="020F0502020204030204" pitchFamily="34" charset="0"/>
              <a:cs typeface="Calibri" panose="020F0502020204030204" pitchFamily="34" charset="0"/>
            </a:endParaRPr>
          </a:p>
          <a:p>
            <a:pPr lvl="1">
              <a:lnSpc>
                <a:spcPct val="90000"/>
              </a:lnSpc>
              <a:spcBef>
                <a:spcPct val="0"/>
              </a:spcBef>
              <a:buFont typeface="Monotype Sorts"/>
              <a:buNone/>
            </a:pPr>
            <a:endParaRPr lang="en-US" altLang="en-US" sz="3200" b="1" dirty="0">
              <a:solidFill>
                <a:schemeClr val="tx1"/>
              </a:solidFill>
              <a:latin typeface="Calibri" panose="020F0502020204030204" pitchFamily="34" charset="0"/>
              <a:cs typeface="Calibri" panose="020F0502020204030204" pitchFamily="34" charset="0"/>
            </a:endParaRPr>
          </a:p>
          <a:p>
            <a:pPr lvl="1" algn="ctr">
              <a:lnSpc>
                <a:spcPct val="90000"/>
              </a:lnSpc>
              <a:spcBef>
                <a:spcPct val="0"/>
              </a:spcBef>
              <a:buFont typeface="Monotype Sorts"/>
              <a:buNone/>
            </a:pPr>
            <a:r>
              <a:rPr lang="en-US" altLang="en-US" sz="3200" b="1" dirty="0">
                <a:solidFill>
                  <a:schemeClr val="tx1"/>
                </a:solidFill>
                <a:latin typeface="Calibri" panose="020F0502020204030204" pitchFamily="34" charset="0"/>
                <a:cs typeface="Calibri" panose="020F0502020204030204" pitchFamily="34" charset="0"/>
              </a:rPr>
              <a:t>	If you have questions, contact the IEEE-SA Standards Board Patent Committee Administrator at patcom@ieee.org</a:t>
            </a:r>
          </a:p>
          <a:p>
            <a:pPr lvl="1">
              <a:lnSpc>
                <a:spcPct val="90000"/>
              </a:lnSpc>
              <a:spcBef>
                <a:spcPct val="0"/>
              </a:spcBef>
              <a:buFont typeface="Monotype Sorts"/>
              <a:buNone/>
            </a:pPr>
            <a:endParaRPr lang="en-US" altLang="en-US" sz="2000" b="1" i="1" dirty="0">
              <a:solidFill>
                <a:schemeClr val="tx1"/>
              </a:solidFill>
              <a:latin typeface="Calibri" panose="020F0502020204030204" pitchFamily="34" charset="0"/>
              <a:cs typeface="Calibri" panose="020F0502020204030204" pitchFamily="34" charset="0"/>
            </a:endParaRPr>
          </a:p>
        </p:txBody>
      </p:sp>
      <p:sp>
        <p:nvSpPr>
          <p:cNvPr id="7" name="Rectangle 5">
            <a:extLst>
              <a:ext uri="{FF2B5EF4-FFF2-40B4-BE49-F238E27FC236}">
                <a16:creationId xmlns:a16="http://schemas.microsoft.com/office/drawing/2014/main" id="{E67AD314-5AD6-4509-A9BE-ACB215675435}"/>
              </a:ext>
            </a:extLst>
          </p:cNvPr>
          <p:cNvSpPr>
            <a:spLocks noGrp="1" noChangeArrowheads="1"/>
          </p:cNvSpPr>
          <p:nvPr>
            <p:ph type="ftr" sz="quarter" idx="11"/>
          </p:nvPr>
        </p:nvSpPr>
        <p:spPr>
          <a:xfrm>
            <a:off x="7454901" y="6475412"/>
            <a:ext cx="3897683" cy="33020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8" name="Rectangle 6">
            <a:extLst>
              <a:ext uri="{FF2B5EF4-FFF2-40B4-BE49-F238E27FC236}">
                <a16:creationId xmlns:a16="http://schemas.microsoft.com/office/drawing/2014/main" id="{069AF7BE-D3DC-4DF2-ADF8-8BA67A4D31CF}"/>
              </a:ext>
            </a:extLst>
          </p:cNvPr>
          <p:cNvSpPr>
            <a:spLocks noGrp="1" noChangeArrowheads="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DD282AA2-806C-47EB-B28B-E21A5BEF41CA}" type="slidenum">
              <a:rPr lang="en-US" altLang="en-US" sz="1200" b="0"/>
              <a:pPr>
                <a:spcBef>
                  <a:spcPct val="0"/>
                </a:spcBef>
                <a:buFontTx/>
                <a:buNone/>
              </a:pPr>
              <a:t>31</a:t>
            </a:fld>
            <a:endParaRPr lang="en-US" altLang="en-US" sz="1200" b="0" dirty="0"/>
          </a:p>
        </p:txBody>
      </p:sp>
      <p:sp>
        <p:nvSpPr>
          <p:cNvPr id="9" name="Rectangle 4">
            <a:extLst>
              <a:ext uri="{FF2B5EF4-FFF2-40B4-BE49-F238E27FC236}">
                <a16:creationId xmlns:a16="http://schemas.microsoft.com/office/drawing/2014/main" id="{60F6E4C6-15D7-4088-8358-CEEE6BC42A61}"/>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January 2020</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5">
            <a:extLst>
              <a:ext uri="{FF2B5EF4-FFF2-40B4-BE49-F238E27FC236}">
                <a16:creationId xmlns:a16="http://schemas.microsoft.com/office/drawing/2014/main" id="{28FFF981-3FD2-4E1B-B414-F0788B91FF02}"/>
              </a:ext>
            </a:extLst>
          </p:cNvPr>
          <p:cNvSpPr>
            <a:spLocks noGrp="1" noChangeArrowheads="1"/>
          </p:cNvSpPr>
          <p:nvPr>
            <p:ph type="ftr" sz="quarter" idx="11"/>
          </p:nvPr>
        </p:nvSpPr>
        <p:spPr>
          <a:xfrm>
            <a:off x="7896200" y="6500834"/>
            <a:ext cx="34935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89091" name="Rectangle 6">
            <a:extLst>
              <a:ext uri="{FF2B5EF4-FFF2-40B4-BE49-F238E27FC236}">
                <a16:creationId xmlns:a16="http://schemas.microsoft.com/office/drawing/2014/main" id="{9D3423B3-7517-4C41-BA08-3B8980F25CB3}"/>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8DA6BF01-4DD4-4824-A517-0098C7F3775D}" type="slidenum">
              <a:rPr lang="en-US" altLang="en-US" sz="1200" b="0"/>
              <a:pPr>
                <a:spcBef>
                  <a:spcPct val="0"/>
                </a:spcBef>
                <a:buFontTx/>
                <a:buNone/>
              </a:pPr>
              <a:t>32</a:t>
            </a:fld>
            <a:endParaRPr lang="en-US" altLang="en-US" sz="1200" b="0" dirty="0"/>
          </a:p>
        </p:txBody>
      </p:sp>
      <p:sp>
        <p:nvSpPr>
          <p:cNvPr id="89092" name="Rectangle 4">
            <a:extLst>
              <a:ext uri="{FF2B5EF4-FFF2-40B4-BE49-F238E27FC236}">
                <a16:creationId xmlns:a16="http://schemas.microsoft.com/office/drawing/2014/main" id="{7FD2E8B9-0CEF-4D86-A9D1-D3FE4BB2C64C}"/>
              </a:ext>
            </a:extLst>
          </p:cNvPr>
          <p:cNvSpPr>
            <a:spLocks noGrp="1" noChangeArrowheads="1"/>
          </p:cNvSpPr>
          <p:nvPr>
            <p:ph type="ctrTitle"/>
          </p:nvPr>
        </p:nvSpPr>
        <p:spPr/>
        <p:txBody>
          <a:bodyPr/>
          <a:lstStyle/>
          <a:p>
            <a:r>
              <a:rPr lang="en-GB" altLang="en-US" sz="4400" dirty="0">
                <a:latin typeface="Arial" panose="020B0604020202020204" pitchFamily="34" charset="0"/>
                <a:cs typeface="Arial" panose="020B0604020202020204" pitchFamily="34" charset="0"/>
              </a:rPr>
              <a:t>Copyright</a:t>
            </a:r>
          </a:p>
        </p:txBody>
      </p:sp>
      <p:sp>
        <p:nvSpPr>
          <p:cNvPr id="6" name="Rectangle 4">
            <a:extLst>
              <a:ext uri="{FF2B5EF4-FFF2-40B4-BE49-F238E27FC236}">
                <a16:creationId xmlns:a16="http://schemas.microsoft.com/office/drawing/2014/main" id="{C7D2A11D-1019-4A2F-ACAB-A041DCF72BBA}"/>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January 2020</a:t>
            </a:r>
          </a:p>
        </p:txBody>
      </p:sp>
    </p:spTree>
    <p:extLst>
      <p:ext uri="{BB962C8B-B14F-4D97-AF65-F5344CB8AC3E}">
        <p14:creationId xmlns:p14="http://schemas.microsoft.com/office/powerpoint/2010/main" val="3939383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a:xfrm>
            <a:off x="839416" y="1484784"/>
            <a:ext cx="10550368" cy="4320480"/>
          </a:xfrm>
        </p:spPr>
        <p:txBody>
          <a:bodyPr>
            <a:normAutofit/>
          </a:bodyPr>
          <a:lstStyle/>
          <a:p>
            <a:pPr>
              <a:buFont typeface="Arial" panose="020B0604020202020204" pitchFamily="34" charset="0"/>
              <a:buChar char="•"/>
            </a:pPr>
            <a:r>
              <a:rPr lang="en-US" altLang="en-US" sz="2133" dirty="0"/>
              <a:t>By participating in this activity, you agree to comply with the IEEE Code of Ethics, all applicable laws, and all IEEE policies and procedures including, but not limited to, the IEEE SA Copyright Policy. </a:t>
            </a:r>
          </a:p>
          <a:p>
            <a:pPr marL="457200" indent="-457200">
              <a:spcBef>
                <a:spcPts val="0"/>
              </a:spcBef>
              <a:spcAft>
                <a:spcPts val="0"/>
              </a:spcAft>
              <a:buClr>
                <a:srgbClr val="CC3300"/>
              </a:buClr>
              <a:buSzPct val="50000"/>
              <a:buFont typeface="Arial" panose="020B0604020202020204" pitchFamily="34" charset="0"/>
              <a:buChar char="•"/>
            </a:pPr>
            <a:endParaRPr lang="en-US" altLang="en-US" sz="2933" dirty="0">
              <a:latin typeface="Calibri" pitchFamily="34" charset="0"/>
              <a:cs typeface="Calibri" pitchFamily="34" charset="0"/>
            </a:endParaRPr>
          </a:p>
          <a:p>
            <a:pPr marL="857250" lvl="1" indent="-342900">
              <a:buSzPct val="150000"/>
              <a:buFont typeface="Arial" panose="020B0604020202020204" pitchFamily="34" charset="0"/>
              <a:buChar char="•"/>
            </a:pPr>
            <a:r>
              <a:rPr lang="en-US" altLang="en-US" sz="2067" dirty="0"/>
              <a:t>Previously Published material (copyright assertion indicated) shall not be presented/submitted to the Working Group nor incorporated into a Working Group draft unless permission is granted. </a:t>
            </a:r>
          </a:p>
          <a:p>
            <a:pPr marL="857250" lvl="1" indent="-342900">
              <a:buSzPct val="150000"/>
              <a:buFont typeface="Arial" panose="020B0604020202020204" pitchFamily="34" charset="0"/>
              <a:buChar char="•"/>
            </a:pPr>
            <a:r>
              <a:rPr lang="en-US" altLang="en-US" sz="2067" dirty="0"/>
              <a:t>Prior to presentation or submission, you shall notify the Working Group Chair of previously Published material and should assist the Chair in obtaining copyright permission acceptable to IEEE SA.</a:t>
            </a:r>
          </a:p>
          <a:p>
            <a:pPr marL="857250" lvl="1" indent="-342900">
              <a:buSzPct val="150000"/>
              <a:buFont typeface="Arial" panose="020B0604020202020204" pitchFamily="34" charset="0"/>
              <a:buChar char="•"/>
            </a:pPr>
            <a:r>
              <a:rPr lang="en-US" altLang="en-US" sz="2067" dirty="0"/>
              <a:t>For material that is not previously Published, IEEE is automatically granted a license to use any material that is presented or submitted.</a:t>
            </a:r>
          </a:p>
          <a:p>
            <a:pPr marL="1257300" lvl="2" indent="-342900">
              <a:buSzPct val="150000"/>
              <a:buFont typeface="Arial" panose="020B0604020202020204" pitchFamily="34" charset="0"/>
              <a:buChar char="•"/>
            </a:pPr>
            <a:endParaRPr lang="en-US" altLang="en-US" sz="1867" dirty="0"/>
          </a:p>
        </p:txBody>
      </p:sp>
      <p:sp>
        <p:nvSpPr>
          <p:cNvPr id="5" name="Date Placeholder 4"/>
          <p:cNvSpPr>
            <a:spLocks noGrp="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a:t>January 2020</a:t>
            </a:r>
            <a:endParaRPr lang="en-GB" dirty="0"/>
          </a:p>
        </p:txBody>
      </p:sp>
      <p:sp>
        <p:nvSpPr>
          <p:cNvPr id="7" name="Rectangle 6">
            <a:extLst>
              <a:ext uri="{FF2B5EF4-FFF2-40B4-BE49-F238E27FC236}">
                <a16:creationId xmlns:a16="http://schemas.microsoft.com/office/drawing/2014/main" id="{7795679A-A6D5-4BD4-934F-81C6BE347B1E}"/>
              </a:ext>
            </a:extLst>
          </p:cNvPr>
          <p:cNvSpPr>
            <a:spLocks noGrp="1" noChangeArrowheads="1"/>
          </p:cNvSpPr>
          <p:nvPr>
            <p:ph type="sldNum" sz="quarter" idx="12"/>
          </p:nvPr>
        </p:nvSpPr>
        <p:spPr>
          <a:xfrm>
            <a:off x="5793318" y="6475414"/>
            <a:ext cx="704849" cy="3635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8DA6BF01-4DD4-4824-A517-0098C7F3775D}" type="slidenum">
              <a:rPr lang="en-US" altLang="en-US" sz="1200" b="0"/>
              <a:pPr>
                <a:spcBef>
                  <a:spcPct val="0"/>
                </a:spcBef>
                <a:buFontTx/>
                <a:buNone/>
              </a:pPr>
              <a:t>33</a:t>
            </a:fld>
            <a:endParaRPr lang="en-US" altLang="en-US" sz="1200" b="0" dirty="0"/>
          </a:p>
        </p:txBody>
      </p:sp>
      <p:sp>
        <p:nvSpPr>
          <p:cNvPr id="8" name="Rectangle 5">
            <a:extLst>
              <a:ext uri="{FF2B5EF4-FFF2-40B4-BE49-F238E27FC236}">
                <a16:creationId xmlns:a16="http://schemas.microsoft.com/office/drawing/2014/main" id="{9E381D04-B204-40EA-A7AC-E4033E09D869}"/>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BlackBerry</a:t>
            </a:r>
          </a:p>
        </p:txBody>
      </p:sp>
    </p:spTree>
    <p:extLst>
      <p:ext uri="{BB962C8B-B14F-4D97-AF65-F5344CB8AC3E}">
        <p14:creationId xmlns:p14="http://schemas.microsoft.com/office/powerpoint/2010/main" val="34646500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a:xfrm>
            <a:off x="767408" y="1628800"/>
            <a:ext cx="10729192" cy="4680520"/>
          </a:xfrm>
        </p:spPr>
        <p:txBody>
          <a:bodyPr>
            <a:noAutofit/>
          </a:bodyPr>
          <a:lstStyle/>
          <a:p>
            <a:pPr marL="400050">
              <a:buSzPct val="150000"/>
              <a:buFont typeface="Arial" panose="020B0604020202020204" pitchFamily="34" charset="0"/>
              <a:buChar char="•"/>
            </a:pPr>
            <a:r>
              <a:rPr lang="en-US" sz="1800" dirty="0"/>
              <a:t>The IEEE SA Copyright Policy is described in the IEEE SA Standards Board Bylaws and IEEE SA Standards Board Operations Manual</a:t>
            </a:r>
          </a:p>
          <a:p>
            <a:pPr marL="800100" lvl="1">
              <a:buSzPct val="150000"/>
              <a:buFont typeface="Arial" panose="020B0604020202020204" pitchFamily="34" charset="0"/>
              <a:buChar char="•"/>
            </a:pPr>
            <a:r>
              <a:rPr lang="en-US" sz="1800" dirty="0"/>
              <a:t>IEEE SA Copyright Policy, see </a:t>
            </a:r>
            <a:br>
              <a:rPr lang="en-US" sz="1800" dirty="0"/>
            </a:br>
            <a:r>
              <a:rPr lang="en-US" sz="1800" dirty="0"/>
              <a:t>	Clause 7 of the IEEE SA Standards Board Bylaws</a:t>
            </a:r>
            <a:br>
              <a:rPr lang="en-US" sz="1800" dirty="0"/>
            </a:br>
            <a:r>
              <a:rPr lang="en-US" sz="1800" dirty="0"/>
              <a:t> 	</a:t>
            </a:r>
            <a:r>
              <a:rPr lang="en-US" sz="1600" dirty="0">
                <a:hlinkClick r:id="rId2"/>
              </a:rPr>
              <a:t>https://standards.ieee.org/about/policies/bylaws/sect6-7.html#7</a:t>
            </a:r>
            <a:br>
              <a:rPr lang="en-US" sz="1600" dirty="0"/>
            </a:br>
            <a:r>
              <a:rPr lang="en-US" sz="1800" dirty="0"/>
              <a:t>	Clause 6.1 of the IEEE SA Standards Board Operations Manual</a:t>
            </a:r>
            <a:br>
              <a:rPr lang="en-US" sz="1800" dirty="0"/>
            </a:br>
            <a:r>
              <a:rPr lang="en-US" sz="1800" dirty="0"/>
              <a:t>	</a:t>
            </a:r>
            <a:r>
              <a:rPr lang="en-US" sz="1600" dirty="0">
                <a:hlinkClick r:id="rId3"/>
              </a:rPr>
              <a:t>https://standards.ieee.org/about/policies/opman/sect6.html</a:t>
            </a:r>
            <a:endParaRPr lang="en-US" sz="1600" dirty="0"/>
          </a:p>
          <a:p>
            <a:pPr marL="400050">
              <a:buSzPct val="150000"/>
              <a:buFont typeface="Arial" panose="020B0604020202020204" pitchFamily="34" charset="0"/>
              <a:buChar char="•"/>
            </a:pPr>
            <a:r>
              <a:rPr lang="en-US" sz="1800" dirty="0"/>
              <a:t>IEEE SA Copyright Permission</a:t>
            </a:r>
          </a:p>
          <a:p>
            <a:pPr marL="800100" lvl="1">
              <a:buSzPct val="150000"/>
              <a:buFont typeface="Arial" panose="020B0604020202020204" pitchFamily="34" charset="0"/>
              <a:buChar char="•"/>
            </a:pPr>
            <a:r>
              <a:rPr lang="en-US" sz="1600" dirty="0">
                <a:hlinkClick r:id="rId4"/>
              </a:rPr>
              <a:t>https://standards.ieee.org/content/dam/ieee-standards/standards/web/documents/other/permissionltrs.zip</a:t>
            </a:r>
            <a:endParaRPr lang="en-US" sz="1600" dirty="0"/>
          </a:p>
          <a:p>
            <a:pPr marL="400050">
              <a:buSzPct val="150000"/>
              <a:buFont typeface="Arial" panose="020B0604020202020204" pitchFamily="34" charset="0"/>
              <a:buChar char="•"/>
            </a:pPr>
            <a:r>
              <a:rPr lang="en-US" sz="1800" dirty="0"/>
              <a:t>IEEE SA Copyright FAQs</a:t>
            </a:r>
          </a:p>
          <a:p>
            <a:pPr marL="800100" lvl="1">
              <a:buSzPct val="150000"/>
              <a:buFont typeface="Arial" panose="020B0604020202020204" pitchFamily="34" charset="0"/>
              <a:buChar char="•"/>
            </a:pPr>
            <a:r>
              <a:rPr lang="en-US" sz="1600" dirty="0">
                <a:hlinkClick r:id="rId5"/>
              </a:rPr>
              <a:t>http://standards.ieee.org/faqs/copyrights.html/</a:t>
            </a:r>
            <a:endParaRPr lang="en-US" sz="1600" dirty="0"/>
          </a:p>
          <a:p>
            <a:pPr marL="400050">
              <a:buSzPct val="150000"/>
              <a:buFont typeface="Arial" panose="020B0604020202020204" pitchFamily="34" charset="0"/>
              <a:buChar char="•"/>
            </a:pPr>
            <a:r>
              <a:rPr lang="en-US" sz="1800" dirty="0"/>
              <a:t>IEEE SA Best Practices for IEEE Standards Development </a:t>
            </a:r>
          </a:p>
          <a:p>
            <a:pPr marL="800100" lvl="1">
              <a:buSzPct val="150000"/>
              <a:buFont typeface="Arial" panose="020B0604020202020204" pitchFamily="34" charset="0"/>
              <a:buChar char="•"/>
            </a:pPr>
            <a:r>
              <a:rPr lang="en-US" sz="1600" dirty="0">
                <a:hlinkClick r:id="rId6"/>
              </a:rPr>
              <a:t>http://standards.ieee.org/develop/policies/best_practices_for_ieee_standards_development_051215.pdf</a:t>
            </a:r>
            <a:endParaRPr lang="en-US" sz="1600" dirty="0"/>
          </a:p>
          <a:p>
            <a:pPr marL="400050">
              <a:buSzPct val="150000"/>
              <a:buFont typeface="Arial" panose="020B0604020202020204" pitchFamily="34" charset="0"/>
              <a:buChar char="•"/>
            </a:pPr>
            <a:r>
              <a:rPr lang="en-US" sz="1800" dirty="0"/>
              <a:t>Distribution of Draft Standards (see 6.1.3 of the SASB Operations Manual)</a:t>
            </a:r>
          </a:p>
          <a:p>
            <a:pPr marL="800100" lvl="1">
              <a:buSzPct val="150000"/>
              <a:buFont typeface="Arial" panose="020B0604020202020204" pitchFamily="34" charset="0"/>
              <a:buChar char="•"/>
            </a:pPr>
            <a:r>
              <a:rPr lang="en-US" sz="1600" dirty="0">
                <a:hlinkClick r:id="rId3"/>
              </a:rPr>
              <a:t>https://standards.ieee.org/about/policies/opman/sect6.html</a:t>
            </a:r>
            <a:endParaRPr lang="en-US" sz="1600" dirty="0"/>
          </a:p>
          <a:p>
            <a:pPr marL="1200150" lvl="2" indent="-285750">
              <a:buSzPct val="150000"/>
              <a:buFont typeface="Arial" panose="020B0604020202020204" pitchFamily="34" charset="0"/>
              <a:buChar char="•"/>
            </a:pPr>
            <a:endParaRPr lang="en-US" altLang="en-US" sz="1600" dirty="0"/>
          </a:p>
        </p:txBody>
      </p:sp>
      <p:sp>
        <p:nvSpPr>
          <p:cNvPr id="5" name="Date Placeholder 4"/>
          <p:cNvSpPr>
            <a:spLocks noGrp="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a:t>January 2020</a:t>
            </a:r>
            <a:endParaRPr lang="en-GB" dirty="0"/>
          </a:p>
        </p:txBody>
      </p:sp>
      <p:sp>
        <p:nvSpPr>
          <p:cNvPr id="7" name="Rectangle 6">
            <a:extLst>
              <a:ext uri="{FF2B5EF4-FFF2-40B4-BE49-F238E27FC236}">
                <a16:creationId xmlns:a16="http://schemas.microsoft.com/office/drawing/2014/main" id="{0E905254-E523-4BC2-AFB4-87BC4CE22E53}"/>
              </a:ext>
            </a:extLst>
          </p:cNvPr>
          <p:cNvSpPr>
            <a:spLocks noGrp="1" noChangeArrowheads="1"/>
          </p:cNvSpPr>
          <p:nvPr>
            <p:ph type="sldNum" sz="quarter" idx="12"/>
          </p:nvPr>
        </p:nvSpPr>
        <p:spPr>
          <a:xfrm>
            <a:off x="5793318" y="6475414"/>
            <a:ext cx="704849" cy="3635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8DA6BF01-4DD4-4824-A517-0098C7F3775D}" type="slidenum">
              <a:rPr lang="en-US" altLang="en-US" sz="1200" b="0"/>
              <a:pPr>
                <a:spcBef>
                  <a:spcPct val="0"/>
                </a:spcBef>
                <a:buFontTx/>
                <a:buNone/>
              </a:pPr>
              <a:t>34</a:t>
            </a:fld>
            <a:endParaRPr lang="en-US" altLang="en-US" sz="1200" b="0" dirty="0"/>
          </a:p>
        </p:txBody>
      </p:sp>
      <p:sp>
        <p:nvSpPr>
          <p:cNvPr id="8" name="Rectangle 5">
            <a:extLst>
              <a:ext uri="{FF2B5EF4-FFF2-40B4-BE49-F238E27FC236}">
                <a16:creationId xmlns:a16="http://schemas.microsoft.com/office/drawing/2014/main" id="{52EBA433-4950-48D2-B947-96D366F57F55}"/>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BlackBerry</a:t>
            </a:r>
          </a:p>
        </p:txBody>
      </p:sp>
    </p:spTree>
    <p:extLst>
      <p:ext uri="{BB962C8B-B14F-4D97-AF65-F5344CB8AC3E}">
        <p14:creationId xmlns:p14="http://schemas.microsoft.com/office/powerpoint/2010/main" val="131171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5">
            <a:extLst>
              <a:ext uri="{FF2B5EF4-FFF2-40B4-BE49-F238E27FC236}">
                <a16:creationId xmlns:a16="http://schemas.microsoft.com/office/drawing/2014/main" id="{28FFF981-3FD2-4E1B-B414-F0788B91FF02}"/>
              </a:ext>
            </a:extLst>
          </p:cNvPr>
          <p:cNvSpPr>
            <a:spLocks noGrp="1" noChangeArrowheads="1"/>
          </p:cNvSpPr>
          <p:nvPr>
            <p:ph type="ftr" sz="quarter" idx="11"/>
          </p:nvPr>
        </p:nvSpPr>
        <p:spPr>
          <a:xfrm>
            <a:off x="7896200" y="6500834"/>
            <a:ext cx="34935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89091" name="Rectangle 6">
            <a:extLst>
              <a:ext uri="{FF2B5EF4-FFF2-40B4-BE49-F238E27FC236}">
                <a16:creationId xmlns:a16="http://schemas.microsoft.com/office/drawing/2014/main" id="{9D3423B3-7517-4C41-BA08-3B8980F25CB3}"/>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8DA6BF01-4DD4-4824-A517-0098C7F3775D}" type="slidenum">
              <a:rPr lang="en-US" altLang="en-US" sz="1200" b="0"/>
              <a:pPr>
                <a:spcBef>
                  <a:spcPct val="0"/>
                </a:spcBef>
                <a:buFontTx/>
                <a:buNone/>
              </a:pPr>
              <a:t>35</a:t>
            </a:fld>
            <a:endParaRPr lang="en-US" altLang="en-US" sz="1200" b="0"/>
          </a:p>
        </p:txBody>
      </p:sp>
      <p:sp>
        <p:nvSpPr>
          <p:cNvPr id="89092" name="Rectangle 4">
            <a:extLst>
              <a:ext uri="{FF2B5EF4-FFF2-40B4-BE49-F238E27FC236}">
                <a16:creationId xmlns:a16="http://schemas.microsoft.com/office/drawing/2014/main" id="{7FD2E8B9-0CEF-4D86-A9D1-D3FE4BB2C64C}"/>
              </a:ext>
            </a:extLst>
          </p:cNvPr>
          <p:cNvSpPr>
            <a:spLocks noGrp="1" noChangeArrowheads="1"/>
          </p:cNvSpPr>
          <p:nvPr>
            <p:ph type="ctrTitle"/>
          </p:nvPr>
        </p:nvSpPr>
        <p:spPr/>
        <p:txBody>
          <a:bodyPr/>
          <a:lstStyle/>
          <a:p>
            <a:r>
              <a:rPr lang="en-GB" altLang="en-US" sz="4400">
                <a:latin typeface="Arial" panose="020B0604020202020204" pitchFamily="34" charset="0"/>
                <a:cs typeface="Arial" panose="020B0604020202020204" pitchFamily="34" charset="0"/>
              </a:rPr>
              <a:t>Participation</a:t>
            </a:r>
          </a:p>
        </p:txBody>
      </p:sp>
      <p:sp>
        <p:nvSpPr>
          <p:cNvPr id="6" name="Rectangle 4">
            <a:extLst>
              <a:ext uri="{FF2B5EF4-FFF2-40B4-BE49-F238E27FC236}">
                <a16:creationId xmlns:a16="http://schemas.microsoft.com/office/drawing/2014/main" id="{C7D2A11D-1019-4A2F-ACAB-A041DCF72BBA}"/>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January 2020</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 behavior in IEEE-SA activities is guided</a:t>
            </a:r>
            <a:br>
              <a:rPr lang="en-US" dirty="0"/>
            </a:br>
            <a:r>
              <a:rPr lang="en-US" dirty="0"/>
              <a:t>by the IEEE Codes of Ethics &amp; Conduct</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All participants in IEEE-SA activities are expected to adhere to the core principles underlying the:</a:t>
            </a:r>
          </a:p>
          <a:p>
            <a:pPr lvl="1">
              <a:buFont typeface="Arial" panose="020B0604020202020204" pitchFamily="34" charset="0"/>
              <a:buChar char="•"/>
            </a:pPr>
            <a:r>
              <a:rPr lang="en-US" sz="1800" dirty="0">
                <a:hlinkClick r:id="rId2"/>
              </a:rPr>
              <a:t>IEEE Code of Ethics</a:t>
            </a:r>
            <a:endParaRPr lang="en-US" sz="1800" dirty="0"/>
          </a:p>
          <a:p>
            <a:pPr lvl="1">
              <a:buFont typeface="Arial" panose="020B0604020202020204" pitchFamily="34" charset="0"/>
              <a:buChar char="•"/>
            </a:pPr>
            <a:r>
              <a:rPr lang="en-US" sz="1800" dirty="0">
                <a:hlinkClick r:id="rId3"/>
              </a:rPr>
              <a:t>IEEE Code of Conduct</a:t>
            </a:r>
            <a:endParaRPr lang="en-US" sz="1800" dirty="0"/>
          </a:p>
          <a:p>
            <a:pPr>
              <a:buFont typeface="Arial" panose="020B0604020202020204" pitchFamily="34" charset="0"/>
              <a:buChar char="•"/>
            </a:pPr>
            <a:r>
              <a:rPr lang="en-US" dirty="0"/>
              <a:t>The core principles of the IEEE Codes of Ethics &amp; Conduct are to:</a:t>
            </a:r>
          </a:p>
          <a:p>
            <a:pPr lvl="1">
              <a:buFont typeface="Arial" panose="020B0604020202020204" pitchFamily="34" charset="0"/>
              <a:buChar char="•"/>
            </a:pPr>
            <a:r>
              <a:rPr lang="en-US" sz="1800" dirty="0"/>
              <a:t>Uphold the highest standards of integrity, responsible behavior, and ethical and professional conduct</a:t>
            </a:r>
          </a:p>
          <a:p>
            <a:pPr lvl="1">
              <a:buFont typeface="Arial" panose="020B0604020202020204" pitchFamily="34" charset="0"/>
              <a:buChar char="•"/>
            </a:pPr>
            <a:r>
              <a:rPr lang="en-US" sz="1800" dirty="0"/>
              <a:t>Treat people fairly and with respect, to not engage in harassment, discrimination, or retaliation, and to protect people's privacy.</a:t>
            </a:r>
          </a:p>
          <a:p>
            <a:pPr lvl="1">
              <a:buFont typeface="Arial" panose="020B0604020202020204" pitchFamily="34" charset="0"/>
              <a:buChar char="•"/>
            </a:pPr>
            <a:r>
              <a:rPr lang="en-US" sz="1800" dirty="0"/>
              <a:t>Avoid injuring others, their property, reputation, or employment by false or malicious action</a:t>
            </a:r>
          </a:p>
          <a:p>
            <a:pPr>
              <a:buFont typeface="Arial" panose="020B0604020202020204" pitchFamily="34" charset="0"/>
              <a:buChar char="•"/>
            </a:pPr>
            <a:r>
              <a:rPr lang="en-US" dirty="0"/>
              <a:t>The most recent versions of these Codes are available at</a:t>
            </a:r>
          </a:p>
          <a:p>
            <a:pPr lvl="1">
              <a:buFont typeface="Arial" panose="020B0604020202020204" pitchFamily="34" charset="0"/>
              <a:buChar char="•"/>
            </a:pPr>
            <a:r>
              <a:rPr lang="en-US" sz="1800" dirty="0">
                <a:hlinkClick r:id="rId4"/>
              </a:rPr>
              <a:t>http://www.ieee.org/about/corporate/governance</a:t>
            </a:r>
            <a:endParaRPr lang="en-US" sz="1800" dirty="0"/>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36</a:t>
            </a:fld>
            <a:endParaRPr lang="en-GB" dirty="0"/>
          </a:p>
        </p:txBody>
      </p:sp>
      <p:sp>
        <p:nvSpPr>
          <p:cNvPr id="6" name="Date Placeholder 5"/>
          <p:cNvSpPr>
            <a:spLocks noGrp="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a:t>January 2020</a:t>
            </a:r>
            <a:endParaRPr lang="en-GB" dirty="0"/>
          </a:p>
        </p:txBody>
      </p:sp>
      <p:sp>
        <p:nvSpPr>
          <p:cNvPr id="7" name="Rectangle 5">
            <a:extLst>
              <a:ext uri="{FF2B5EF4-FFF2-40B4-BE49-F238E27FC236}">
                <a16:creationId xmlns:a16="http://schemas.microsoft.com/office/drawing/2014/main" id="{9BE5675E-27C4-432E-979E-B8135C3BB653}"/>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BlackBerry</a:t>
            </a:r>
          </a:p>
        </p:txBody>
      </p:sp>
    </p:spTree>
    <p:extLst>
      <p:ext uri="{BB962C8B-B14F-4D97-AF65-F5344CB8AC3E}">
        <p14:creationId xmlns:p14="http://schemas.microsoft.com/office/powerpoint/2010/main" val="1933083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Participants in the IEEE-SA “individual process” shall</a:t>
            </a:r>
            <a:br>
              <a:rPr lang="en-US" dirty="0"/>
            </a:br>
            <a:r>
              <a:rPr lang="en-US" dirty="0"/>
              <a:t>act independently of others, including employers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sz="2000" dirty="0"/>
              <a:t>The </a:t>
            </a:r>
            <a:r>
              <a:rPr lang="en-US" sz="2000" dirty="0">
                <a:hlinkClick r:id="rId2"/>
              </a:rPr>
              <a:t>IEEE-SA Standards Board Bylaws </a:t>
            </a:r>
            <a:r>
              <a:rPr lang="en-US" sz="2000" dirty="0"/>
              <a:t>require that “participants in the IEEE standards development individual process shall act based on their qualifications and experience”</a:t>
            </a:r>
          </a:p>
          <a:p>
            <a:pPr>
              <a:buFont typeface="Arial" panose="020B0604020202020204" pitchFamily="34" charset="0"/>
              <a:buChar char="•"/>
            </a:pPr>
            <a:r>
              <a:rPr lang="en-US" sz="2000" dirty="0"/>
              <a:t>This means participants:</a:t>
            </a:r>
          </a:p>
          <a:p>
            <a:pPr lvl="1">
              <a:buFont typeface="Arial" panose="020B0604020202020204" pitchFamily="34" charset="0"/>
              <a:buChar char="•"/>
            </a:pPr>
            <a:r>
              <a:rPr lang="en-US" sz="1800" b="1" dirty="0">
                <a:solidFill>
                  <a:srgbClr val="00B050"/>
                </a:solidFill>
              </a:rPr>
              <a:t>Shall act &amp; vote </a:t>
            </a:r>
            <a:r>
              <a:rPr lang="en-US" sz="1800" dirty="0"/>
              <a:t>based on their personal &amp; independent opinions derived from their expertise, knowledge, and qualifications</a:t>
            </a:r>
          </a:p>
          <a:p>
            <a:pPr lvl="1">
              <a:buFont typeface="Arial" panose="020B0604020202020204" pitchFamily="34" charset="0"/>
              <a:buChar char="•"/>
            </a:pPr>
            <a:r>
              <a:rPr lang="en-US" sz="1800" b="1" dirty="0">
                <a:solidFill>
                  <a:srgbClr val="FF0000"/>
                </a:solidFill>
              </a:rPr>
              <a:t>Shall not act or vote </a:t>
            </a:r>
            <a:r>
              <a:rPr lang="en-US" sz="1800" dirty="0"/>
              <a:t>based on any obligation to or any direction from any other person or organization, including an employer or client, regardless of any external commitments, agreements, contracts, or orders</a:t>
            </a:r>
          </a:p>
          <a:p>
            <a:pPr lvl="1">
              <a:buFont typeface="Arial" panose="020B0604020202020204" pitchFamily="34" charset="0"/>
              <a:buChar char="•"/>
            </a:pPr>
            <a:r>
              <a:rPr lang="en-US" sz="1800" b="1" dirty="0">
                <a:solidFill>
                  <a:srgbClr val="FF0000"/>
                </a:solidFill>
              </a:rPr>
              <a:t>Shall not direct </a:t>
            </a:r>
            <a:r>
              <a:rPr lang="en-US" sz="1800" dirty="0"/>
              <a:t>the actions or votes of other participants or retaliate against other participants for fulfilling their responsibility to act &amp; vote based on their personal &amp; independently developed opinions</a:t>
            </a:r>
          </a:p>
          <a:p>
            <a:pPr>
              <a:buFont typeface="Arial" panose="020B0604020202020204" pitchFamily="34" charset="0"/>
              <a:buChar char="•"/>
            </a:pPr>
            <a:r>
              <a:rPr lang="en-US" sz="2000" dirty="0"/>
              <a:t>By participating in standards activities using the “</a:t>
            </a:r>
            <a:r>
              <a:rPr lang="en-US" sz="2000" i="1" dirty="0"/>
              <a:t>individual process</a:t>
            </a:r>
            <a:r>
              <a:rPr lang="en-US" sz="2000" dirty="0"/>
              <a:t>”, you are deemed to accept these requirements; if you are unable to satisfy these requirements then you shall immediately cease any participation</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37</a:t>
            </a:fld>
            <a:endParaRPr lang="en-GB" dirty="0"/>
          </a:p>
        </p:txBody>
      </p:sp>
      <p:sp>
        <p:nvSpPr>
          <p:cNvPr id="6" name="Date Placeholder 5"/>
          <p:cNvSpPr>
            <a:spLocks noGrp="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a:t>January 2020</a:t>
            </a:r>
            <a:endParaRPr lang="en-GB" dirty="0"/>
          </a:p>
        </p:txBody>
      </p:sp>
      <p:sp>
        <p:nvSpPr>
          <p:cNvPr id="7" name="Rectangle 5">
            <a:extLst>
              <a:ext uri="{FF2B5EF4-FFF2-40B4-BE49-F238E27FC236}">
                <a16:creationId xmlns:a16="http://schemas.microsoft.com/office/drawing/2014/main" id="{71C6B03D-FFF9-49D4-876F-56380D1CC195}"/>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BlackBerry</a:t>
            </a:r>
          </a:p>
        </p:txBody>
      </p:sp>
    </p:spTree>
    <p:extLst>
      <p:ext uri="{BB962C8B-B14F-4D97-AF65-F5344CB8AC3E}">
        <p14:creationId xmlns:p14="http://schemas.microsoft.com/office/powerpoint/2010/main" val="13437058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IEEE-SA standards activities shall allow the fair &amp;</a:t>
            </a:r>
            <a:br>
              <a:rPr lang="en-US" dirty="0"/>
            </a:br>
            <a:r>
              <a:rPr lang="en-US" dirty="0"/>
              <a:t>equitable consideration of all viewpoints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The </a:t>
            </a:r>
            <a:r>
              <a:rPr lang="en-US" dirty="0">
                <a:hlinkClick r:id="rId2"/>
              </a:rPr>
              <a:t>IEEE-SA Standards Board Bylaws </a:t>
            </a:r>
            <a:r>
              <a:rPr lang="en-US" dirty="0"/>
              <a:t>(clause 5.2.1.3) specifies that “</a:t>
            </a:r>
            <a:r>
              <a:rPr lang="en-US" i="1" dirty="0"/>
              <a:t>the standards development process shall not be dominated by any single interest category, individual, or organization</a:t>
            </a:r>
            <a:r>
              <a:rPr lang="en-US" dirty="0"/>
              <a:t>”</a:t>
            </a:r>
          </a:p>
          <a:p>
            <a:pPr lvl="1">
              <a:buFont typeface="Arial" panose="020B0604020202020204" pitchFamily="34" charset="0"/>
              <a:buChar char="•"/>
            </a:pPr>
            <a:r>
              <a:rPr lang="en-US" sz="1800" dirty="0"/>
              <a:t>This means no participant may exercise “</a:t>
            </a:r>
            <a:r>
              <a:rPr lang="en-US" sz="1800" i="1" dirty="0"/>
              <a:t>authority, leadership, or influence by reason of superior leverage, strength, or representation to the exclusion of fair and equitable consideration of other viewpoints</a:t>
            </a:r>
            <a:r>
              <a:rPr lang="en-US" sz="1800" dirty="0"/>
              <a:t>” or “</a:t>
            </a:r>
            <a:r>
              <a:rPr lang="en-US" sz="1800" i="1" dirty="0"/>
              <a:t>to hinder the progress of the standards development activity</a:t>
            </a:r>
            <a:r>
              <a:rPr lang="en-US" sz="1800" dirty="0"/>
              <a:t>”</a:t>
            </a:r>
          </a:p>
          <a:p>
            <a:pPr>
              <a:buFont typeface="Arial" panose="020B0604020202020204" pitchFamily="34" charset="0"/>
              <a:buChar char="•"/>
            </a:pPr>
            <a:r>
              <a:rPr lang="en-US" dirty="0"/>
              <a:t>This rule applies equally to those participating in a standards development project and to that project’s leadership group</a:t>
            </a:r>
          </a:p>
          <a:p>
            <a:pPr>
              <a:buFont typeface="Arial" panose="020B0604020202020204" pitchFamily="34" charset="0"/>
              <a:buChar char="•"/>
            </a:pPr>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38</a:t>
            </a:fld>
            <a:endParaRPr lang="en-GB" dirty="0"/>
          </a:p>
        </p:txBody>
      </p:sp>
      <p:sp>
        <p:nvSpPr>
          <p:cNvPr id="6" name="Date Placeholder 5"/>
          <p:cNvSpPr>
            <a:spLocks noGrp="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a:t>January 2020</a:t>
            </a:r>
            <a:endParaRPr lang="en-GB" dirty="0"/>
          </a:p>
        </p:txBody>
      </p:sp>
      <p:sp>
        <p:nvSpPr>
          <p:cNvPr id="7" name="Rectangle 5">
            <a:extLst>
              <a:ext uri="{FF2B5EF4-FFF2-40B4-BE49-F238E27FC236}">
                <a16:creationId xmlns:a16="http://schemas.microsoft.com/office/drawing/2014/main" id="{EBE33769-D1F6-46E8-B98D-22150A9263A1}"/>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BlackBerry</a:t>
            </a:r>
          </a:p>
        </p:txBody>
      </p:sp>
    </p:spTree>
    <p:extLst>
      <p:ext uri="{BB962C8B-B14F-4D97-AF65-F5344CB8AC3E}">
        <p14:creationId xmlns:p14="http://schemas.microsoft.com/office/powerpoint/2010/main" val="9695427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5">
            <a:extLst>
              <a:ext uri="{FF2B5EF4-FFF2-40B4-BE49-F238E27FC236}">
                <a16:creationId xmlns:a16="http://schemas.microsoft.com/office/drawing/2014/main" id="{600F1AC1-5D74-4F28-8959-5B54B68FFE2E}"/>
              </a:ext>
            </a:extLst>
          </p:cNvPr>
          <p:cNvSpPr>
            <a:spLocks noGrp="1" noChangeArrowheads="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93187" name="Rectangle 6">
            <a:extLst>
              <a:ext uri="{FF2B5EF4-FFF2-40B4-BE49-F238E27FC236}">
                <a16:creationId xmlns:a16="http://schemas.microsoft.com/office/drawing/2014/main" id="{C2D09B11-8097-4DA8-92EC-E95063CACFB9}"/>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052870D0-1725-4E20-928A-F9C727519E6C}" type="slidenum">
              <a:rPr lang="en-US" altLang="en-US" sz="1200" b="0"/>
              <a:pPr>
                <a:spcBef>
                  <a:spcPct val="0"/>
                </a:spcBef>
                <a:buFontTx/>
                <a:buNone/>
              </a:pPr>
              <a:t>39</a:t>
            </a:fld>
            <a:endParaRPr lang="en-US" altLang="en-US" sz="1200" b="0"/>
          </a:p>
        </p:txBody>
      </p:sp>
      <p:sp>
        <p:nvSpPr>
          <p:cNvPr id="93188" name="Rectangle 4">
            <a:extLst>
              <a:ext uri="{FF2B5EF4-FFF2-40B4-BE49-F238E27FC236}">
                <a16:creationId xmlns:a16="http://schemas.microsoft.com/office/drawing/2014/main" id="{AE9C8565-6033-4633-AE27-DFE76AE7B369}"/>
              </a:ext>
            </a:extLst>
          </p:cNvPr>
          <p:cNvSpPr>
            <a:spLocks noGrp="1" noChangeArrowheads="1"/>
          </p:cNvSpPr>
          <p:nvPr>
            <p:ph type="ctrTitle"/>
          </p:nvPr>
        </p:nvSpPr>
        <p:spPr/>
        <p:txBody>
          <a:bodyPr/>
          <a:lstStyle/>
          <a:p>
            <a:r>
              <a:rPr lang="en-GB" altLang="en-US" sz="4400">
                <a:latin typeface="Arial" panose="020B0604020202020204" pitchFamily="34" charset="0"/>
                <a:cs typeface="Arial" panose="020B0604020202020204" pitchFamily="34" charset="0"/>
              </a:rPr>
              <a:t>Attendance</a:t>
            </a:r>
          </a:p>
        </p:txBody>
      </p:sp>
      <p:sp>
        <p:nvSpPr>
          <p:cNvPr id="6" name="Rectangle 4">
            <a:extLst>
              <a:ext uri="{FF2B5EF4-FFF2-40B4-BE49-F238E27FC236}">
                <a16:creationId xmlns:a16="http://schemas.microsoft.com/office/drawing/2014/main" id="{205707E6-858B-4A48-B8B1-6197DC61AB4C}"/>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January 2020</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a:extLst>
              <a:ext uri="{FF2B5EF4-FFF2-40B4-BE49-F238E27FC236}">
                <a16:creationId xmlns:a16="http://schemas.microsoft.com/office/drawing/2014/main" id="{7E912653-C20A-40E6-A5CB-34A51A9E3D2E}"/>
              </a:ext>
            </a:extLst>
          </p:cNvPr>
          <p:cNvSpPr>
            <a:spLocks noGrp="1" noChangeArrowheads="1"/>
          </p:cNvSpPr>
          <p:nvPr>
            <p:ph type="ftr" sz="quarter" idx="11"/>
          </p:nvPr>
        </p:nvSpPr>
        <p:spPr>
          <a:xfrm>
            <a:off x="7752184" y="6500834"/>
            <a:ext cx="3637601"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29699" name="Rectangle 6">
            <a:extLst>
              <a:ext uri="{FF2B5EF4-FFF2-40B4-BE49-F238E27FC236}">
                <a16:creationId xmlns:a16="http://schemas.microsoft.com/office/drawing/2014/main" id="{E0A14801-1F8F-454C-8331-E3E76B1D08D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AA45BCE2-DDFC-4752-8E37-BFABD39D3534}" type="slidenum">
              <a:rPr lang="en-US" altLang="en-US" sz="1200" b="0"/>
              <a:pPr>
                <a:spcBef>
                  <a:spcPct val="0"/>
                </a:spcBef>
                <a:buFontTx/>
                <a:buNone/>
              </a:pPr>
              <a:t>4</a:t>
            </a:fld>
            <a:endParaRPr lang="en-US" altLang="en-US" sz="1200" b="0"/>
          </a:p>
        </p:txBody>
      </p:sp>
      <p:sp>
        <p:nvSpPr>
          <p:cNvPr id="29700" name="Title 1">
            <a:extLst>
              <a:ext uri="{FF2B5EF4-FFF2-40B4-BE49-F238E27FC236}">
                <a16:creationId xmlns:a16="http://schemas.microsoft.com/office/drawing/2014/main" id="{73002C4B-7397-40AB-A3B5-FCC6C74F98AD}"/>
              </a:ext>
            </a:extLst>
          </p:cNvPr>
          <p:cNvSpPr>
            <a:spLocks noGrp="1" noChangeArrowheads="1"/>
          </p:cNvSpPr>
          <p:nvPr>
            <p:ph type="title"/>
          </p:nvPr>
        </p:nvSpPr>
        <p:spPr>
          <a:xfrm>
            <a:off x="2286000" y="609600"/>
            <a:ext cx="7772400" cy="914400"/>
          </a:xfrm>
        </p:spPr>
        <p:txBody>
          <a:bodyPr/>
          <a:lstStyle/>
          <a:p>
            <a:r>
              <a:rPr lang="en-GB" altLang="en-US" dirty="0"/>
              <a:t>IEEE 802.11 Presentations</a:t>
            </a:r>
            <a:endParaRPr lang="en-US" altLang="en-US" dirty="0"/>
          </a:p>
        </p:txBody>
      </p:sp>
      <p:sp>
        <p:nvSpPr>
          <p:cNvPr id="29701" name="Content Placeholder 2">
            <a:extLst>
              <a:ext uri="{FF2B5EF4-FFF2-40B4-BE49-F238E27FC236}">
                <a16:creationId xmlns:a16="http://schemas.microsoft.com/office/drawing/2014/main" id="{12392EE6-221D-42DE-9F82-E22E6074B815}"/>
              </a:ext>
            </a:extLst>
          </p:cNvPr>
          <p:cNvSpPr>
            <a:spLocks noGrp="1" noChangeArrowheads="1"/>
          </p:cNvSpPr>
          <p:nvPr>
            <p:ph idx="1"/>
          </p:nvPr>
        </p:nvSpPr>
        <p:spPr>
          <a:xfrm>
            <a:off x="1487488" y="1447800"/>
            <a:ext cx="9577064" cy="4876800"/>
          </a:xfrm>
        </p:spPr>
        <p:txBody>
          <a:bodyPr/>
          <a:lstStyle/>
          <a:p>
            <a:r>
              <a:rPr lang="en-GB" altLang="en-US" b="0" dirty="0"/>
              <a:t>There are </a:t>
            </a:r>
            <a:r>
              <a:rPr lang="en-GB" altLang="en-US" b="0"/>
              <a:t>some short educational </a:t>
            </a:r>
            <a:r>
              <a:rPr lang="en-GB" altLang="en-US" b="0" dirty="0"/>
              <a:t>presentations available as follows:</a:t>
            </a:r>
          </a:p>
          <a:p>
            <a:pPr>
              <a:buFont typeface="Arial" panose="020B0604020202020204" pitchFamily="34" charset="0"/>
              <a:buChar char="•"/>
            </a:pPr>
            <a:r>
              <a:rPr lang="en-GB" altLang="en-US" sz="2000" b="0" dirty="0"/>
              <a:t>    A description of the </a:t>
            </a:r>
            <a:r>
              <a:rPr lang="en-GB" altLang="en-US" sz="2000" b="0" dirty="0">
                <a:hlinkClick r:id="rId3"/>
              </a:rPr>
              <a:t>current projects in IEEE 802.11</a:t>
            </a:r>
            <a:r>
              <a:rPr lang="en-GB" altLang="en-US" sz="2000" b="0" dirty="0"/>
              <a:t> and a short introduction to the IEEE standards process</a:t>
            </a:r>
          </a:p>
          <a:p>
            <a:pPr>
              <a:buFont typeface="Arial" panose="020B0604020202020204" pitchFamily="34" charset="0"/>
              <a:buChar char="•"/>
            </a:pPr>
            <a:r>
              <a:rPr lang="en-GB" altLang="en-US" sz="2000" b="0" dirty="0"/>
              <a:t>    A description of the </a:t>
            </a:r>
            <a:r>
              <a:rPr lang="en-GB" altLang="en-US" sz="2000" b="0" dirty="0">
                <a:hlinkClick r:id="rId4"/>
              </a:rPr>
              <a:t>completed projects in IEEE 802.11</a:t>
            </a:r>
            <a:r>
              <a:rPr lang="en-GB" altLang="en-US" sz="2000" b="0" dirty="0"/>
              <a:t>, a short introduction to the IEEE standards process and some non-project activities in IEEE 802.11</a:t>
            </a:r>
          </a:p>
          <a:p>
            <a:pPr marL="0" indent="0"/>
            <a:endParaRPr lang="en-GB" altLang="en-US" b="0" dirty="0"/>
          </a:p>
          <a:p>
            <a:pPr marL="0" indent="0"/>
            <a:r>
              <a:rPr lang="en-GB" altLang="en-US" b="0" dirty="0"/>
              <a:t>Please see </a:t>
            </a:r>
            <a:r>
              <a:rPr lang="en-GB" altLang="en-US" b="0" dirty="0">
                <a:hlinkClick r:id="rId5"/>
              </a:rPr>
              <a:t>http://grouper.ieee.org/groups/802/11/presentation.html</a:t>
            </a:r>
            <a:r>
              <a:rPr lang="en-GB" altLang="en-US" b="0" dirty="0"/>
              <a:t> for further information</a:t>
            </a:r>
          </a:p>
          <a:p>
            <a:endParaRPr lang="en-GB" altLang="en-US" b="0" dirty="0"/>
          </a:p>
          <a:p>
            <a:endParaRPr lang="en-GB" altLang="en-US" b="0" dirty="0"/>
          </a:p>
          <a:p>
            <a:endParaRPr lang="en-GB" altLang="en-US" b="0" dirty="0"/>
          </a:p>
        </p:txBody>
      </p:sp>
      <p:sp>
        <p:nvSpPr>
          <p:cNvPr id="29703" name="Rectangle 4">
            <a:extLst>
              <a:ext uri="{FF2B5EF4-FFF2-40B4-BE49-F238E27FC236}">
                <a16:creationId xmlns:a16="http://schemas.microsoft.com/office/drawing/2014/main" id="{B73DE696-F46C-451C-98BC-2F62C4E15980}"/>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January 2020</a:t>
            </a:r>
          </a:p>
        </p:txBody>
      </p:sp>
    </p:spTree>
    <p:extLst>
      <p:ext uri="{BB962C8B-B14F-4D97-AF65-F5344CB8AC3E}">
        <p14:creationId xmlns:p14="http://schemas.microsoft.com/office/powerpoint/2010/main" val="16542501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5">
            <a:extLst>
              <a:ext uri="{FF2B5EF4-FFF2-40B4-BE49-F238E27FC236}">
                <a16:creationId xmlns:a16="http://schemas.microsoft.com/office/drawing/2014/main" id="{C76791C4-F90C-4D1E-91EF-E8AC9A0AA85C}"/>
              </a:ext>
            </a:extLst>
          </p:cNvPr>
          <p:cNvSpPr>
            <a:spLocks noGrp="1" noChangeArrowheads="1"/>
          </p:cNvSpPr>
          <p:nvPr>
            <p:ph type="ftr" sz="quarter" idx="11"/>
          </p:nvPr>
        </p:nvSpPr>
        <p:spPr>
          <a:xfrm>
            <a:off x="7752184" y="6500834"/>
            <a:ext cx="3637601"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95235" name="Rectangle 6">
            <a:extLst>
              <a:ext uri="{FF2B5EF4-FFF2-40B4-BE49-F238E27FC236}">
                <a16:creationId xmlns:a16="http://schemas.microsoft.com/office/drawing/2014/main" id="{D1021770-2306-4F20-B284-0EF9D09ACFC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599B208E-87D3-4FC0-BB45-6A8313A03F9D}" type="slidenum">
              <a:rPr lang="en-US" altLang="en-US" sz="1200" b="0"/>
              <a:pPr>
                <a:spcBef>
                  <a:spcPct val="0"/>
                </a:spcBef>
                <a:buFontTx/>
                <a:buNone/>
              </a:pPr>
              <a:t>40</a:t>
            </a:fld>
            <a:endParaRPr lang="en-US" altLang="en-US" sz="1200" b="0"/>
          </a:p>
        </p:txBody>
      </p:sp>
      <p:sp>
        <p:nvSpPr>
          <p:cNvPr id="95237" name="Rectangle 2">
            <a:extLst>
              <a:ext uri="{FF2B5EF4-FFF2-40B4-BE49-F238E27FC236}">
                <a16:creationId xmlns:a16="http://schemas.microsoft.com/office/drawing/2014/main" id="{16552BF6-159E-4DE3-850A-44044BE3B933}"/>
              </a:ext>
            </a:extLst>
          </p:cNvPr>
          <p:cNvSpPr>
            <a:spLocks noGrp="1" noChangeArrowheads="1"/>
          </p:cNvSpPr>
          <p:nvPr>
            <p:ph type="title"/>
          </p:nvPr>
        </p:nvSpPr>
        <p:spPr>
          <a:xfrm>
            <a:off x="2209800" y="685800"/>
            <a:ext cx="7772400" cy="609600"/>
          </a:xfrm>
        </p:spPr>
        <p:txBody>
          <a:bodyPr/>
          <a:lstStyle/>
          <a:p>
            <a:r>
              <a:rPr lang="en-GB" altLang="en-US" sz="2800"/>
              <a:t>Example Session graphic (interim) Jan 2010</a:t>
            </a:r>
          </a:p>
        </p:txBody>
      </p:sp>
      <p:sp>
        <p:nvSpPr>
          <p:cNvPr id="95238" name="Rectangle 2298">
            <a:extLst>
              <a:ext uri="{FF2B5EF4-FFF2-40B4-BE49-F238E27FC236}">
                <a16:creationId xmlns:a16="http://schemas.microsoft.com/office/drawing/2014/main" id="{F9430421-5EDD-4A33-B8C2-CDE9E7F6F63E}"/>
              </a:ext>
            </a:extLst>
          </p:cNvPr>
          <p:cNvSpPr>
            <a:spLocks noGrp="1" noChangeArrowheads="1"/>
          </p:cNvSpPr>
          <p:nvPr>
            <p:ph type="body" sz="half" idx="1"/>
          </p:nvPr>
        </p:nvSpPr>
        <p:spPr>
          <a:xfrm>
            <a:off x="4114800" y="1219200"/>
            <a:ext cx="6553200" cy="914400"/>
          </a:xfrm>
        </p:spPr>
        <p:txBody>
          <a:bodyPr/>
          <a:lstStyle/>
          <a:p>
            <a:pPr>
              <a:lnSpc>
                <a:spcPct val="80000"/>
              </a:lnSpc>
            </a:pPr>
            <a:r>
              <a:rPr lang="en-GB" altLang="en-US" sz="1800"/>
              <a:t>18 Normal slots, 2 Extra slots</a:t>
            </a:r>
          </a:p>
          <a:p>
            <a:pPr>
              <a:lnSpc>
                <a:spcPct val="80000"/>
              </a:lnSpc>
            </a:pPr>
            <a:r>
              <a:rPr lang="en-GB" altLang="en-US" sz="1800"/>
              <a:t>75% attendance requires 14 slots attended</a:t>
            </a:r>
          </a:p>
          <a:p>
            <a:pPr>
              <a:lnSpc>
                <a:spcPct val="80000"/>
              </a:lnSpc>
            </a:pPr>
            <a:r>
              <a:rPr lang="en-GB" altLang="en-US" sz="1800"/>
              <a:t>Closing plenary requires only 1 registration for 2 slot credit</a:t>
            </a:r>
          </a:p>
        </p:txBody>
      </p:sp>
      <p:sp>
        <p:nvSpPr>
          <p:cNvPr id="95239" name="Rectangle 2310">
            <a:extLst>
              <a:ext uri="{FF2B5EF4-FFF2-40B4-BE49-F238E27FC236}">
                <a16:creationId xmlns:a16="http://schemas.microsoft.com/office/drawing/2014/main" id="{2C062EBD-2E80-4905-A224-DF7A0C9F3B5B}"/>
              </a:ext>
            </a:extLst>
          </p:cNvPr>
          <p:cNvSpPr>
            <a:spLocks noChangeArrowheads="1"/>
          </p:cNvSpPr>
          <p:nvPr/>
        </p:nvSpPr>
        <p:spPr bwMode="auto">
          <a:xfrm>
            <a:off x="5924551" y="3655369"/>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en-US" altLang="en-US"/>
          </a:p>
        </p:txBody>
      </p:sp>
      <p:pic>
        <p:nvPicPr>
          <p:cNvPr id="95240" name="Picture 2316">
            <a:extLst>
              <a:ext uri="{FF2B5EF4-FFF2-40B4-BE49-F238E27FC236}">
                <a16:creationId xmlns:a16="http://schemas.microsoft.com/office/drawing/2014/main" id="{843895F8-05D4-4CE9-ACA1-CAA496BB32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057401"/>
            <a:ext cx="8458200" cy="430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95241" name="AutoShape 2292">
            <a:extLst>
              <a:ext uri="{FF2B5EF4-FFF2-40B4-BE49-F238E27FC236}">
                <a16:creationId xmlns:a16="http://schemas.microsoft.com/office/drawing/2014/main" id="{CF3A8689-AB8F-45E0-AA42-CAB60DE21EFA}"/>
              </a:ext>
            </a:extLst>
          </p:cNvPr>
          <p:cNvSpPr>
            <a:spLocks noChangeArrowheads="1"/>
          </p:cNvSpPr>
          <p:nvPr/>
        </p:nvSpPr>
        <p:spPr bwMode="auto">
          <a:xfrm>
            <a:off x="1676400" y="1828800"/>
            <a:ext cx="2286000" cy="381000"/>
          </a:xfrm>
          <a:prstGeom prst="wedgeRoundRectCallout">
            <a:avLst>
              <a:gd name="adj1" fmla="val 30139"/>
              <a:gd name="adj2" fmla="val 205833"/>
              <a:gd name="adj3" fmla="val 16667"/>
            </a:avLst>
          </a:prstGeom>
          <a:solidFill>
            <a:schemeClr val="accent1"/>
          </a:solidFill>
          <a:ln w="12700">
            <a:solidFill>
              <a:schemeClr val="tx1"/>
            </a:solidFill>
            <a:miter lim="800000"/>
            <a:headEnd type="none" w="sm" len="sm"/>
            <a:tailEnd type="none" w="sm" len="sm"/>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GB" altLang="en-US" sz="1400"/>
              <a:t>Register once</a:t>
            </a:r>
          </a:p>
        </p:txBody>
      </p:sp>
      <p:sp>
        <p:nvSpPr>
          <p:cNvPr id="11" name="Rectangle 4">
            <a:extLst>
              <a:ext uri="{FF2B5EF4-FFF2-40B4-BE49-F238E27FC236}">
                <a16:creationId xmlns:a16="http://schemas.microsoft.com/office/drawing/2014/main" id="{11FAFAEB-62E2-42CE-9DC6-013F609DF8BA}"/>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January 2020</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5">
            <a:extLst>
              <a:ext uri="{FF2B5EF4-FFF2-40B4-BE49-F238E27FC236}">
                <a16:creationId xmlns:a16="http://schemas.microsoft.com/office/drawing/2014/main" id="{0A4FAD83-FADF-466C-A1CC-D1F6EE17FE14}"/>
              </a:ext>
            </a:extLst>
          </p:cNvPr>
          <p:cNvSpPr>
            <a:spLocks noGrp="1" noChangeArrowheads="1"/>
          </p:cNvSpPr>
          <p:nvPr>
            <p:ph type="ftr" sz="quarter" idx="11"/>
          </p:nvPr>
        </p:nvSpPr>
        <p:spPr>
          <a:xfrm>
            <a:off x="7752184" y="6500834"/>
            <a:ext cx="3637601"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97283" name="Rectangle 6">
            <a:extLst>
              <a:ext uri="{FF2B5EF4-FFF2-40B4-BE49-F238E27FC236}">
                <a16:creationId xmlns:a16="http://schemas.microsoft.com/office/drawing/2014/main" id="{20DEADED-61C8-4522-9AB6-381C04044BF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53850ADF-2823-4406-BEC8-0AB876CAE789}" type="slidenum">
              <a:rPr lang="en-US" altLang="en-US" sz="1200" b="0"/>
              <a:pPr>
                <a:spcBef>
                  <a:spcPct val="0"/>
                </a:spcBef>
                <a:buFontTx/>
                <a:buNone/>
              </a:pPr>
              <a:t>41</a:t>
            </a:fld>
            <a:endParaRPr lang="en-US" altLang="en-US" sz="1200" b="0"/>
          </a:p>
        </p:txBody>
      </p:sp>
      <p:sp>
        <p:nvSpPr>
          <p:cNvPr id="97285" name="Rectangle 2">
            <a:extLst>
              <a:ext uri="{FF2B5EF4-FFF2-40B4-BE49-F238E27FC236}">
                <a16:creationId xmlns:a16="http://schemas.microsoft.com/office/drawing/2014/main" id="{74654B60-62B7-43D7-A6E1-1F247E64B96F}"/>
              </a:ext>
            </a:extLst>
          </p:cNvPr>
          <p:cNvSpPr>
            <a:spLocks noGrp="1" noChangeArrowheads="1"/>
          </p:cNvSpPr>
          <p:nvPr>
            <p:ph type="title"/>
          </p:nvPr>
        </p:nvSpPr>
        <p:spPr>
          <a:xfrm>
            <a:off x="2209800" y="685800"/>
            <a:ext cx="7772400" cy="609600"/>
          </a:xfrm>
        </p:spPr>
        <p:txBody>
          <a:bodyPr/>
          <a:lstStyle/>
          <a:p>
            <a:r>
              <a:rPr lang="en-GB" altLang="en-US" sz="2800"/>
              <a:t>Example Session graphic (plenary) Mar 2010</a:t>
            </a:r>
          </a:p>
        </p:txBody>
      </p:sp>
      <p:sp>
        <p:nvSpPr>
          <p:cNvPr id="97286" name="Rectangle 2298">
            <a:extLst>
              <a:ext uri="{FF2B5EF4-FFF2-40B4-BE49-F238E27FC236}">
                <a16:creationId xmlns:a16="http://schemas.microsoft.com/office/drawing/2014/main" id="{9ADA1FF1-7D1F-4628-A69B-FCE351612391}"/>
              </a:ext>
            </a:extLst>
          </p:cNvPr>
          <p:cNvSpPr>
            <a:spLocks noGrp="1" noChangeArrowheads="1"/>
          </p:cNvSpPr>
          <p:nvPr>
            <p:ph type="body" sz="half" idx="1"/>
          </p:nvPr>
        </p:nvSpPr>
        <p:spPr>
          <a:xfrm>
            <a:off x="4114800" y="1219200"/>
            <a:ext cx="6553200" cy="914400"/>
          </a:xfrm>
        </p:spPr>
        <p:txBody>
          <a:bodyPr/>
          <a:lstStyle/>
          <a:p>
            <a:pPr>
              <a:lnSpc>
                <a:spcPct val="80000"/>
              </a:lnSpc>
            </a:pPr>
            <a:r>
              <a:rPr lang="en-GB" altLang="en-US" sz="1800"/>
              <a:t>17 Normal slots, 2 Extra slots</a:t>
            </a:r>
          </a:p>
          <a:p>
            <a:pPr>
              <a:lnSpc>
                <a:spcPct val="80000"/>
              </a:lnSpc>
            </a:pPr>
            <a:r>
              <a:rPr lang="en-GB" altLang="en-US" sz="1800"/>
              <a:t>75% attendance requires 13 slots attended</a:t>
            </a:r>
          </a:p>
          <a:p>
            <a:pPr>
              <a:lnSpc>
                <a:spcPct val="80000"/>
              </a:lnSpc>
            </a:pPr>
            <a:r>
              <a:rPr lang="en-GB" altLang="en-US" sz="1800"/>
              <a:t>Closing plenary requires only 1 registration for 2 slot credit</a:t>
            </a:r>
          </a:p>
        </p:txBody>
      </p:sp>
      <p:sp>
        <p:nvSpPr>
          <p:cNvPr id="97287" name="Rectangle 2310">
            <a:extLst>
              <a:ext uri="{FF2B5EF4-FFF2-40B4-BE49-F238E27FC236}">
                <a16:creationId xmlns:a16="http://schemas.microsoft.com/office/drawing/2014/main" id="{4464526A-B2B3-40E8-9F48-35A529B6B06B}"/>
              </a:ext>
            </a:extLst>
          </p:cNvPr>
          <p:cNvSpPr>
            <a:spLocks noChangeArrowheads="1"/>
          </p:cNvSpPr>
          <p:nvPr/>
        </p:nvSpPr>
        <p:spPr bwMode="auto">
          <a:xfrm>
            <a:off x="5924551" y="3655369"/>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en-US" altLang="en-US"/>
          </a:p>
        </p:txBody>
      </p:sp>
      <p:pic>
        <p:nvPicPr>
          <p:cNvPr id="97288" name="Picture 2">
            <a:extLst>
              <a:ext uri="{FF2B5EF4-FFF2-40B4-BE49-F238E27FC236}">
                <a16:creationId xmlns:a16="http://schemas.microsoft.com/office/drawing/2014/main" id="{1B7148A3-E785-489C-910D-AD5A333D54F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2057400"/>
            <a:ext cx="8964488"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97289" name="AutoShape 2292">
            <a:extLst>
              <a:ext uri="{FF2B5EF4-FFF2-40B4-BE49-F238E27FC236}">
                <a16:creationId xmlns:a16="http://schemas.microsoft.com/office/drawing/2014/main" id="{B40FB697-6EF6-46F1-A69B-335D0FA1F44D}"/>
              </a:ext>
            </a:extLst>
          </p:cNvPr>
          <p:cNvSpPr>
            <a:spLocks noChangeArrowheads="1"/>
          </p:cNvSpPr>
          <p:nvPr/>
        </p:nvSpPr>
        <p:spPr bwMode="auto">
          <a:xfrm>
            <a:off x="1828800" y="1524000"/>
            <a:ext cx="2286000" cy="381000"/>
          </a:xfrm>
          <a:prstGeom prst="wedgeRoundRectCallout">
            <a:avLst>
              <a:gd name="adj1" fmla="val 34819"/>
              <a:gd name="adj2" fmla="val 415194"/>
              <a:gd name="adj3" fmla="val 16667"/>
            </a:avLst>
          </a:prstGeom>
          <a:solidFill>
            <a:schemeClr val="accent1"/>
          </a:solidFill>
          <a:ln w="12700">
            <a:solidFill>
              <a:schemeClr val="tx1"/>
            </a:solidFill>
            <a:miter lim="800000"/>
            <a:headEnd type="none" w="sm" len="sm"/>
            <a:tailEnd type="none" w="sm" len="sm"/>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GB" altLang="en-US" sz="1400"/>
              <a:t>Register once</a:t>
            </a:r>
          </a:p>
        </p:txBody>
      </p:sp>
      <p:sp>
        <p:nvSpPr>
          <p:cNvPr id="11" name="Rectangle 4">
            <a:extLst>
              <a:ext uri="{FF2B5EF4-FFF2-40B4-BE49-F238E27FC236}">
                <a16:creationId xmlns:a16="http://schemas.microsoft.com/office/drawing/2014/main" id="{BCF79D2D-DF11-4E98-86F5-7B9211E08802}"/>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January 2020</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5">
            <a:extLst>
              <a:ext uri="{FF2B5EF4-FFF2-40B4-BE49-F238E27FC236}">
                <a16:creationId xmlns:a16="http://schemas.microsoft.com/office/drawing/2014/main" id="{D9A678F2-0F46-42FE-BC50-D3E5DCAA06E4}"/>
              </a:ext>
            </a:extLst>
          </p:cNvPr>
          <p:cNvSpPr>
            <a:spLocks noGrp="1" noChangeArrowheads="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99331" name="Rectangle 6">
            <a:extLst>
              <a:ext uri="{FF2B5EF4-FFF2-40B4-BE49-F238E27FC236}">
                <a16:creationId xmlns:a16="http://schemas.microsoft.com/office/drawing/2014/main" id="{341EA21B-3AB0-43A8-8FBA-757169961B7B}"/>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928E4BC6-BBED-4E0A-8C9C-E78511479684}" type="slidenum">
              <a:rPr lang="en-US" altLang="en-US" sz="1200" b="0"/>
              <a:pPr>
                <a:spcBef>
                  <a:spcPct val="0"/>
                </a:spcBef>
                <a:buFontTx/>
                <a:buNone/>
              </a:pPr>
              <a:t>42</a:t>
            </a:fld>
            <a:endParaRPr lang="en-US" altLang="en-US" sz="1200" b="0"/>
          </a:p>
        </p:txBody>
      </p:sp>
      <p:sp>
        <p:nvSpPr>
          <p:cNvPr id="99332" name="Rectangle 2">
            <a:extLst>
              <a:ext uri="{FF2B5EF4-FFF2-40B4-BE49-F238E27FC236}">
                <a16:creationId xmlns:a16="http://schemas.microsoft.com/office/drawing/2014/main" id="{504CA0FC-6BB8-4BD8-8AE3-3B3034149DA6}"/>
              </a:ext>
            </a:extLst>
          </p:cNvPr>
          <p:cNvSpPr>
            <a:spLocks noGrp="1" noChangeArrowheads="1"/>
          </p:cNvSpPr>
          <p:nvPr>
            <p:ph type="title"/>
          </p:nvPr>
        </p:nvSpPr>
        <p:spPr/>
        <p:txBody>
          <a:bodyPr/>
          <a:lstStyle/>
          <a:p>
            <a:r>
              <a:rPr lang="en-GB" altLang="en-US"/>
              <a:t>Recording Attendance</a:t>
            </a:r>
          </a:p>
        </p:txBody>
      </p:sp>
      <p:sp>
        <p:nvSpPr>
          <p:cNvPr id="99333" name="Rectangle 3">
            <a:extLst>
              <a:ext uri="{FF2B5EF4-FFF2-40B4-BE49-F238E27FC236}">
                <a16:creationId xmlns:a16="http://schemas.microsoft.com/office/drawing/2014/main" id="{C01955C1-9CDC-45D0-A779-99D1ECD5C243}"/>
              </a:ext>
            </a:extLst>
          </p:cNvPr>
          <p:cNvSpPr>
            <a:spLocks noGrp="1" noChangeArrowheads="1"/>
          </p:cNvSpPr>
          <p:nvPr>
            <p:ph type="body" idx="1"/>
          </p:nvPr>
        </p:nvSpPr>
        <p:spPr>
          <a:xfrm>
            <a:off x="983431" y="1600200"/>
            <a:ext cx="10292053" cy="4495800"/>
          </a:xfrm>
        </p:spPr>
        <p:txBody>
          <a:bodyPr/>
          <a:lstStyle/>
          <a:p>
            <a:pPr>
              <a:lnSpc>
                <a:spcPct val="90000"/>
              </a:lnSpc>
            </a:pPr>
            <a:r>
              <a:rPr lang="en-GB" altLang="en-US" sz="2000" dirty="0"/>
              <a:t>It is a </a:t>
            </a:r>
            <a:r>
              <a:rPr lang="en-GB" altLang="en-US" sz="2000" dirty="0">
                <a:solidFill>
                  <a:srgbClr val="FF3300"/>
                </a:solidFill>
              </a:rPr>
              <a:t>requirement</a:t>
            </a:r>
            <a:r>
              <a:rPr lang="en-GB" altLang="en-US" sz="2000" dirty="0"/>
              <a:t> that attendees register, in order that a correct record of attendees and their disclosed affiliations can be recorded in the minutes.</a:t>
            </a:r>
          </a:p>
          <a:p>
            <a:pPr>
              <a:lnSpc>
                <a:spcPct val="90000"/>
              </a:lnSpc>
            </a:pPr>
            <a:endParaRPr lang="en-GB" altLang="en-US" sz="2000" dirty="0"/>
          </a:p>
          <a:p>
            <a:pPr>
              <a:lnSpc>
                <a:spcPct val="90000"/>
              </a:lnSpc>
            </a:pPr>
            <a:r>
              <a:rPr lang="en-GB" altLang="en-US" sz="2000" dirty="0"/>
              <a:t>You must record 75% attendance of eligible 802.11 slots in a session for that session to count towards gaining or maintaining 802.11 voting membership</a:t>
            </a:r>
          </a:p>
          <a:p>
            <a:pPr>
              <a:lnSpc>
                <a:spcPct val="90000"/>
              </a:lnSpc>
            </a:pPr>
            <a:endParaRPr lang="en-GB" altLang="en-US" sz="2000" dirty="0"/>
          </a:p>
          <a:p>
            <a:pPr>
              <a:lnSpc>
                <a:spcPct val="90000"/>
              </a:lnSpc>
            </a:pPr>
            <a:r>
              <a:rPr lang="en-GB" altLang="en-US" sz="2000" dirty="0"/>
              <a:t>You need a single IEEE-SA web account</a:t>
            </a:r>
          </a:p>
          <a:p>
            <a:pPr lvl="1">
              <a:lnSpc>
                <a:spcPct val="90000"/>
              </a:lnSpc>
            </a:pPr>
            <a:r>
              <a:rPr lang="en-GB" altLang="en-US" sz="1800" dirty="0"/>
              <a:t>The IEEE-SA web account requires a working email address</a:t>
            </a:r>
          </a:p>
          <a:p>
            <a:pPr lvl="1">
              <a:lnSpc>
                <a:spcPct val="90000"/>
              </a:lnSpc>
            </a:pPr>
            <a:r>
              <a:rPr lang="en-GB" altLang="en-US" sz="1800" dirty="0"/>
              <a:t>do not remove your email address from the account</a:t>
            </a:r>
          </a:p>
          <a:p>
            <a:pPr lvl="1">
              <a:lnSpc>
                <a:spcPct val="90000"/>
              </a:lnSpc>
            </a:pPr>
            <a:endParaRPr lang="en-GB" altLang="en-US" sz="1800" dirty="0"/>
          </a:p>
          <a:p>
            <a:pPr>
              <a:lnSpc>
                <a:spcPct val="90000"/>
              </a:lnSpc>
            </a:pPr>
            <a:r>
              <a:rPr lang="en-GB" altLang="en-US" sz="2000" dirty="0"/>
              <a:t>Use the email address associated with that web account when registering attendance</a:t>
            </a:r>
          </a:p>
          <a:p>
            <a:pPr lvl="1">
              <a:lnSpc>
                <a:spcPct val="90000"/>
              </a:lnSpc>
            </a:pPr>
            <a:r>
              <a:rPr lang="en-GB" altLang="en-US" sz="1800" dirty="0"/>
              <a:t>If you change email addresses, update the web account,  don’t create a new web account,  or your membership status may not be calculated properly</a:t>
            </a:r>
          </a:p>
        </p:txBody>
      </p:sp>
      <p:sp>
        <p:nvSpPr>
          <p:cNvPr id="7" name="Rectangle 4">
            <a:extLst>
              <a:ext uri="{FF2B5EF4-FFF2-40B4-BE49-F238E27FC236}">
                <a16:creationId xmlns:a16="http://schemas.microsoft.com/office/drawing/2014/main" id="{4124EAB6-93A0-4E26-A27A-B7661FADA3EB}"/>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January 2020</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5">
            <a:extLst>
              <a:ext uri="{FF2B5EF4-FFF2-40B4-BE49-F238E27FC236}">
                <a16:creationId xmlns:a16="http://schemas.microsoft.com/office/drawing/2014/main" id="{810F9600-BE16-435C-B71E-4ECA739D09EE}"/>
              </a:ext>
            </a:extLst>
          </p:cNvPr>
          <p:cNvSpPr>
            <a:spLocks noGrp="1" noChangeArrowheads="1"/>
          </p:cNvSpPr>
          <p:nvPr>
            <p:ph type="ftr" sz="quarter" idx="11"/>
          </p:nvPr>
        </p:nvSpPr>
        <p:spPr>
          <a:xfrm>
            <a:off x="8040216" y="6500834"/>
            <a:ext cx="3349569"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101379" name="Rectangle 6">
            <a:extLst>
              <a:ext uri="{FF2B5EF4-FFF2-40B4-BE49-F238E27FC236}">
                <a16:creationId xmlns:a16="http://schemas.microsoft.com/office/drawing/2014/main" id="{C05DFD39-F2FE-4AB5-B1D1-5486EE1F4EED}"/>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D75CFF3E-EEAE-462F-9533-3B7DCF9A9FF1}" type="slidenum">
              <a:rPr lang="en-US" altLang="en-US" sz="1200" b="0"/>
              <a:pPr>
                <a:spcBef>
                  <a:spcPct val="0"/>
                </a:spcBef>
                <a:buFontTx/>
                <a:buNone/>
              </a:pPr>
              <a:t>43</a:t>
            </a:fld>
            <a:endParaRPr lang="en-US" altLang="en-US" sz="1200" b="0"/>
          </a:p>
        </p:txBody>
      </p:sp>
      <p:sp>
        <p:nvSpPr>
          <p:cNvPr id="101380" name="Rectangle 2">
            <a:extLst>
              <a:ext uri="{FF2B5EF4-FFF2-40B4-BE49-F238E27FC236}">
                <a16:creationId xmlns:a16="http://schemas.microsoft.com/office/drawing/2014/main" id="{7CF6A8E4-9F5F-45D1-8281-6B8F6E975909}"/>
              </a:ext>
            </a:extLst>
          </p:cNvPr>
          <p:cNvSpPr>
            <a:spLocks noGrp="1" noChangeArrowheads="1"/>
          </p:cNvSpPr>
          <p:nvPr>
            <p:ph type="title"/>
          </p:nvPr>
        </p:nvSpPr>
        <p:spPr/>
        <p:txBody>
          <a:bodyPr/>
          <a:lstStyle/>
          <a:p>
            <a:r>
              <a:rPr lang="en-GB" altLang="en-US"/>
              <a:t>Attendance Procedures</a:t>
            </a:r>
          </a:p>
        </p:txBody>
      </p:sp>
      <p:sp>
        <p:nvSpPr>
          <p:cNvPr id="101381" name="Rectangle 3">
            <a:extLst>
              <a:ext uri="{FF2B5EF4-FFF2-40B4-BE49-F238E27FC236}">
                <a16:creationId xmlns:a16="http://schemas.microsoft.com/office/drawing/2014/main" id="{80172E81-50AE-4077-A26A-3E934F7BB072}"/>
              </a:ext>
            </a:extLst>
          </p:cNvPr>
          <p:cNvSpPr>
            <a:spLocks noGrp="1" noChangeArrowheads="1"/>
          </p:cNvSpPr>
          <p:nvPr>
            <p:ph type="body" idx="1"/>
          </p:nvPr>
        </p:nvSpPr>
        <p:spPr>
          <a:xfrm>
            <a:off x="929218" y="1702794"/>
            <a:ext cx="10361083" cy="4480520"/>
          </a:xfrm>
        </p:spPr>
        <p:txBody>
          <a:bodyPr/>
          <a:lstStyle/>
          <a:p>
            <a:pPr>
              <a:buFontTx/>
              <a:buNone/>
            </a:pPr>
            <a:r>
              <a:rPr lang="en-GB" altLang="en-US" dirty="0"/>
              <a:t>Prior to or during the session:</a:t>
            </a:r>
          </a:p>
          <a:p>
            <a:pPr lvl="1"/>
            <a:r>
              <a:rPr lang="en-GB" altLang="en-US" dirty="0"/>
              <a:t>(one time) Get a free Web Account if you don’t already have one.  Keep your contact data in this area up to date.</a:t>
            </a:r>
          </a:p>
          <a:p>
            <a:pPr lvl="1"/>
            <a:r>
              <a:rPr lang="en-GB" altLang="en-US" dirty="0"/>
              <a:t>(one time) Register your Interest Areas in </a:t>
            </a:r>
            <a:r>
              <a:rPr lang="en-GB" altLang="en-US" dirty="0" err="1"/>
              <a:t>myProject</a:t>
            </a:r>
            <a:r>
              <a:rPr lang="en-GB" altLang="en-US" dirty="0"/>
              <a:t> if you haven’t done so already (it’s up to you to keep this updated as needed)</a:t>
            </a:r>
          </a:p>
          <a:p>
            <a:pPr lvl="1"/>
            <a:endParaRPr lang="en-GB" altLang="en-US" dirty="0"/>
          </a:p>
          <a:p>
            <a:pPr>
              <a:buFontTx/>
              <a:buNone/>
            </a:pPr>
            <a:r>
              <a:rPr lang="en-GB" altLang="en-US" dirty="0"/>
              <a:t>During the session:</a:t>
            </a:r>
          </a:p>
          <a:p>
            <a:pPr lvl="1"/>
            <a:r>
              <a:rPr lang="en-GB" altLang="en-US" dirty="0"/>
              <a:t>(once per session) Register on IMAT</a:t>
            </a:r>
          </a:p>
          <a:p>
            <a:pPr lvl="1"/>
            <a:r>
              <a:rPr lang="en-GB" altLang="en-US" dirty="0"/>
              <a:t>(once per slot) Record attendance at a specific meeting.  You will be asked for your affiliation the first time you attend a new task group.</a:t>
            </a:r>
          </a:p>
          <a:p>
            <a:pPr lvl="1"/>
            <a:endParaRPr lang="en-GB" altLang="en-US" dirty="0"/>
          </a:p>
          <a:p>
            <a:r>
              <a:rPr lang="en-GB" altLang="en-US" dirty="0"/>
              <a:t>See following slides for detailed procedure</a:t>
            </a:r>
          </a:p>
          <a:p>
            <a:pPr>
              <a:buFontTx/>
              <a:buNone/>
            </a:pPr>
            <a:endParaRPr lang="en-GB" altLang="en-US" dirty="0"/>
          </a:p>
        </p:txBody>
      </p:sp>
      <p:sp>
        <p:nvSpPr>
          <p:cNvPr id="7" name="Rectangle 4">
            <a:extLst>
              <a:ext uri="{FF2B5EF4-FFF2-40B4-BE49-F238E27FC236}">
                <a16:creationId xmlns:a16="http://schemas.microsoft.com/office/drawing/2014/main" id="{39F79A3D-D374-4E38-9467-4EEEDF528667}"/>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January 2020</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5">
            <a:extLst>
              <a:ext uri="{FF2B5EF4-FFF2-40B4-BE49-F238E27FC236}">
                <a16:creationId xmlns:a16="http://schemas.microsoft.com/office/drawing/2014/main" id="{4009FF1D-6BB4-400E-869D-6453E67D640D}"/>
              </a:ext>
            </a:extLst>
          </p:cNvPr>
          <p:cNvSpPr>
            <a:spLocks noGrp="1" noChangeArrowheads="1"/>
          </p:cNvSpPr>
          <p:nvPr>
            <p:ph type="ftr" sz="quarter" idx="11"/>
          </p:nvPr>
        </p:nvSpPr>
        <p:spPr>
          <a:xfrm>
            <a:off x="7896200" y="6500834"/>
            <a:ext cx="34935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103427" name="Rectangle 6">
            <a:extLst>
              <a:ext uri="{FF2B5EF4-FFF2-40B4-BE49-F238E27FC236}">
                <a16:creationId xmlns:a16="http://schemas.microsoft.com/office/drawing/2014/main" id="{9AD683BF-E77B-4104-A101-AA18C43F55A9}"/>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002A4D9D-B81F-4025-A95D-1BF8211DCE12}" type="slidenum">
              <a:rPr lang="en-US" altLang="en-US" sz="1200" b="0"/>
              <a:pPr>
                <a:spcBef>
                  <a:spcPct val="0"/>
                </a:spcBef>
                <a:buFontTx/>
                <a:buNone/>
              </a:pPr>
              <a:t>44</a:t>
            </a:fld>
            <a:endParaRPr lang="en-US" altLang="en-US" sz="1200" b="0"/>
          </a:p>
        </p:txBody>
      </p:sp>
      <p:sp>
        <p:nvSpPr>
          <p:cNvPr id="103428" name="Rectangle 2">
            <a:extLst>
              <a:ext uri="{FF2B5EF4-FFF2-40B4-BE49-F238E27FC236}">
                <a16:creationId xmlns:a16="http://schemas.microsoft.com/office/drawing/2014/main" id="{16BAA2EA-10EB-46D6-A10C-5FFDCB982517}"/>
              </a:ext>
            </a:extLst>
          </p:cNvPr>
          <p:cNvSpPr>
            <a:spLocks noGrp="1" noChangeArrowheads="1"/>
          </p:cNvSpPr>
          <p:nvPr>
            <p:ph type="title"/>
          </p:nvPr>
        </p:nvSpPr>
        <p:spPr/>
        <p:txBody>
          <a:bodyPr/>
          <a:lstStyle/>
          <a:p>
            <a:r>
              <a:rPr lang="en-US" altLang="en-US"/>
              <a:t>Changing Affiliation</a:t>
            </a:r>
          </a:p>
        </p:txBody>
      </p:sp>
      <p:sp>
        <p:nvSpPr>
          <p:cNvPr id="103429" name="Rectangle 3">
            <a:extLst>
              <a:ext uri="{FF2B5EF4-FFF2-40B4-BE49-F238E27FC236}">
                <a16:creationId xmlns:a16="http://schemas.microsoft.com/office/drawing/2014/main" id="{DC848AE3-88E2-4E55-A018-AEB493C3BC7C}"/>
              </a:ext>
            </a:extLst>
          </p:cNvPr>
          <p:cNvSpPr>
            <a:spLocks noGrp="1" noChangeArrowheads="1"/>
          </p:cNvSpPr>
          <p:nvPr>
            <p:ph type="body" idx="1"/>
          </p:nvPr>
        </p:nvSpPr>
        <p:spPr>
          <a:xfrm>
            <a:off x="929217" y="1524000"/>
            <a:ext cx="10361083" cy="4572000"/>
          </a:xfrm>
        </p:spPr>
        <p:txBody>
          <a:bodyPr/>
          <a:lstStyle/>
          <a:p>
            <a:pPr>
              <a:lnSpc>
                <a:spcPct val="90000"/>
              </a:lnSpc>
            </a:pPr>
            <a:r>
              <a:rPr lang="en-US" altLang="en-US" sz="2000" b="0" dirty="0"/>
              <a:t>The IMAT attendance system keeps a record of stated affiliation per group (task group / working group).</a:t>
            </a:r>
          </a:p>
          <a:p>
            <a:pPr>
              <a:lnSpc>
                <a:spcPct val="90000"/>
              </a:lnSpc>
            </a:pPr>
            <a:endParaRPr lang="en-US" altLang="en-US" sz="2000" b="0" dirty="0"/>
          </a:p>
          <a:p>
            <a:pPr>
              <a:lnSpc>
                <a:spcPct val="90000"/>
              </a:lnSpc>
            </a:pPr>
            <a:r>
              <a:rPr lang="en-US" altLang="en-US" sz="2000" b="0" dirty="0"/>
              <a:t>The 802.11 membership records are updated using this information after every session.</a:t>
            </a:r>
          </a:p>
          <a:p>
            <a:pPr>
              <a:lnSpc>
                <a:spcPct val="90000"/>
              </a:lnSpc>
            </a:pPr>
            <a:endParaRPr lang="en-US" altLang="en-US" sz="2000" b="0" dirty="0"/>
          </a:p>
          <a:p>
            <a:pPr>
              <a:lnSpc>
                <a:spcPct val="90000"/>
              </a:lnSpc>
            </a:pPr>
            <a:r>
              <a:rPr lang="en-US" altLang="en-US" sz="2000" b="0" dirty="0"/>
              <a:t>If you change affiliation,  you need to go to “</a:t>
            </a:r>
            <a:r>
              <a:rPr lang="en-US" altLang="en-US" sz="2000" b="0" dirty="0" err="1"/>
              <a:t>MyProject</a:t>
            </a:r>
            <a:r>
              <a:rPr lang="en-US" altLang="en-US" sz="2000" b="0" dirty="0"/>
              <a:t>” under “Manage Activities” and check/update all 802.11 groups that you have attended in the past or declared an interest in so that they have the correct affiliation.</a:t>
            </a:r>
          </a:p>
          <a:p>
            <a:pPr>
              <a:lnSpc>
                <a:spcPct val="90000"/>
              </a:lnSpc>
            </a:pPr>
            <a:endParaRPr lang="en-US" altLang="en-US" sz="2000" b="0" dirty="0"/>
          </a:p>
          <a:p>
            <a:pPr>
              <a:lnSpc>
                <a:spcPct val="90000"/>
              </a:lnSpc>
            </a:pPr>
            <a:r>
              <a:rPr lang="en-US" altLang="en-US" sz="2000" b="0" dirty="0"/>
              <a:t>Notifying the 802.11 officers of a change is not sufficient,  as any local changes to the 802.11 membership records will get overwritten with data from </a:t>
            </a:r>
            <a:r>
              <a:rPr lang="en-US" altLang="en-US" sz="2000" b="0" dirty="0" err="1"/>
              <a:t>MyProject</a:t>
            </a:r>
            <a:r>
              <a:rPr lang="en-US" altLang="en-US" sz="2000" b="0" dirty="0"/>
              <a:t> after every session.</a:t>
            </a:r>
          </a:p>
        </p:txBody>
      </p:sp>
      <p:sp>
        <p:nvSpPr>
          <p:cNvPr id="7" name="Rectangle 4">
            <a:extLst>
              <a:ext uri="{FF2B5EF4-FFF2-40B4-BE49-F238E27FC236}">
                <a16:creationId xmlns:a16="http://schemas.microsoft.com/office/drawing/2014/main" id="{E02EE436-79CA-4EFD-A3DB-558AC694A52A}"/>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January 2020</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5">
            <a:extLst>
              <a:ext uri="{FF2B5EF4-FFF2-40B4-BE49-F238E27FC236}">
                <a16:creationId xmlns:a16="http://schemas.microsoft.com/office/drawing/2014/main" id="{19686383-CEB7-42A8-9D4A-A508CF36C272}"/>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105475" name="Rectangle 6">
            <a:extLst>
              <a:ext uri="{FF2B5EF4-FFF2-40B4-BE49-F238E27FC236}">
                <a16:creationId xmlns:a16="http://schemas.microsoft.com/office/drawing/2014/main" id="{8498B0C4-7BEA-45F3-A563-84054A1B5A04}"/>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398D6ED6-8200-46DA-BDFD-617B62F3F7AC}" type="slidenum">
              <a:rPr lang="en-US" altLang="en-US" sz="1200" b="0"/>
              <a:pPr>
                <a:spcBef>
                  <a:spcPct val="0"/>
                </a:spcBef>
                <a:buFontTx/>
                <a:buNone/>
              </a:pPr>
              <a:t>45</a:t>
            </a:fld>
            <a:endParaRPr lang="en-US" altLang="en-US" sz="1200" b="0"/>
          </a:p>
        </p:txBody>
      </p:sp>
      <p:sp>
        <p:nvSpPr>
          <p:cNvPr id="4099" name="Rectangle 3">
            <a:extLst>
              <a:ext uri="{FF2B5EF4-FFF2-40B4-BE49-F238E27FC236}">
                <a16:creationId xmlns:a16="http://schemas.microsoft.com/office/drawing/2014/main" id="{3E7745E6-7385-434E-8E97-D7BD96ECF92E}"/>
              </a:ext>
            </a:extLst>
          </p:cNvPr>
          <p:cNvSpPr>
            <a:spLocks noGrp="1" noChangeArrowheads="1"/>
          </p:cNvSpPr>
          <p:nvPr>
            <p:ph type="body" sz="half" idx="4294967295"/>
          </p:nvPr>
        </p:nvSpPr>
        <p:spPr>
          <a:xfrm>
            <a:off x="939562" y="1640681"/>
            <a:ext cx="4853756" cy="3576638"/>
          </a:xfrm>
        </p:spPr>
        <p:txBody>
          <a:bodyPr anchorCtr="1"/>
          <a:lstStyle/>
          <a:p>
            <a:pPr>
              <a:defRPr/>
            </a:pPr>
            <a:r>
              <a:rPr lang="en-US" sz="2000" b="0" dirty="0"/>
              <a:t>If you </a:t>
            </a:r>
            <a:r>
              <a:rPr lang="en-US" sz="2000" b="0" i="1" dirty="0"/>
              <a:t>already</a:t>
            </a:r>
            <a:r>
              <a:rPr lang="en-US" sz="2000" b="0" dirty="0"/>
              <a:t> have</a:t>
            </a:r>
            <a:br>
              <a:rPr lang="en-US" sz="2000" b="0" dirty="0"/>
            </a:br>
            <a:r>
              <a:rPr lang="en-US" sz="2000" b="0" dirty="0"/>
              <a:t>an IEEE Account you can skip to the </a:t>
            </a:r>
            <a:br>
              <a:rPr lang="en-US" sz="2000" b="0" dirty="0"/>
            </a:br>
            <a:r>
              <a:rPr lang="en-US" sz="2000" b="0" dirty="0"/>
              <a:t>next step</a:t>
            </a:r>
          </a:p>
          <a:p>
            <a:pPr>
              <a:defRPr/>
            </a:pPr>
            <a:endParaRPr lang="en-US" sz="2000" b="0" dirty="0"/>
          </a:p>
          <a:p>
            <a:pPr>
              <a:defRPr/>
            </a:pPr>
            <a:r>
              <a:rPr lang="en-US" sz="2000" b="0" dirty="0"/>
              <a:t>Otherwise log onto</a:t>
            </a:r>
            <a:br>
              <a:rPr lang="en-US" sz="2000" b="0" dirty="0"/>
            </a:br>
            <a:r>
              <a:rPr lang="en-US" sz="2000" b="0" dirty="0">
                <a:hlinkClick r:id="rId3"/>
              </a:rPr>
              <a:t>http://development.standards.ieee.org</a:t>
            </a:r>
            <a:r>
              <a:rPr lang="en-US" sz="2000" b="0" dirty="0"/>
              <a:t>  and click on the link to Create an IEEE Account</a:t>
            </a:r>
          </a:p>
          <a:p>
            <a:pPr>
              <a:defRPr/>
            </a:pPr>
            <a:endParaRPr lang="en-US" sz="1400" dirty="0">
              <a:effectLst>
                <a:outerShdw blurRad="38100" dist="38100" dir="2700000" algn="tl">
                  <a:srgbClr val="C0C0C0"/>
                </a:outerShdw>
              </a:effectLst>
            </a:endParaRPr>
          </a:p>
        </p:txBody>
      </p:sp>
      <p:sp>
        <p:nvSpPr>
          <p:cNvPr id="105477" name="Rectangle 2">
            <a:extLst>
              <a:ext uri="{FF2B5EF4-FFF2-40B4-BE49-F238E27FC236}">
                <a16:creationId xmlns:a16="http://schemas.microsoft.com/office/drawing/2014/main" id="{91B5A961-5570-4A84-A007-308185C061B0}"/>
              </a:ext>
            </a:extLst>
          </p:cNvPr>
          <p:cNvSpPr>
            <a:spLocks noGrp="1" noChangeArrowheads="1"/>
          </p:cNvSpPr>
          <p:nvPr>
            <p:ph type="title" idx="4294967295"/>
          </p:nvPr>
        </p:nvSpPr>
        <p:spPr/>
        <p:txBody>
          <a:bodyPr/>
          <a:lstStyle/>
          <a:p>
            <a:r>
              <a:rPr lang="en-US" altLang="en-US" sz="2800"/>
              <a:t>Step 1: Get a free IEEE Account</a:t>
            </a:r>
          </a:p>
        </p:txBody>
      </p:sp>
      <p:sp>
        <p:nvSpPr>
          <p:cNvPr id="105478" name="Line 7">
            <a:extLst>
              <a:ext uri="{FF2B5EF4-FFF2-40B4-BE49-F238E27FC236}">
                <a16:creationId xmlns:a16="http://schemas.microsoft.com/office/drawing/2014/main" id="{DD733739-1BE8-4B80-81C1-C1FDAFD616AB}"/>
              </a:ext>
            </a:extLst>
          </p:cNvPr>
          <p:cNvSpPr>
            <a:spLocks noChangeShapeType="1"/>
          </p:cNvSpPr>
          <p:nvPr/>
        </p:nvSpPr>
        <p:spPr bwMode="auto">
          <a:xfrm>
            <a:off x="3143672" y="4191695"/>
            <a:ext cx="3051026" cy="363537"/>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105479" name="Text Box 8">
            <a:extLst>
              <a:ext uri="{FF2B5EF4-FFF2-40B4-BE49-F238E27FC236}">
                <a16:creationId xmlns:a16="http://schemas.microsoft.com/office/drawing/2014/main" id="{1918FE08-5F9C-4360-982A-754C85712BFB}"/>
              </a:ext>
            </a:extLst>
          </p:cNvPr>
          <p:cNvSpPr txBox="1">
            <a:spLocks noChangeArrowheads="1"/>
          </p:cNvSpPr>
          <p:nvPr/>
        </p:nvSpPr>
        <p:spPr bwMode="auto">
          <a:xfrm>
            <a:off x="6096000" y="5562601"/>
            <a:ext cx="46805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50000"/>
              </a:spcBef>
              <a:buFontTx/>
              <a:buNone/>
            </a:pPr>
            <a:r>
              <a:rPr lang="en-US" altLang="en-US" sz="1600" i="1" dirty="0">
                <a:solidFill>
                  <a:schemeClr val="accent2"/>
                </a:solidFill>
              </a:rPr>
              <a:t>Note that you must have an IEEE Web Account in order to get credit for any meetings you attend. </a:t>
            </a:r>
          </a:p>
        </p:txBody>
      </p:sp>
      <p:pic>
        <p:nvPicPr>
          <p:cNvPr id="105480" name="Picture 14">
            <a:extLst>
              <a:ext uri="{FF2B5EF4-FFF2-40B4-BE49-F238E27FC236}">
                <a16:creationId xmlns:a16="http://schemas.microsoft.com/office/drawing/2014/main" id="{2C6D7784-F699-4181-838D-F21CA49DE8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600200"/>
            <a:ext cx="4267200" cy="394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10" name="Rectangle 4">
            <a:extLst>
              <a:ext uri="{FF2B5EF4-FFF2-40B4-BE49-F238E27FC236}">
                <a16:creationId xmlns:a16="http://schemas.microsoft.com/office/drawing/2014/main" id="{16457D08-5667-4417-B8C3-87F93E17129D}"/>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January 2020</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5">
            <a:extLst>
              <a:ext uri="{FF2B5EF4-FFF2-40B4-BE49-F238E27FC236}">
                <a16:creationId xmlns:a16="http://schemas.microsoft.com/office/drawing/2014/main" id="{08855D2A-EA69-4A59-B995-E1EF72B7B519}"/>
              </a:ext>
            </a:extLst>
          </p:cNvPr>
          <p:cNvSpPr>
            <a:spLocks noGrp="1" noChangeArrowheads="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107523" name="Rectangle 6">
            <a:extLst>
              <a:ext uri="{FF2B5EF4-FFF2-40B4-BE49-F238E27FC236}">
                <a16:creationId xmlns:a16="http://schemas.microsoft.com/office/drawing/2014/main" id="{F918A56A-19B7-45F1-A3EE-138B8381F440}"/>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312F6823-CA1F-47B1-86FE-C9A35820C2BC}" type="slidenum">
              <a:rPr lang="en-US" altLang="en-US" sz="1200" b="0"/>
              <a:pPr>
                <a:spcBef>
                  <a:spcPct val="0"/>
                </a:spcBef>
                <a:buFontTx/>
                <a:buNone/>
              </a:pPr>
              <a:t>46</a:t>
            </a:fld>
            <a:endParaRPr lang="en-US" altLang="en-US" sz="1200" b="0"/>
          </a:p>
        </p:txBody>
      </p:sp>
      <p:sp>
        <p:nvSpPr>
          <p:cNvPr id="107524" name="Rectangle 2">
            <a:extLst>
              <a:ext uri="{FF2B5EF4-FFF2-40B4-BE49-F238E27FC236}">
                <a16:creationId xmlns:a16="http://schemas.microsoft.com/office/drawing/2014/main" id="{A99B31EC-ECA4-4809-A4DA-2A1F5ABBF2F1}"/>
              </a:ext>
            </a:extLst>
          </p:cNvPr>
          <p:cNvSpPr>
            <a:spLocks noGrp="1" noChangeArrowheads="1"/>
          </p:cNvSpPr>
          <p:nvPr>
            <p:ph type="title" idx="4294967295"/>
          </p:nvPr>
        </p:nvSpPr>
        <p:spPr/>
        <p:txBody>
          <a:bodyPr/>
          <a:lstStyle/>
          <a:p>
            <a:r>
              <a:rPr lang="en-US" altLang="en-US" sz="2800"/>
              <a:t>Step 2: Set your myProject Interest Areas</a:t>
            </a:r>
          </a:p>
        </p:txBody>
      </p:sp>
      <p:sp>
        <p:nvSpPr>
          <p:cNvPr id="107525" name="Rectangle 3">
            <a:extLst>
              <a:ext uri="{FF2B5EF4-FFF2-40B4-BE49-F238E27FC236}">
                <a16:creationId xmlns:a16="http://schemas.microsoft.com/office/drawing/2014/main" id="{10D6FBEB-B40C-467B-8A7C-A6118BA758A2}"/>
              </a:ext>
            </a:extLst>
          </p:cNvPr>
          <p:cNvSpPr>
            <a:spLocks noGrp="1" noChangeArrowheads="1"/>
          </p:cNvSpPr>
          <p:nvPr>
            <p:ph type="body" sz="half" idx="4294967295"/>
          </p:nvPr>
        </p:nvSpPr>
        <p:spPr>
          <a:xfrm>
            <a:off x="935344" y="1564481"/>
            <a:ext cx="4368567" cy="4567238"/>
          </a:xfrm>
        </p:spPr>
        <p:txBody>
          <a:bodyPr anchorCtr="1"/>
          <a:lstStyle/>
          <a:p>
            <a:pPr>
              <a:lnSpc>
                <a:spcPct val="90000"/>
              </a:lnSpc>
            </a:pPr>
            <a:r>
              <a:rPr lang="en-US" altLang="en-US" sz="1800" b="0" dirty="0"/>
              <a:t>Go to </a:t>
            </a:r>
            <a:r>
              <a:rPr lang="en-US" altLang="en-US" sz="2000" b="0" dirty="0">
                <a:hlinkClick r:id="rId3"/>
              </a:rPr>
              <a:t>http://development.standards.ieee.org</a:t>
            </a:r>
            <a:r>
              <a:rPr lang="en-US" altLang="en-US" sz="2000" b="0" dirty="0"/>
              <a:t> </a:t>
            </a:r>
            <a:r>
              <a:rPr lang="en-US" altLang="en-US" sz="1800" b="0" dirty="0"/>
              <a:t> and enter your Username (Web Account ID) and password to get into </a:t>
            </a:r>
            <a:r>
              <a:rPr lang="en-US" altLang="en-US" sz="1800" b="0" dirty="0" err="1"/>
              <a:t>myProject</a:t>
            </a:r>
            <a:endParaRPr lang="en-US" altLang="en-US" sz="1800" b="0" dirty="0"/>
          </a:p>
          <a:p>
            <a:pPr>
              <a:lnSpc>
                <a:spcPct val="90000"/>
              </a:lnSpc>
            </a:pPr>
            <a:endParaRPr lang="en-US" altLang="en-US" sz="1800" b="0" dirty="0"/>
          </a:p>
          <a:p>
            <a:pPr>
              <a:lnSpc>
                <a:spcPct val="90000"/>
              </a:lnSpc>
            </a:pPr>
            <a:r>
              <a:rPr lang="en-US" altLang="en-US" sz="1800" b="0" dirty="0"/>
              <a:t>If you have already selected your Interest Areas in </a:t>
            </a:r>
            <a:r>
              <a:rPr lang="en-US" altLang="en-US" sz="1800" b="0" dirty="0" err="1"/>
              <a:t>myProject</a:t>
            </a:r>
            <a:r>
              <a:rPr lang="en-US" altLang="en-US" sz="1800" b="0" dirty="0"/>
              <a:t>, you may skip this step; otherwise….</a:t>
            </a:r>
          </a:p>
          <a:p>
            <a:pPr>
              <a:lnSpc>
                <a:spcPct val="90000"/>
              </a:lnSpc>
            </a:pPr>
            <a:endParaRPr lang="en-US" altLang="en-US" sz="1800" b="0" dirty="0"/>
          </a:p>
          <a:p>
            <a:pPr>
              <a:lnSpc>
                <a:spcPct val="90000"/>
              </a:lnSpc>
            </a:pPr>
            <a:r>
              <a:rPr lang="en-US" altLang="en-US" sz="1800" b="0" dirty="0"/>
              <a:t>Select </a:t>
            </a:r>
            <a:r>
              <a:rPr lang="en-US" altLang="en-US" sz="1800" b="0" i="1" dirty="0"/>
              <a:t>Manage Activity Profile</a:t>
            </a:r>
            <a:r>
              <a:rPr lang="en-US" altLang="en-US" sz="1800" b="0" dirty="0"/>
              <a:t> and drill down to select the WG and/or Project(s) in which you have an interest</a:t>
            </a:r>
          </a:p>
          <a:p>
            <a:pPr>
              <a:lnSpc>
                <a:spcPct val="90000"/>
              </a:lnSpc>
            </a:pPr>
            <a:endParaRPr lang="en-US" altLang="en-US" sz="1800" b="0" dirty="0"/>
          </a:p>
          <a:p>
            <a:pPr>
              <a:lnSpc>
                <a:spcPct val="90000"/>
              </a:lnSpc>
            </a:pPr>
            <a:r>
              <a:rPr lang="en-US" altLang="en-US" sz="1800" b="0" dirty="0"/>
              <a:t>For each of these you will have to specify your affiliation</a:t>
            </a:r>
          </a:p>
        </p:txBody>
      </p:sp>
      <p:pic>
        <p:nvPicPr>
          <p:cNvPr id="107526" name="Picture 4">
            <a:extLst>
              <a:ext uri="{FF2B5EF4-FFF2-40B4-BE49-F238E27FC236}">
                <a16:creationId xmlns:a16="http://schemas.microsoft.com/office/drawing/2014/main" id="{34E93BB3-28BD-439A-9AC8-22511A4AE965}"/>
              </a:ext>
            </a:extLst>
          </p:cNvPr>
          <p:cNvPicPr>
            <a:picLocks noGrp="1" noChangeAspect="1" noChangeArrowheads="1"/>
          </p:cNvPicPr>
          <p:nvPr>
            <p:ph sz="half" idx="4294967295"/>
          </p:nvPr>
        </p:nvPicPr>
        <p:blipFill>
          <a:blip r:embed="rId4">
            <a:extLst>
              <a:ext uri="{28A0092B-C50C-407E-A947-70E740481C1C}">
                <a14:useLocalDpi xmlns:a14="http://schemas.microsoft.com/office/drawing/2010/main" val="0"/>
              </a:ext>
            </a:extLst>
          </a:blip>
          <a:srcRect/>
          <a:stretch>
            <a:fillRect/>
          </a:stretch>
        </p:blipFill>
        <p:spPr>
          <a:xfrm>
            <a:off x="5486400" y="1676400"/>
            <a:ext cx="5181600" cy="4343400"/>
          </a:xfrm>
          <a:noFill/>
        </p:spPr>
      </p:pic>
      <p:sp>
        <p:nvSpPr>
          <p:cNvPr id="107527" name="Line 6">
            <a:extLst>
              <a:ext uri="{FF2B5EF4-FFF2-40B4-BE49-F238E27FC236}">
                <a16:creationId xmlns:a16="http://schemas.microsoft.com/office/drawing/2014/main" id="{E5CFD222-31AA-464E-B6BD-7779AC3510B3}"/>
              </a:ext>
            </a:extLst>
          </p:cNvPr>
          <p:cNvSpPr>
            <a:spLocks noChangeShapeType="1"/>
          </p:cNvSpPr>
          <p:nvPr/>
        </p:nvSpPr>
        <p:spPr bwMode="auto">
          <a:xfrm flipV="1">
            <a:off x="4223792" y="4343400"/>
            <a:ext cx="1567408" cy="381744"/>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9" name="Rectangle 4">
            <a:extLst>
              <a:ext uri="{FF2B5EF4-FFF2-40B4-BE49-F238E27FC236}">
                <a16:creationId xmlns:a16="http://schemas.microsoft.com/office/drawing/2014/main" id="{DC3D0778-8BAB-47D2-AD04-BA71E7157B26}"/>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January 2020</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5">
            <a:extLst>
              <a:ext uri="{FF2B5EF4-FFF2-40B4-BE49-F238E27FC236}">
                <a16:creationId xmlns:a16="http://schemas.microsoft.com/office/drawing/2014/main" id="{61B3FFC8-6D5F-4D3C-8742-393A806EA32A}"/>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109571" name="Rectangle 6">
            <a:extLst>
              <a:ext uri="{FF2B5EF4-FFF2-40B4-BE49-F238E27FC236}">
                <a16:creationId xmlns:a16="http://schemas.microsoft.com/office/drawing/2014/main" id="{F6C235A0-1C57-41DC-9009-B61B6EFF0D6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942C5D41-3503-4AE4-B225-5D0788EA5AD0}" type="slidenum">
              <a:rPr lang="en-US" altLang="en-US" sz="1200" b="0"/>
              <a:pPr>
                <a:spcBef>
                  <a:spcPct val="0"/>
                </a:spcBef>
                <a:buFontTx/>
                <a:buNone/>
              </a:pPr>
              <a:t>47</a:t>
            </a:fld>
            <a:endParaRPr lang="en-US" altLang="en-US" sz="1200" b="0"/>
          </a:p>
        </p:txBody>
      </p:sp>
      <p:sp>
        <p:nvSpPr>
          <p:cNvPr id="109572" name="Rectangle 3">
            <a:extLst>
              <a:ext uri="{FF2B5EF4-FFF2-40B4-BE49-F238E27FC236}">
                <a16:creationId xmlns:a16="http://schemas.microsoft.com/office/drawing/2014/main" id="{602C1842-5884-4ED3-A46E-CD7E10719E3C}"/>
              </a:ext>
            </a:extLst>
          </p:cNvPr>
          <p:cNvSpPr>
            <a:spLocks noGrp="1" noChangeArrowheads="1"/>
          </p:cNvSpPr>
          <p:nvPr>
            <p:ph type="title" idx="4294967295"/>
          </p:nvPr>
        </p:nvSpPr>
        <p:spPr>
          <a:xfrm>
            <a:off x="2209800" y="685800"/>
            <a:ext cx="7772400" cy="762000"/>
          </a:xfrm>
        </p:spPr>
        <p:txBody>
          <a:bodyPr/>
          <a:lstStyle/>
          <a:p>
            <a:r>
              <a:rPr lang="en-US" altLang="en-US" sz="2800"/>
              <a:t>Step 3: Log onto IMAT</a:t>
            </a:r>
          </a:p>
        </p:txBody>
      </p:sp>
      <p:sp>
        <p:nvSpPr>
          <p:cNvPr id="2" name="Rectangle 2">
            <a:extLst>
              <a:ext uri="{FF2B5EF4-FFF2-40B4-BE49-F238E27FC236}">
                <a16:creationId xmlns:a16="http://schemas.microsoft.com/office/drawing/2014/main" id="{E567E426-B384-43AA-8962-B0C2C53F6FC4}"/>
              </a:ext>
            </a:extLst>
          </p:cNvPr>
          <p:cNvSpPr>
            <a:spLocks noGrp="1" noChangeArrowheads="1"/>
          </p:cNvSpPr>
          <p:nvPr>
            <p:ph type="body" sz="half" idx="4294967295"/>
          </p:nvPr>
        </p:nvSpPr>
        <p:spPr>
          <a:xfrm>
            <a:off x="830263" y="1447800"/>
            <a:ext cx="5494337" cy="4567238"/>
          </a:xfrm>
        </p:spPr>
        <p:txBody>
          <a:bodyPr anchorCtr="1"/>
          <a:lstStyle/>
          <a:p>
            <a:pPr>
              <a:lnSpc>
                <a:spcPct val="90000"/>
              </a:lnSpc>
              <a:defRPr/>
            </a:pPr>
            <a:r>
              <a:rPr lang="en-US" sz="2000" b="0" dirty="0"/>
              <a:t>Make sure you have an IEEE Web Account as described in Step 1</a:t>
            </a:r>
          </a:p>
          <a:p>
            <a:pPr>
              <a:lnSpc>
                <a:spcPct val="90000"/>
              </a:lnSpc>
              <a:defRPr/>
            </a:pPr>
            <a:endParaRPr lang="en-US" sz="2000" b="0" dirty="0"/>
          </a:p>
          <a:p>
            <a:pPr>
              <a:lnSpc>
                <a:spcPct val="90000"/>
              </a:lnSpc>
              <a:defRPr/>
            </a:pPr>
            <a:r>
              <a:rPr lang="en-US" sz="2000" b="0" dirty="0"/>
              <a:t>Make sure you’ve designated your </a:t>
            </a:r>
            <a:r>
              <a:rPr lang="en-US" sz="2000" b="0" dirty="0" err="1"/>
              <a:t>myProject</a:t>
            </a:r>
            <a:r>
              <a:rPr lang="en-US" sz="2000" b="0" dirty="0"/>
              <a:t> Interest Areas as described in Step 2</a:t>
            </a:r>
          </a:p>
          <a:p>
            <a:pPr>
              <a:lnSpc>
                <a:spcPct val="90000"/>
              </a:lnSpc>
              <a:defRPr/>
            </a:pPr>
            <a:endParaRPr lang="en-US" sz="2000" b="0" dirty="0"/>
          </a:p>
          <a:p>
            <a:pPr>
              <a:lnSpc>
                <a:spcPct val="90000"/>
              </a:lnSpc>
              <a:defRPr/>
            </a:pPr>
            <a:r>
              <a:rPr lang="en-US" sz="2000" b="0" dirty="0"/>
              <a:t>Log into IMAT using your IEEE Web Account username and password.</a:t>
            </a:r>
          </a:p>
          <a:p>
            <a:pPr>
              <a:lnSpc>
                <a:spcPct val="90000"/>
              </a:lnSpc>
              <a:defRPr/>
            </a:pPr>
            <a:endParaRPr lang="en-US" sz="2000" b="0" dirty="0"/>
          </a:p>
          <a:p>
            <a:pPr>
              <a:lnSpc>
                <a:spcPct val="90000"/>
              </a:lnSpc>
              <a:defRPr/>
            </a:pPr>
            <a:r>
              <a:rPr lang="en-US" sz="2000" b="0" dirty="0"/>
              <a:t>The URL for the local server is:</a:t>
            </a:r>
          </a:p>
          <a:p>
            <a:pPr lvl="1">
              <a:lnSpc>
                <a:spcPct val="80000"/>
              </a:lnSpc>
              <a:buFontTx/>
              <a:buNone/>
              <a:defRPr/>
            </a:pPr>
            <a:r>
              <a:rPr lang="en-US" dirty="0">
                <a:solidFill>
                  <a:schemeClr val="folHlink"/>
                </a:solidFill>
              </a:rPr>
              <a:t>https://imat.ieee.org</a:t>
            </a:r>
          </a:p>
          <a:p>
            <a:pPr>
              <a:lnSpc>
                <a:spcPct val="90000"/>
              </a:lnSpc>
              <a:buFontTx/>
              <a:buNone/>
              <a:defRPr/>
            </a:pPr>
            <a:endParaRPr lang="en-US" sz="3200" dirty="0">
              <a:effectLst>
                <a:outerShdw blurRad="38100" dist="38100" dir="2700000" algn="tl">
                  <a:srgbClr val="C0C0C0"/>
                </a:outerShdw>
              </a:effectLst>
            </a:endParaRPr>
          </a:p>
        </p:txBody>
      </p:sp>
      <p:pic>
        <p:nvPicPr>
          <p:cNvPr id="109574" name="Picture 7">
            <a:extLst>
              <a:ext uri="{FF2B5EF4-FFF2-40B4-BE49-F238E27FC236}">
                <a16:creationId xmlns:a16="http://schemas.microsoft.com/office/drawing/2014/main" id="{AFB20ACD-CC4D-4619-9567-65091A19FCF2}"/>
              </a:ext>
            </a:extLst>
          </p:cNvPr>
          <p:cNvPicPr>
            <a:picLocks noGrp="1" noChangeAspect="1" noChangeArrowheads="1"/>
          </p:cNvPicPr>
          <p:nvPr>
            <p:ph sz="quarter" idx="4294967295"/>
          </p:nvPr>
        </p:nvPicPr>
        <p:blipFill>
          <a:blip r:embed="rId3" cstate="print">
            <a:extLst>
              <a:ext uri="{28A0092B-C50C-407E-A947-70E740481C1C}">
                <a14:useLocalDpi xmlns:a14="http://schemas.microsoft.com/office/drawing/2010/main" val="0"/>
              </a:ext>
            </a:extLst>
          </a:blip>
          <a:srcRect l="17311" t="13165" r="17941" b="14317"/>
          <a:stretch>
            <a:fillRect/>
          </a:stretch>
        </p:blipFill>
        <p:spPr>
          <a:xfrm>
            <a:off x="6553201" y="1371600"/>
            <a:ext cx="3363913" cy="2141538"/>
          </a:xfrm>
          <a:noFill/>
        </p:spPr>
      </p:pic>
      <p:pic>
        <p:nvPicPr>
          <p:cNvPr id="109575" name="Picture 8">
            <a:extLst>
              <a:ext uri="{FF2B5EF4-FFF2-40B4-BE49-F238E27FC236}">
                <a16:creationId xmlns:a16="http://schemas.microsoft.com/office/drawing/2014/main" id="{37CCC2FF-53AC-49A7-8FB1-998D3B88A5F8}"/>
              </a:ext>
            </a:extLst>
          </p:cNvPr>
          <p:cNvPicPr>
            <a:picLocks noGrp="1" noChangeAspect="1" noChangeArrowheads="1"/>
          </p:cNvPicPr>
          <p:nvPr>
            <p:ph sz="quarter" idx="4294967295"/>
          </p:nvPr>
        </p:nvPicPr>
        <p:blipFill>
          <a:blip r:embed="rId4">
            <a:extLst>
              <a:ext uri="{28A0092B-C50C-407E-A947-70E740481C1C}">
                <a14:useLocalDpi xmlns:a14="http://schemas.microsoft.com/office/drawing/2010/main" val="0"/>
              </a:ext>
            </a:extLst>
          </a:blip>
          <a:srcRect l="17336" t="13300" r="17964" b="10783"/>
          <a:stretch>
            <a:fillRect/>
          </a:stretch>
        </p:blipFill>
        <p:spPr>
          <a:xfrm>
            <a:off x="6553200" y="3683000"/>
            <a:ext cx="3657600" cy="2413000"/>
          </a:xfrm>
          <a:noFill/>
        </p:spPr>
      </p:pic>
      <p:sp>
        <p:nvSpPr>
          <p:cNvPr id="109576" name="Line 9">
            <a:extLst>
              <a:ext uri="{FF2B5EF4-FFF2-40B4-BE49-F238E27FC236}">
                <a16:creationId xmlns:a16="http://schemas.microsoft.com/office/drawing/2014/main" id="{D4EF2AEE-361C-4449-A9FC-4A7227AF6EFC}"/>
              </a:ext>
            </a:extLst>
          </p:cNvPr>
          <p:cNvSpPr>
            <a:spLocks noChangeShapeType="1"/>
          </p:cNvSpPr>
          <p:nvPr/>
        </p:nvSpPr>
        <p:spPr bwMode="auto">
          <a:xfrm>
            <a:off x="4295800" y="3933056"/>
            <a:ext cx="2867000" cy="94374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0" name="Rectangle 4">
            <a:extLst>
              <a:ext uri="{FF2B5EF4-FFF2-40B4-BE49-F238E27FC236}">
                <a16:creationId xmlns:a16="http://schemas.microsoft.com/office/drawing/2014/main" id="{C6487ACC-E42F-4C13-9CEC-08E1E4CB11A7}"/>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January 2020</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5">
            <a:extLst>
              <a:ext uri="{FF2B5EF4-FFF2-40B4-BE49-F238E27FC236}">
                <a16:creationId xmlns:a16="http://schemas.microsoft.com/office/drawing/2014/main" id="{93290CBC-B7E8-4445-9FBA-EF5149C6A989}"/>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111619" name="Rectangle 6">
            <a:extLst>
              <a:ext uri="{FF2B5EF4-FFF2-40B4-BE49-F238E27FC236}">
                <a16:creationId xmlns:a16="http://schemas.microsoft.com/office/drawing/2014/main" id="{E1B05BF1-6F30-4016-B8FF-AE19FD937B28}"/>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5FC88F6C-D02E-47D7-A803-793783AFF7E4}" type="slidenum">
              <a:rPr lang="en-US" altLang="en-US" sz="1200" b="0"/>
              <a:pPr>
                <a:spcBef>
                  <a:spcPct val="0"/>
                </a:spcBef>
                <a:buFontTx/>
                <a:buNone/>
              </a:pPr>
              <a:t>48</a:t>
            </a:fld>
            <a:endParaRPr lang="en-US" altLang="en-US" sz="1200" b="0"/>
          </a:p>
        </p:txBody>
      </p:sp>
      <p:sp>
        <p:nvSpPr>
          <p:cNvPr id="111620" name="Rectangle 5">
            <a:extLst>
              <a:ext uri="{FF2B5EF4-FFF2-40B4-BE49-F238E27FC236}">
                <a16:creationId xmlns:a16="http://schemas.microsoft.com/office/drawing/2014/main" id="{1687F66E-469E-49C5-A728-0CD50842623D}"/>
              </a:ext>
            </a:extLst>
          </p:cNvPr>
          <p:cNvSpPr>
            <a:spLocks noGrp="1" noChangeArrowheads="1"/>
          </p:cNvSpPr>
          <p:nvPr>
            <p:ph type="title" idx="4294967295"/>
          </p:nvPr>
        </p:nvSpPr>
        <p:spPr>
          <a:xfrm>
            <a:off x="2209800" y="685800"/>
            <a:ext cx="7772400" cy="838200"/>
          </a:xfrm>
        </p:spPr>
        <p:txBody>
          <a:bodyPr/>
          <a:lstStyle/>
          <a:p>
            <a:r>
              <a:rPr lang="en-US" altLang="en-US" sz="2800"/>
              <a:t>Step 4a: Register Your Attendance</a:t>
            </a:r>
          </a:p>
        </p:txBody>
      </p:sp>
      <p:sp>
        <p:nvSpPr>
          <p:cNvPr id="36867" name="Rectangle 3">
            <a:extLst>
              <a:ext uri="{FF2B5EF4-FFF2-40B4-BE49-F238E27FC236}">
                <a16:creationId xmlns:a16="http://schemas.microsoft.com/office/drawing/2014/main" id="{B38FA630-DA1A-4E1B-8554-618A662A0B44}"/>
              </a:ext>
            </a:extLst>
          </p:cNvPr>
          <p:cNvSpPr>
            <a:spLocks noGrp="1" noChangeArrowheads="1"/>
          </p:cNvSpPr>
          <p:nvPr>
            <p:ph type="body" sz="half" idx="4294967295"/>
          </p:nvPr>
        </p:nvSpPr>
        <p:spPr>
          <a:xfrm>
            <a:off x="929218" y="1309689"/>
            <a:ext cx="5700182" cy="4567237"/>
          </a:xfrm>
        </p:spPr>
        <p:txBody>
          <a:bodyPr anchorCtr="1"/>
          <a:lstStyle/>
          <a:p>
            <a:pPr>
              <a:defRPr/>
            </a:pPr>
            <a:endParaRPr lang="en-US" sz="1200" dirty="0">
              <a:effectLst>
                <a:outerShdw blurRad="38100" dist="38100" dir="2700000" algn="tl">
                  <a:srgbClr val="C0C0C0"/>
                </a:outerShdw>
              </a:effectLst>
            </a:endParaRPr>
          </a:p>
          <a:p>
            <a:pPr>
              <a:defRPr/>
            </a:pPr>
            <a:r>
              <a:rPr lang="en-US" sz="2000" b="0" dirty="0"/>
              <a:t>Select the WG or option from the home page. </a:t>
            </a:r>
          </a:p>
          <a:p>
            <a:pPr>
              <a:buFontTx/>
              <a:buNone/>
              <a:defRPr/>
            </a:pPr>
            <a:endParaRPr lang="en-US" sz="2000" dirty="0">
              <a:effectLst>
                <a:outerShdw blurRad="38100" dist="38100" dir="2700000" algn="tl">
                  <a:srgbClr val="C0C0C0"/>
                </a:outerShdw>
              </a:effectLst>
            </a:endParaRPr>
          </a:p>
        </p:txBody>
      </p:sp>
      <p:pic>
        <p:nvPicPr>
          <p:cNvPr id="111622" name="Picture 7">
            <a:extLst>
              <a:ext uri="{FF2B5EF4-FFF2-40B4-BE49-F238E27FC236}">
                <a16:creationId xmlns:a16="http://schemas.microsoft.com/office/drawing/2014/main" id="{77765CA9-9288-4DB6-85D7-7FED7FF28575}"/>
              </a:ext>
            </a:extLst>
          </p:cNvPr>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6851650" y="1676400"/>
            <a:ext cx="3435350" cy="3657600"/>
          </a:xfrm>
          <a:noFill/>
        </p:spPr>
      </p:pic>
      <p:sp>
        <p:nvSpPr>
          <p:cNvPr id="111623" name="Line 10">
            <a:extLst>
              <a:ext uri="{FF2B5EF4-FFF2-40B4-BE49-F238E27FC236}">
                <a16:creationId xmlns:a16="http://schemas.microsoft.com/office/drawing/2014/main" id="{35A25538-7A17-4F84-A1B3-53E4A04C9EC1}"/>
              </a:ext>
            </a:extLst>
          </p:cNvPr>
          <p:cNvSpPr>
            <a:spLocks noChangeShapeType="1"/>
          </p:cNvSpPr>
          <p:nvPr/>
        </p:nvSpPr>
        <p:spPr bwMode="auto">
          <a:xfrm>
            <a:off x="3803650" y="2122488"/>
            <a:ext cx="3435350" cy="92551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9" name="Rectangle 4">
            <a:extLst>
              <a:ext uri="{FF2B5EF4-FFF2-40B4-BE49-F238E27FC236}">
                <a16:creationId xmlns:a16="http://schemas.microsoft.com/office/drawing/2014/main" id="{E8A5F9FF-DF9C-4AF4-810F-BC4FA3E761F6}"/>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January 2020</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5">
            <a:extLst>
              <a:ext uri="{FF2B5EF4-FFF2-40B4-BE49-F238E27FC236}">
                <a16:creationId xmlns:a16="http://schemas.microsoft.com/office/drawing/2014/main" id="{A9457049-8743-4769-8254-2998FAC932F7}"/>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113667" name="Rectangle 6">
            <a:extLst>
              <a:ext uri="{FF2B5EF4-FFF2-40B4-BE49-F238E27FC236}">
                <a16:creationId xmlns:a16="http://schemas.microsoft.com/office/drawing/2014/main" id="{D9E4BB7B-7DE3-4C25-BBBB-4D44068EDB58}"/>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8C3502EF-A7AB-421D-8730-02604C652016}" type="slidenum">
              <a:rPr lang="en-US" altLang="en-US" sz="1200" b="0"/>
              <a:pPr>
                <a:spcBef>
                  <a:spcPct val="0"/>
                </a:spcBef>
                <a:buFontTx/>
                <a:buNone/>
              </a:pPr>
              <a:t>49</a:t>
            </a:fld>
            <a:endParaRPr lang="en-US" altLang="en-US" sz="1200" b="0"/>
          </a:p>
        </p:txBody>
      </p:sp>
      <p:sp>
        <p:nvSpPr>
          <p:cNvPr id="113668" name="Rectangle 2">
            <a:extLst>
              <a:ext uri="{FF2B5EF4-FFF2-40B4-BE49-F238E27FC236}">
                <a16:creationId xmlns:a16="http://schemas.microsoft.com/office/drawing/2014/main" id="{2C025720-3305-4D95-8895-AEB383C8A9D7}"/>
              </a:ext>
            </a:extLst>
          </p:cNvPr>
          <p:cNvSpPr>
            <a:spLocks noGrp="1" noChangeArrowheads="1"/>
          </p:cNvSpPr>
          <p:nvPr>
            <p:ph type="title" idx="4294967295"/>
          </p:nvPr>
        </p:nvSpPr>
        <p:spPr/>
        <p:txBody>
          <a:bodyPr/>
          <a:lstStyle/>
          <a:p>
            <a:r>
              <a:rPr lang="en-US" altLang="en-US" sz="2800"/>
              <a:t>Step 4b: Select the Meeting</a:t>
            </a:r>
          </a:p>
        </p:txBody>
      </p:sp>
      <p:sp>
        <p:nvSpPr>
          <p:cNvPr id="33795" name="Rectangle 3">
            <a:extLst>
              <a:ext uri="{FF2B5EF4-FFF2-40B4-BE49-F238E27FC236}">
                <a16:creationId xmlns:a16="http://schemas.microsoft.com/office/drawing/2014/main" id="{262EB04B-7635-4FFA-8F26-AFE380C29541}"/>
              </a:ext>
            </a:extLst>
          </p:cNvPr>
          <p:cNvSpPr>
            <a:spLocks noGrp="1" noChangeArrowheads="1"/>
          </p:cNvSpPr>
          <p:nvPr>
            <p:ph type="body" sz="half" idx="4294967295"/>
          </p:nvPr>
        </p:nvSpPr>
        <p:spPr>
          <a:xfrm>
            <a:off x="914401" y="1371600"/>
            <a:ext cx="3276599" cy="4567238"/>
          </a:xfrm>
        </p:spPr>
        <p:txBody>
          <a:bodyPr anchorCtr="1"/>
          <a:lstStyle/>
          <a:p>
            <a:pPr>
              <a:lnSpc>
                <a:spcPct val="90000"/>
              </a:lnSpc>
              <a:defRPr/>
            </a:pPr>
            <a:r>
              <a:rPr lang="en-US" sz="1600" dirty="0"/>
              <a:t>Select the Day and Meeting you are attending and update the screen</a:t>
            </a:r>
          </a:p>
          <a:p>
            <a:pPr lvl="1">
              <a:lnSpc>
                <a:spcPct val="90000"/>
              </a:lnSpc>
              <a:defRPr/>
            </a:pPr>
            <a:r>
              <a:rPr lang="en-US" sz="1400" dirty="0"/>
              <a:t>Note that you will only be able to click a single button in the active timeslot column for the current day </a:t>
            </a:r>
          </a:p>
          <a:p>
            <a:pPr lvl="1">
              <a:lnSpc>
                <a:spcPct val="90000"/>
              </a:lnSpc>
              <a:defRPr/>
            </a:pPr>
            <a:r>
              <a:rPr lang="en-US" sz="1400" dirty="0"/>
              <a:t>Once updated, the column will turn green and your selection will be locked in.</a:t>
            </a:r>
          </a:p>
          <a:p>
            <a:pPr lvl="1">
              <a:lnSpc>
                <a:spcPct val="90000"/>
              </a:lnSpc>
              <a:defRPr/>
            </a:pPr>
            <a:r>
              <a:rPr lang="en-US" sz="1400" dirty="0"/>
              <a:t>Selections may not be changed once the timeslot closes</a:t>
            </a:r>
          </a:p>
          <a:p>
            <a:pPr lvl="1">
              <a:lnSpc>
                <a:spcPct val="90000"/>
              </a:lnSpc>
              <a:defRPr/>
            </a:pPr>
            <a:endParaRPr lang="en-US" sz="1400" dirty="0"/>
          </a:p>
          <a:p>
            <a:pPr>
              <a:lnSpc>
                <a:spcPct val="90000"/>
              </a:lnSpc>
              <a:defRPr/>
            </a:pPr>
            <a:r>
              <a:rPr lang="en-US" sz="1600" dirty="0"/>
              <a:t>Repeat Step 4 for each distinct breakout you attend</a:t>
            </a:r>
          </a:p>
          <a:p>
            <a:pPr lvl="1">
              <a:lnSpc>
                <a:spcPct val="90000"/>
              </a:lnSpc>
              <a:defRPr/>
            </a:pPr>
            <a:endParaRPr lang="en-US" sz="800" dirty="0">
              <a:effectLst>
                <a:outerShdw blurRad="38100" dist="38100" dir="2700000" algn="tl">
                  <a:srgbClr val="C0C0C0"/>
                </a:outerShdw>
              </a:effectLst>
            </a:endParaRPr>
          </a:p>
        </p:txBody>
      </p:sp>
      <p:pic>
        <p:nvPicPr>
          <p:cNvPr id="113670" name="Picture 4">
            <a:extLst>
              <a:ext uri="{FF2B5EF4-FFF2-40B4-BE49-F238E27FC236}">
                <a16:creationId xmlns:a16="http://schemas.microsoft.com/office/drawing/2014/main" id="{BA5BFE3F-A07F-4742-ADB5-3AE56C0F81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362201"/>
            <a:ext cx="6248400" cy="401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113671" name="Line 7">
            <a:extLst>
              <a:ext uri="{FF2B5EF4-FFF2-40B4-BE49-F238E27FC236}">
                <a16:creationId xmlns:a16="http://schemas.microsoft.com/office/drawing/2014/main" id="{DD9F2782-2229-4381-8490-FA982369548B}"/>
              </a:ext>
            </a:extLst>
          </p:cNvPr>
          <p:cNvSpPr>
            <a:spLocks noChangeShapeType="1"/>
          </p:cNvSpPr>
          <p:nvPr/>
        </p:nvSpPr>
        <p:spPr bwMode="auto">
          <a:xfrm>
            <a:off x="3886200" y="1905000"/>
            <a:ext cx="3048000" cy="19812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13672" name="Line 6">
            <a:extLst>
              <a:ext uri="{FF2B5EF4-FFF2-40B4-BE49-F238E27FC236}">
                <a16:creationId xmlns:a16="http://schemas.microsoft.com/office/drawing/2014/main" id="{CB03F50E-FCEE-41CF-AB0D-7BECC421EC47}"/>
              </a:ext>
            </a:extLst>
          </p:cNvPr>
          <p:cNvSpPr>
            <a:spLocks noChangeShapeType="1"/>
          </p:cNvSpPr>
          <p:nvPr/>
        </p:nvSpPr>
        <p:spPr bwMode="auto">
          <a:xfrm>
            <a:off x="4007768" y="3501008"/>
            <a:ext cx="3612232" cy="129959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0" name="Rectangle 4">
            <a:extLst>
              <a:ext uri="{FF2B5EF4-FFF2-40B4-BE49-F238E27FC236}">
                <a16:creationId xmlns:a16="http://schemas.microsoft.com/office/drawing/2014/main" id="{F52137E6-D81A-48A5-A499-77F089FDFB40}"/>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January 2020</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5">
            <a:extLst>
              <a:ext uri="{FF2B5EF4-FFF2-40B4-BE49-F238E27FC236}">
                <a16:creationId xmlns:a16="http://schemas.microsoft.com/office/drawing/2014/main" id="{F48E6C22-8034-46ED-8244-1DCB36D77D51}"/>
              </a:ext>
            </a:extLst>
          </p:cNvPr>
          <p:cNvSpPr>
            <a:spLocks noGrp="1" noChangeArrowheads="1"/>
          </p:cNvSpPr>
          <p:nvPr>
            <p:ph type="ftr" sz="quarter" idx="11"/>
          </p:nvPr>
        </p:nvSpPr>
        <p:spPr>
          <a:xfrm>
            <a:off x="7896200" y="6500834"/>
            <a:ext cx="34935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31747" name="Rectangle 6">
            <a:extLst>
              <a:ext uri="{FF2B5EF4-FFF2-40B4-BE49-F238E27FC236}">
                <a16:creationId xmlns:a16="http://schemas.microsoft.com/office/drawing/2014/main" id="{67A433A6-95BB-4588-86F0-C73940F1C8F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F7EA9383-D8E8-4D6B-BC13-DB6130CD5000}" type="slidenum">
              <a:rPr lang="en-US" altLang="en-US" sz="1200" b="0"/>
              <a:pPr>
                <a:spcBef>
                  <a:spcPct val="0"/>
                </a:spcBef>
                <a:buFontTx/>
                <a:buNone/>
              </a:pPr>
              <a:t>5</a:t>
            </a:fld>
            <a:endParaRPr lang="en-US" altLang="en-US" sz="1200" b="0"/>
          </a:p>
        </p:txBody>
      </p:sp>
      <p:sp>
        <p:nvSpPr>
          <p:cNvPr id="31748" name="Title 1">
            <a:extLst>
              <a:ext uri="{FF2B5EF4-FFF2-40B4-BE49-F238E27FC236}">
                <a16:creationId xmlns:a16="http://schemas.microsoft.com/office/drawing/2014/main" id="{6CC971F3-65E0-400F-A415-58599AA25562}"/>
              </a:ext>
            </a:extLst>
          </p:cNvPr>
          <p:cNvSpPr>
            <a:spLocks noGrp="1" noChangeArrowheads="1"/>
          </p:cNvSpPr>
          <p:nvPr>
            <p:ph type="ctrTitle"/>
          </p:nvPr>
        </p:nvSpPr>
        <p:spPr/>
        <p:txBody>
          <a:bodyPr/>
          <a:lstStyle/>
          <a:p>
            <a:r>
              <a:rPr lang="en-GB" altLang="en-US" sz="4400">
                <a:latin typeface="Arial" panose="020B0604020202020204" pitchFamily="34" charset="0"/>
                <a:cs typeface="Arial" panose="020B0604020202020204" pitchFamily="34" charset="0"/>
              </a:rPr>
              <a:t>Who we are</a:t>
            </a:r>
            <a:endParaRPr lang="en-US" altLang="en-US" sz="4400">
              <a:latin typeface="Arial" panose="020B0604020202020204" pitchFamily="34" charset="0"/>
              <a:cs typeface="Arial" panose="020B0604020202020204" pitchFamily="34" charset="0"/>
            </a:endParaRPr>
          </a:p>
        </p:txBody>
      </p:sp>
      <p:sp>
        <p:nvSpPr>
          <p:cNvPr id="31749" name="Rectangle 4">
            <a:extLst>
              <a:ext uri="{FF2B5EF4-FFF2-40B4-BE49-F238E27FC236}">
                <a16:creationId xmlns:a16="http://schemas.microsoft.com/office/drawing/2014/main" id="{B1E54D77-AD0A-4EA4-9EDB-C6CA273ECEC8}"/>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January 2020</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5">
            <a:extLst>
              <a:ext uri="{FF2B5EF4-FFF2-40B4-BE49-F238E27FC236}">
                <a16:creationId xmlns:a16="http://schemas.microsoft.com/office/drawing/2014/main" id="{4EDF928C-6AB9-49D2-B747-99159D67AE60}"/>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115715" name="Rectangle 6">
            <a:extLst>
              <a:ext uri="{FF2B5EF4-FFF2-40B4-BE49-F238E27FC236}">
                <a16:creationId xmlns:a16="http://schemas.microsoft.com/office/drawing/2014/main" id="{78F728EA-2926-46F4-ADBD-1343E6474431}"/>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BB9257F6-B3F4-44E9-A562-05FC3A8245C3}" type="slidenum">
              <a:rPr lang="en-US" altLang="en-US" sz="1200" b="0"/>
              <a:pPr>
                <a:spcBef>
                  <a:spcPct val="0"/>
                </a:spcBef>
                <a:buFontTx/>
                <a:buNone/>
              </a:pPr>
              <a:t>50</a:t>
            </a:fld>
            <a:endParaRPr lang="en-US" altLang="en-US" sz="1200" b="0"/>
          </a:p>
        </p:txBody>
      </p:sp>
      <p:sp>
        <p:nvSpPr>
          <p:cNvPr id="115716" name="Rectangle 2">
            <a:extLst>
              <a:ext uri="{FF2B5EF4-FFF2-40B4-BE49-F238E27FC236}">
                <a16:creationId xmlns:a16="http://schemas.microsoft.com/office/drawing/2014/main" id="{DB679673-3CBA-4D59-8249-8F30F996C68A}"/>
              </a:ext>
            </a:extLst>
          </p:cNvPr>
          <p:cNvSpPr>
            <a:spLocks noGrp="1" noChangeArrowheads="1"/>
          </p:cNvSpPr>
          <p:nvPr>
            <p:ph type="title" idx="4294967295"/>
          </p:nvPr>
        </p:nvSpPr>
        <p:spPr/>
        <p:txBody>
          <a:bodyPr/>
          <a:lstStyle/>
          <a:p>
            <a:r>
              <a:rPr lang="en-US" altLang="en-US" sz="2800"/>
              <a:t>Step 4b: Supply your Affiliation</a:t>
            </a:r>
          </a:p>
        </p:txBody>
      </p:sp>
      <p:sp>
        <p:nvSpPr>
          <p:cNvPr id="115717" name="Rectangle 3">
            <a:extLst>
              <a:ext uri="{FF2B5EF4-FFF2-40B4-BE49-F238E27FC236}">
                <a16:creationId xmlns:a16="http://schemas.microsoft.com/office/drawing/2014/main" id="{D73F2808-368F-4526-B865-5DD788D4C6D2}"/>
              </a:ext>
            </a:extLst>
          </p:cNvPr>
          <p:cNvSpPr>
            <a:spLocks noGrp="1" noChangeArrowheads="1"/>
          </p:cNvSpPr>
          <p:nvPr>
            <p:ph type="body" sz="half" idx="4294967295"/>
          </p:nvPr>
        </p:nvSpPr>
        <p:spPr>
          <a:xfrm>
            <a:off x="929217" y="1524000"/>
            <a:ext cx="10361083" cy="1600200"/>
          </a:xfrm>
        </p:spPr>
        <p:txBody>
          <a:bodyPr anchorCtr="1"/>
          <a:lstStyle/>
          <a:p>
            <a:r>
              <a:rPr lang="en-US" altLang="en-US" sz="1800" b="0" dirty="0"/>
              <a:t>You </a:t>
            </a:r>
            <a:r>
              <a:rPr lang="en-US" altLang="en-US" sz="1800" b="0" i="1" dirty="0"/>
              <a:t>must</a:t>
            </a:r>
            <a:r>
              <a:rPr lang="en-US" altLang="en-US" sz="1800" b="0" dirty="0"/>
              <a:t> provide an affiliation in order to receive credit for your attendance and to record your presence for the minutes</a:t>
            </a:r>
          </a:p>
          <a:p>
            <a:r>
              <a:rPr lang="en-US" altLang="en-US" sz="1800" b="0" dirty="0"/>
              <a:t>You will be asked your affiliation once for the WG and once again for each unique TG or SG you attend.  Start typing your affiliation/company name and either choose from the dropdown list or continue typing to add.</a:t>
            </a:r>
          </a:p>
        </p:txBody>
      </p:sp>
      <p:pic>
        <p:nvPicPr>
          <p:cNvPr id="115718" name="Picture 7">
            <a:extLst>
              <a:ext uri="{FF2B5EF4-FFF2-40B4-BE49-F238E27FC236}">
                <a16:creationId xmlns:a16="http://schemas.microsoft.com/office/drawing/2014/main" id="{8B3D7AB0-9B3B-4DC3-A220-AC8A24BFF109}"/>
              </a:ext>
            </a:extLst>
          </p:cNvPr>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l="17648" t="13300" r="19324" b="24586"/>
          <a:stretch>
            <a:fillRect/>
          </a:stretch>
        </p:blipFill>
        <p:spPr>
          <a:xfrm>
            <a:off x="2971800" y="3352800"/>
            <a:ext cx="6350000" cy="2895600"/>
          </a:xfrm>
          <a:noFill/>
        </p:spPr>
      </p:pic>
      <p:sp>
        <p:nvSpPr>
          <p:cNvPr id="115719" name="Line 12">
            <a:extLst>
              <a:ext uri="{FF2B5EF4-FFF2-40B4-BE49-F238E27FC236}">
                <a16:creationId xmlns:a16="http://schemas.microsoft.com/office/drawing/2014/main" id="{7D66BA56-B3AD-41FE-AA6A-1059DE013289}"/>
              </a:ext>
            </a:extLst>
          </p:cNvPr>
          <p:cNvSpPr>
            <a:spLocks noChangeShapeType="1"/>
          </p:cNvSpPr>
          <p:nvPr/>
        </p:nvSpPr>
        <p:spPr bwMode="auto">
          <a:xfrm>
            <a:off x="6019800" y="3048000"/>
            <a:ext cx="838200" cy="22098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9" name="Rectangle 4">
            <a:extLst>
              <a:ext uri="{FF2B5EF4-FFF2-40B4-BE49-F238E27FC236}">
                <a16:creationId xmlns:a16="http://schemas.microsoft.com/office/drawing/2014/main" id="{D93F41A6-F369-4E62-8EE3-58CFB4114FCD}"/>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January 2020</a:t>
            </a: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5">
            <a:extLst>
              <a:ext uri="{FF2B5EF4-FFF2-40B4-BE49-F238E27FC236}">
                <a16:creationId xmlns:a16="http://schemas.microsoft.com/office/drawing/2014/main" id="{34C30973-F5F2-4A18-BE2E-6A758ABE27C8}"/>
              </a:ext>
            </a:extLst>
          </p:cNvPr>
          <p:cNvSpPr>
            <a:spLocks noGrp="1" noChangeArrowheads="1"/>
          </p:cNvSpPr>
          <p:nvPr>
            <p:ph type="ftr" sz="quarter" idx="11"/>
          </p:nvPr>
        </p:nvSpPr>
        <p:spPr>
          <a:xfrm>
            <a:off x="7896200" y="6500834"/>
            <a:ext cx="34935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117763" name="Rectangle 6">
            <a:extLst>
              <a:ext uri="{FF2B5EF4-FFF2-40B4-BE49-F238E27FC236}">
                <a16:creationId xmlns:a16="http://schemas.microsoft.com/office/drawing/2014/main" id="{AA756BB8-2D2C-4AC1-8C94-8EB98299E56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DBFEB59E-2EBC-4C27-B173-0AB93EB70B9A}" type="slidenum">
              <a:rPr lang="en-US" altLang="en-US" sz="1200" b="0"/>
              <a:pPr>
                <a:spcBef>
                  <a:spcPct val="0"/>
                </a:spcBef>
                <a:buFontTx/>
                <a:buNone/>
              </a:pPr>
              <a:t>51</a:t>
            </a:fld>
            <a:endParaRPr lang="en-US" altLang="en-US" sz="1200" b="0"/>
          </a:p>
        </p:txBody>
      </p:sp>
      <p:sp>
        <p:nvSpPr>
          <p:cNvPr id="117764" name="Rectangle 2">
            <a:extLst>
              <a:ext uri="{FF2B5EF4-FFF2-40B4-BE49-F238E27FC236}">
                <a16:creationId xmlns:a16="http://schemas.microsoft.com/office/drawing/2014/main" id="{FFEA2CCD-06F1-44F6-9ADA-61CAEEE674BE}"/>
              </a:ext>
            </a:extLst>
          </p:cNvPr>
          <p:cNvSpPr>
            <a:spLocks noGrp="1" noChangeArrowheads="1"/>
          </p:cNvSpPr>
          <p:nvPr>
            <p:ph type="ctrTitle"/>
          </p:nvPr>
        </p:nvSpPr>
        <p:spPr/>
        <p:txBody>
          <a:bodyPr/>
          <a:lstStyle/>
          <a:p>
            <a:r>
              <a:rPr lang="en-GB" altLang="en-US" sz="4400">
                <a:latin typeface="Arial" panose="020B0604020202020204" pitchFamily="34" charset="0"/>
                <a:cs typeface="Arial" panose="020B0604020202020204" pitchFamily="34" charset="0"/>
              </a:rPr>
              <a:t>Membership</a:t>
            </a:r>
          </a:p>
        </p:txBody>
      </p:sp>
      <p:sp>
        <p:nvSpPr>
          <p:cNvPr id="6" name="Rectangle 4">
            <a:extLst>
              <a:ext uri="{FF2B5EF4-FFF2-40B4-BE49-F238E27FC236}">
                <a16:creationId xmlns:a16="http://schemas.microsoft.com/office/drawing/2014/main" id="{E6323C65-3632-43EB-BD01-DA4CB192CA6D}"/>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January 2020</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5">
            <a:extLst>
              <a:ext uri="{FF2B5EF4-FFF2-40B4-BE49-F238E27FC236}">
                <a16:creationId xmlns:a16="http://schemas.microsoft.com/office/drawing/2014/main" id="{899BF18A-7AB7-4C4B-A291-14015AB3C8B7}"/>
              </a:ext>
            </a:extLst>
          </p:cNvPr>
          <p:cNvSpPr>
            <a:spLocks noGrp="1" noChangeArrowheads="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119811" name="Rectangle 6">
            <a:extLst>
              <a:ext uri="{FF2B5EF4-FFF2-40B4-BE49-F238E27FC236}">
                <a16:creationId xmlns:a16="http://schemas.microsoft.com/office/drawing/2014/main" id="{E7EF20F2-7CA5-42EA-9E21-347A29C38A4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73D64FAB-D7D5-471F-91D2-2C915CA3419B}" type="slidenum">
              <a:rPr lang="en-US" altLang="en-US" sz="1200" b="0"/>
              <a:pPr>
                <a:spcBef>
                  <a:spcPct val="0"/>
                </a:spcBef>
                <a:buFontTx/>
                <a:buNone/>
              </a:pPr>
              <a:t>52</a:t>
            </a:fld>
            <a:endParaRPr lang="en-US" altLang="en-US" sz="1200" b="0"/>
          </a:p>
        </p:txBody>
      </p:sp>
      <p:sp>
        <p:nvSpPr>
          <p:cNvPr id="119813" name="Rectangle 2">
            <a:extLst>
              <a:ext uri="{FF2B5EF4-FFF2-40B4-BE49-F238E27FC236}">
                <a16:creationId xmlns:a16="http://schemas.microsoft.com/office/drawing/2014/main" id="{5A4C1131-0FC5-4BBB-AEEB-B2CAE869A5B2}"/>
              </a:ext>
            </a:extLst>
          </p:cNvPr>
          <p:cNvSpPr>
            <a:spLocks noGrp="1" noChangeArrowheads="1"/>
          </p:cNvSpPr>
          <p:nvPr>
            <p:ph type="title"/>
          </p:nvPr>
        </p:nvSpPr>
        <p:spPr>
          <a:xfrm>
            <a:off x="811214" y="764704"/>
            <a:ext cx="3518445" cy="1143000"/>
          </a:xfrm>
        </p:spPr>
        <p:txBody>
          <a:bodyPr/>
          <a:lstStyle/>
          <a:p>
            <a:r>
              <a:rPr lang="en-GB" altLang="en-US" sz="2800" dirty="0"/>
              <a:t>Member Status Graphic</a:t>
            </a:r>
          </a:p>
        </p:txBody>
      </p:sp>
      <p:sp>
        <p:nvSpPr>
          <p:cNvPr id="119814" name="Rectangle 1">
            <a:extLst>
              <a:ext uri="{FF2B5EF4-FFF2-40B4-BE49-F238E27FC236}">
                <a16:creationId xmlns:a16="http://schemas.microsoft.com/office/drawing/2014/main" id="{C0D8039C-219D-4B9D-8AD8-B080C8C929FB}"/>
              </a:ext>
            </a:extLst>
          </p:cNvPr>
          <p:cNvSpPr>
            <a:spLocks noChangeArrowheads="1"/>
          </p:cNvSpPr>
          <p:nvPr/>
        </p:nvSpPr>
        <p:spPr bwMode="auto">
          <a:xfrm>
            <a:off x="1524001" y="-23083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en-GB" altLang="en-US"/>
          </a:p>
        </p:txBody>
      </p:sp>
      <p:pic>
        <p:nvPicPr>
          <p:cNvPr id="119815" name="Picture 5">
            <a:extLst>
              <a:ext uri="{FF2B5EF4-FFF2-40B4-BE49-F238E27FC236}">
                <a16:creationId xmlns:a16="http://schemas.microsoft.com/office/drawing/2014/main" id="{D8415314-BD18-4E5A-B719-121F138CAFE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68626" y="587375"/>
            <a:ext cx="6835775" cy="588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4">
            <a:extLst>
              <a:ext uri="{FF2B5EF4-FFF2-40B4-BE49-F238E27FC236}">
                <a16:creationId xmlns:a16="http://schemas.microsoft.com/office/drawing/2014/main" id="{02C7D6CB-2678-44A9-8C47-E7A13FEDFCEE}"/>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January 2020</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5">
            <a:extLst>
              <a:ext uri="{FF2B5EF4-FFF2-40B4-BE49-F238E27FC236}">
                <a16:creationId xmlns:a16="http://schemas.microsoft.com/office/drawing/2014/main" id="{F01F3F3A-5954-41B2-A96E-DA16196EF739}"/>
              </a:ext>
            </a:extLst>
          </p:cNvPr>
          <p:cNvSpPr>
            <a:spLocks noGrp="1" noChangeArrowheads="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121859" name="Rectangle 6">
            <a:extLst>
              <a:ext uri="{FF2B5EF4-FFF2-40B4-BE49-F238E27FC236}">
                <a16:creationId xmlns:a16="http://schemas.microsoft.com/office/drawing/2014/main" id="{24799463-C2E8-4163-9F7D-4840B440C2E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1B32A809-C9B1-491F-AF9C-49BA9DB17A95}" type="slidenum">
              <a:rPr lang="en-US" altLang="en-US" sz="1200" b="0"/>
              <a:pPr>
                <a:spcBef>
                  <a:spcPct val="0"/>
                </a:spcBef>
                <a:buFontTx/>
                <a:buNone/>
              </a:pPr>
              <a:t>53</a:t>
            </a:fld>
            <a:endParaRPr lang="en-US" altLang="en-US" sz="1200" b="0"/>
          </a:p>
        </p:txBody>
      </p:sp>
      <p:sp>
        <p:nvSpPr>
          <p:cNvPr id="121860" name="Title 1">
            <a:extLst>
              <a:ext uri="{FF2B5EF4-FFF2-40B4-BE49-F238E27FC236}">
                <a16:creationId xmlns:a16="http://schemas.microsoft.com/office/drawing/2014/main" id="{02037C2A-4BBE-4148-9B57-9492C4C3F450}"/>
              </a:ext>
            </a:extLst>
          </p:cNvPr>
          <p:cNvSpPr>
            <a:spLocks noGrp="1" noChangeArrowheads="1"/>
          </p:cNvSpPr>
          <p:nvPr>
            <p:ph type="title"/>
          </p:nvPr>
        </p:nvSpPr>
        <p:spPr/>
        <p:txBody>
          <a:bodyPr/>
          <a:lstStyle/>
          <a:p>
            <a:r>
              <a:rPr lang="en-GB" altLang="en-US"/>
              <a:t>What are my rights/obligations?</a:t>
            </a:r>
            <a:endParaRPr lang="en-US" altLang="en-US"/>
          </a:p>
        </p:txBody>
      </p:sp>
      <p:sp>
        <p:nvSpPr>
          <p:cNvPr id="121861" name="Content Placeholder 2">
            <a:extLst>
              <a:ext uri="{FF2B5EF4-FFF2-40B4-BE49-F238E27FC236}">
                <a16:creationId xmlns:a16="http://schemas.microsoft.com/office/drawing/2014/main" id="{F0A809C8-00F3-4311-8F01-9942A302AB2E}"/>
              </a:ext>
            </a:extLst>
          </p:cNvPr>
          <p:cNvSpPr>
            <a:spLocks noGrp="1" noChangeArrowheads="1"/>
          </p:cNvSpPr>
          <p:nvPr>
            <p:ph idx="1"/>
          </p:nvPr>
        </p:nvSpPr>
        <p:spPr>
          <a:xfrm>
            <a:off x="914401" y="1524000"/>
            <a:ext cx="10475384" cy="4419600"/>
          </a:xfrm>
        </p:spPr>
        <p:txBody>
          <a:bodyPr/>
          <a:lstStyle/>
          <a:p>
            <a:r>
              <a:rPr lang="en-GB" altLang="en-US" dirty="0"/>
              <a:t>As a new participant, aspirant, potential-voter or voter</a:t>
            </a:r>
          </a:p>
          <a:p>
            <a:pPr lvl="1"/>
            <a:r>
              <a:rPr lang="en-GB" altLang="en-US" i="1" dirty="0"/>
              <a:t>Must</a:t>
            </a:r>
            <a:r>
              <a:rPr lang="en-GB" altLang="en-US" dirty="0"/>
              <a:t> record attendance and affiliation during meeting</a:t>
            </a:r>
          </a:p>
          <a:p>
            <a:pPr lvl="1"/>
            <a:r>
              <a:rPr lang="en-GB" altLang="en-US" i="1" dirty="0"/>
              <a:t>Can</a:t>
            </a:r>
            <a:r>
              <a:rPr lang="en-GB" altLang="en-US" dirty="0"/>
              <a:t> vote in Study Groups and in straw polls (i.e., informal votes) in other groups</a:t>
            </a:r>
          </a:p>
          <a:p>
            <a:pPr lvl="1"/>
            <a:endParaRPr lang="en-GB" altLang="en-US" dirty="0"/>
          </a:p>
          <a:p>
            <a:r>
              <a:rPr lang="en-GB" altLang="en-US" dirty="0"/>
              <a:t>As an aspirant, potential-voter or voter</a:t>
            </a:r>
          </a:p>
          <a:p>
            <a:pPr lvl="1"/>
            <a:r>
              <a:rPr lang="en-GB" altLang="en-US" i="1" dirty="0"/>
              <a:t>Can</a:t>
            </a:r>
            <a:r>
              <a:rPr lang="en-GB" altLang="en-US" dirty="0"/>
              <a:t> access any 802.11 WG reflector on request</a:t>
            </a:r>
          </a:p>
          <a:p>
            <a:pPr lvl="1"/>
            <a:r>
              <a:rPr lang="en-GB" altLang="en-US" i="1" dirty="0"/>
              <a:t>Can</a:t>
            </a:r>
            <a:r>
              <a:rPr lang="en-GB" altLang="en-US" dirty="0"/>
              <a:t> have access to the 802.11 member’s private area,  containing drafts and balloting materials</a:t>
            </a:r>
          </a:p>
          <a:p>
            <a:pPr lvl="1"/>
            <a:endParaRPr lang="en-GB" altLang="en-US" dirty="0"/>
          </a:p>
          <a:p>
            <a:r>
              <a:rPr lang="en-GB" altLang="en-US" dirty="0"/>
              <a:t>As a voter</a:t>
            </a:r>
          </a:p>
          <a:p>
            <a:pPr lvl="1"/>
            <a:r>
              <a:rPr lang="en-GB" altLang="en-US" i="1" dirty="0"/>
              <a:t>Can</a:t>
            </a:r>
            <a:r>
              <a:rPr lang="en-GB" altLang="en-US" dirty="0"/>
              <a:t> vote in any 802.11 group, including formal motions and straw polls</a:t>
            </a:r>
          </a:p>
          <a:p>
            <a:pPr lvl="1"/>
            <a:r>
              <a:rPr lang="en-GB" altLang="en-US" i="1" dirty="0"/>
              <a:t>Must</a:t>
            </a:r>
            <a:r>
              <a:rPr lang="en-GB" altLang="en-US" dirty="0"/>
              <a:t> vote in mandatory 802.11 WG ballots</a:t>
            </a:r>
            <a:endParaRPr lang="en-US" altLang="en-US" dirty="0"/>
          </a:p>
        </p:txBody>
      </p:sp>
      <p:sp>
        <p:nvSpPr>
          <p:cNvPr id="7" name="Rectangle 4">
            <a:extLst>
              <a:ext uri="{FF2B5EF4-FFF2-40B4-BE49-F238E27FC236}">
                <a16:creationId xmlns:a16="http://schemas.microsoft.com/office/drawing/2014/main" id="{7771AE59-1862-41A7-8EE0-2518531AD171}"/>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January 2020</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5">
            <a:extLst>
              <a:ext uri="{FF2B5EF4-FFF2-40B4-BE49-F238E27FC236}">
                <a16:creationId xmlns:a16="http://schemas.microsoft.com/office/drawing/2014/main" id="{300C98F1-AE89-45D9-9B7C-93310DA56D03}"/>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123907" name="Rectangle 6">
            <a:extLst>
              <a:ext uri="{FF2B5EF4-FFF2-40B4-BE49-F238E27FC236}">
                <a16:creationId xmlns:a16="http://schemas.microsoft.com/office/drawing/2014/main" id="{B33585A5-BD52-489B-89BD-0DD79AF89844}"/>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25C80CAE-DD2C-4947-8541-17AAC7DCE4A8}" type="slidenum">
              <a:rPr lang="en-US" altLang="en-US" sz="1200" b="0"/>
              <a:pPr>
                <a:spcBef>
                  <a:spcPct val="0"/>
                </a:spcBef>
                <a:buFontTx/>
                <a:buNone/>
              </a:pPr>
              <a:t>54</a:t>
            </a:fld>
            <a:endParaRPr lang="en-US" altLang="en-US" sz="1200" b="0"/>
          </a:p>
        </p:txBody>
      </p:sp>
      <p:sp>
        <p:nvSpPr>
          <p:cNvPr id="123908" name="Rectangle 2">
            <a:extLst>
              <a:ext uri="{FF2B5EF4-FFF2-40B4-BE49-F238E27FC236}">
                <a16:creationId xmlns:a16="http://schemas.microsoft.com/office/drawing/2014/main" id="{0A100B21-88E1-4EE1-AA0C-72C05755A662}"/>
              </a:ext>
            </a:extLst>
          </p:cNvPr>
          <p:cNvSpPr>
            <a:spLocks noGrp="1" noChangeArrowheads="1"/>
          </p:cNvSpPr>
          <p:nvPr>
            <p:ph type="title"/>
          </p:nvPr>
        </p:nvSpPr>
        <p:spPr/>
        <p:txBody>
          <a:bodyPr/>
          <a:lstStyle/>
          <a:p>
            <a:r>
              <a:rPr lang="en-GB" altLang="en-US" dirty="0"/>
              <a:t>Website membership list</a:t>
            </a:r>
          </a:p>
        </p:txBody>
      </p:sp>
      <p:sp>
        <p:nvSpPr>
          <p:cNvPr id="123909" name="Rectangle 3">
            <a:extLst>
              <a:ext uri="{FF2B5EF4-FFF2-40B4-BE49-F238E27FC236}">
                <a16:creationId xmlns:a16="http://schemas.microsoft.com/office/drawing/2014/main" id="{CD836123-ECCB-4868-9547-1B7AE91CF736}"/>
              </a:ext>
            </a:extLst>
          </p:cNvPr>
          <p:cNvSpPr>
            <a:spLocks noGrp="1" noChangeArrowheads="1"/>
          </p:cNvSpPr>
          <p:nvPr>
            <p:ph type="body" idx="1"/>
          </p:nvPr>
        </p:nvSpPr>
        <p:spPr/>
        <p:txBody>
          <a:bodyPr/>
          <a:lstStyle/>
          <a:p>
            <a:r>
              <a:rPr lang="en-GB" altLang="en-US" sz="2000" b="0" dirty="0"/>
              <a:t>Go to </a:t>
            </a:r>
            <a:r>
              <a:rPr lang="en-GB" altLang="en-US" sz="2000" b="0" dirty="0">
                <a:hlinkClick r:id="rId3"/>
              </a:rPr>
              <a:t>http://www.ieee802.org/11/members.htm</a:t>
            </a:r>
            <a:br>
              <a:rPr lang="en-GB" altLang="en-US" sz="2000" b="0" dirty="0"/>
            </a:br>
            <a:r>
              <a:rPr lang="en-GB" altLang="en-US" sz="2000" b="0" dirty="0"/>
              <a:t>or by “Members List” link on </a:t>
            </a:r>
            <a:r>
              <a:rPr lang="en-GB" altLang="en-US" sz="2000" b="0" dirty="0">
                <a:hlinkClick r:id="rId4"/>
              </a:rPr>
              <a:t>http://www.ieee802.org/11</a:t>
            </a:r>
            <a:r>
              <a:rPr lang="en-GB" altLang="en-US" sz="2000" b="0" dirty="0"/>
              <a:t> </a:t>
            </a:r>
          </a:p>
          <a:p>
            <a:endParaRPr lang="en-GB" altLang="en-US" dirty="0"/>
          </a:p>
          <a:p>
            <a:endParaRPr lang="en-GB" altLang="en-US" dirty="0"/>
          </a:p>
          <a:p>
            <a:endParaRPr lang="en-GB" altLang="en-US" dirty="0"/>
          </a:p>
          <a:p>
            <a:endParaRPr lang="en-GB" altLang="en-US" dirty="0"/>
          </a:p>
          <a:p>
            <a:endParaRPr lang="en-GB" altLang="en-US" dirty="0"/>
          </a:p>
          <a:p>
            <a:endParaRPr lang="en-GB" altLang="en-US" dirty="0"/>
          </a:p>
          <a:p>
            <a:endParaRPr lang="en-GB" altLang="en-US" dirty="0"/>
          </a:p>
        </p:txBody>
      </p:sp>
      <p:graphicFrame>
        <p:nvGraphicFramePr>
          <p:cNvPr id="2" name="Table 1">
            <a:extLst>
              <a:ext uri="{FF2B5EF4-FFF2-40B4-BE49-F238E27FC236}">
                <a16:creationId xmlns:a16="http://schemas.microsoft.com/office/drawing/2014/main" id="{C8CF01C2-AE30-4F6E-B1B8-C84024E56718}"/>
              </a:ext>
            </a:extLst>
          </p:cNvPr>
          <p:cNvGraphicFramePr>
            <a:graphicFrameLocks noGrp="1"/>
          </p:cNvGraphicFramePr>
          <p:nvPr>
            <p:extLst>
              <p:ext uri="{D42A27DB-BD31-4B8C-83A1-F6EECF244321}">
                <p14:modId xmlns:p14="http://schemas.microsoft.com/office/powerpoint/2010/main" val="240256669"/>
              </p:ext>
            </p:extLst>
          </p:nvPr>
        </p:nvGraphicFramePr>
        <p:xfrm>
          <a:off x="913870" y="3114668"/>
          <a:ext cx="10361615" cy="985836"/>
        </p:xfrm>
        <a:graphic>
          <a:graphicData uri="http://schemas.openxmlformats.org/drawingml/2006/table">
            <a:tbl>
              <a:tblPr/>
              <a:tblGrid>
                <a:gridCol w="2072323">
                  <a:extLst>
                    <a:ext uri="{9D8B030D-6E8A-4147-A177-3AD203B41FA5}">
                      <a16:colId xmlns:a16="http://schemas.microsoft.com/office/drawing/2014/main" val="4206961252"/>
                    </a:ext>
                  </a:extLst>
                </a:gridCol>
                <a:gridCol w="2072323">
                  <a:extLst>
                    <a:ext uri="{9D8B030D-6E8A-4147-A177-3AD203B41FA5}">
                      <a16:colId xmlns:a16="http://schemas.microsoft.com/office/drawing/2014/main" val="4164234201"/>
                    </a:ext>
                  </a:extLst>
                </a:gridCol>
                <a:gridCol w="2072323">
                  <a:extLst>
                    <a:ext uri="{9D8B030D-6E8A-4147-A177-3AD203B41FA5}">
                      <a16:colId xmlns:a16="http://schemas.microsoft.com/office/drawing/2014/main" val="1701865029"/>
                    </a:ext>
                  </a:extLst>
                </a:gridCol>
                <a:gridCol w="2072323">
                  <a:extLst>
                    <a:ext uri="{9D8B030D-6E8A-4147-A177-3AD203B41FA5}">
                      <a16:colId xmlns:a16="http://schemas.microsoft.com/office/drawing/2014/main" val="3407940126"/>
                    </a:ext>
                  </a:extLst>
                </a:gridCol>
                <a:gridCol w="2072323">
                  <a:extLst>
                    <a:ext uri="{9D8B030D-6E8A-4147-A177-3AD203B41FA5}">
                      <a16:colId xmlns:a16="http://schemas.microsoft.com/office/drawing/2014/main" val="1310384365"/>
                    </a:ext>
                  </a:extLst>
                </a:gridCol>
              </a:tblGrid>
              <a:tr h="408761">
                <a:tc>
                  <a:txBody>
                    <a:bodyPr/>
                    <a:lstStyle/>
                    <a:p>
                      <a:r>
                        <a:rPr lang="en-GB" sz="1400">
                          <a:effectLst/>
                          <a:latin typeface="Arial" panose="020B0604020202020204" pitchFamily="34" charset="0"/>
                          <a:cs typeface="Arial" panose="020B0604020202020204" pitchFamily="34" charset="0"/>
                        </a:rPr>
                        <a:t>Family Name</a:t>
                      </a:r>
                      <a:endParaRPr lang="en-GB" sz="14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r>
                        <a:rPr lang="en-GB" sz="1400">
                          <a:effectLst/>
                          <a:latin typeface="Arial" panose="020B0604020202020204" pitchFamily="34" charset="0"/>
                          <a:cs typeface="Arial" panose="020B0604020202020204" pitchFamily="34" charset="0"/>
                        </a:rPr>
                        <a:t>Given Name</a:t>
                      </a:r>
                      <a:endParaRPr lang="en-GB" sz="14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r>
                        <a:rPr lang="en-GB" sz="1400">
                          <a:effectLst/>
                          <a:latin typeface="Arial" panose="020B0604020202020204" pitchFamily="34" charset="0"/>
                          <a:cs typeface="Arial" panose="020B0604020202020204" pitchFamily="34" charset="0"/>
                        </a:rPr>
                        <a:t>MI</a:t>
                      </a:r>
                      <a:endParaRPr lang="en-GB" sz="14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r>
                        <a:rPr lang="en-GB" sz="1400">
                          <a:effectLst/>
                          <a:latin typeface="Arial" panose="020B0604020202020204" pitchFamily="34" charset="0"/>
                          <a:cs typeface="Arial" panose="020B0604020202020204" pitchFamily="34" charset="0"/>
                        </a:rPr>
                        <a:t>Affiliation</a:t>
                      </a:r>
                      <a:endParaRPr lang="en-GB" sz="14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r>
                        <a:rPr lang="en-GB" sz="1400">
                          <a:effectLst/>
                          <a:latin typeface="Arial" panose="020B0604020202020204" pitchFamily="34" charset="0"/>
                          <a:cs typeface="Arial" panose="020B0604020202020204" pitchFamily="34" charset="0"/>
                        </a:rPr>
                        <a:t>Status</a:t>
                      </a:r>
                      <a:endParaRPr lang="en-GB" sz="14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extLst>
                  <a:ext uri="{0D108BD9-81ED-4DB2-BD59-A6C34878D82A}">
                    <a16:rowId xmlns:a16="http://schemas.microsoft.com/office/drawing/2014/main" val="3338862351"/>
                  </a:ext>
                </a:extLst>
              </a:tr>
              <a:tr h="577075">
                <a:tc>
                  <a:txBody>
                    <a:bodyPr/>
                    <a:lstStyle/>
                    <a:p>
                      <a:r>
                        <a:rPr lang="en-GB" sz="1400" dirty="0">
                          <a:effectLst/>
                          <a:latin typeface="Arial" panose="020B0604020202020204" pitchFamily="34" charset="0"/>
                          <a:cs typeface="Arial" panose="020B0604020202020204" pitchFamily="34" charset="0"/>
                        </a:rPr>
                        <a:t>McCann</a:t>
                      </a:r>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1400" dirty="0">
                          <a:effectLst/>
                          <a:latin typeface="Arial" panose="020B0604020202020204" pitchFamily="34" charset="0"/>
                          <a:cs typeface="Arial" panose="020B0604020202020204" pitchFamily="34" charset="0"/>
                        </a:rPr>
                        <a:t>Stephen</a:t>
                      </a:r>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en-GB" sz="14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1400" dirty="0">
                          <a:effectLst/>
                          <a:latin typeface="Arial" panose="020B0604020202020204" pitchFamily="34" charset="0"/>
                          <a:cs typeface="Arial" panose="020B0604020202020204" pitchFamily="34" charset="0"/>
                        </a:rPr>
                        <a:t>BlackBerry</a:t>
                      </a:r>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1400" dirty="0">
                          <a:effectLst/>
                          <a:latin typeface="Arial" panose="020B0604020202020204" pitchFamily="34" charset="0"/>
                          <a:cs typeface="Arial" panose="020B0604020202020204" pitchFamily="34" charset="0"/>
                        </a:rPr>
                        <a:t>Voter</a:t>
                      </a:r>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824851188"/>
                  </a:ext>
                </a:extLst>
              </a:tr>
            </a:tbl>
          </a:graphicData>
        </a:graphic>
      </p:graphicFrame>
      <p:sp>
        <p:nvSpPr>
          <p:cNvPr id="9" name="Rectangle 4">
            <a:extLst>
              <a:ext uri="{FF2B5EF4-FFF2-40B4-BE49-F238E27FC236}">
                <a16:creationId xmlns:a16="http://schemas.microsoft.com/office/drawing/2014/main" id="{C035E409-DB7E-4E9C-A43C-5B1CDACFE4A8}"/>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January 2020</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a:extLst>
              <a:ext uri="{FF2B5EF4-FFF2-40B4-BE49-F238E27FC236}">
                <a16:creationId xmlns:a16="http://schemas.microsoft.com/office/drawing/2014/main" id="{0BB5921A-02EA-4673-A1CA-727BB0FA03DC}"/>
              </a:ext>
            </a:extLst>
          </p:cNvPr>
          <p:cNvSpPr>
            <a:spLocks noGrp="1" noChangeArrowheads="1"/>
          </p:cNvSpPr>
          <p:nvPr>
            <p:ph type="title"/>
          </p:nvPr>
        </p:nvSpPr>
        <p:spPr/>
        <p:txBody>
          <a:bodyPr/>
          <a:lstStyle/>
          <a:p>
            <a:r>
              <a:rPr lang="en-GB" altLang="en-US">
                <a:solidFill>
                  <a:schemeClr val="tx1"/>
                </a:solidFill>
              </a:rPr>
              <a:t>Badges</a:t>
            </a:r>
          </a:p>
        </p:txBody>
      </p:sp>
      <p:sp>
        <p:nvSpPr>
          <p:cNvPr id="125955" name="Content Placeholder 8">
            <a:extLst>
              <a:ext uri="{FF2B5EF4-FFF2-40B4-BE49-F238E27FC236}">
                <a16:creationId xmlns:a16="http://schemas.microsoft.com/office/drawing/2014/main" id="{7B3FB8B4-C84A-4C95-9516-10C4A7348061}"/>
              </a:ext>
            </a:extLst>
          </p:cNvPr>
          <p:cNvSpPr>
            <a:spLocks noGrp="1" noChangeArrowheads="1"/>
          </p:cNvSpPr>
          <p:nvPr>
            <p:ph idx="1"/>
          </p:nvPr>
        </p:nvSpPr>
        <p:spPr>
          <a:xfrm>
            <a:off x="921132" y="1779289"/>
            <a:ext cx="6089268" cy="4419600"/>
          </a:xfrm>
        </p:spPr>
        <p:txBody>
          <a:bodyPr/>
          <a:lstStyle/>
          <a:p>
            <a:r>
              <a:rPr lang="en-GB" altLang="en-US" sz="2000" b="0" dirty="0"/>
              <a:t>Your badge indicates:</a:t>
            </a:r>
          </a:p>
          <a:p>
            <a:pPr lvl="1"/>
            <a:r>
              <a:rPr lang="en-GB" altLang="en-US" dirty="0"/>
              <a:t>That you have registered and paid for the session</a:t>
            </a:r>
          </a:p>
          <a:p>
            <a:pPr lvl="1"/>
            <a:r>
              <a:rPr lang="en-GB" altLang="en-US" dirty="0"/>
              <a:t>Your voting status</a:t>
            </a:r>
          </a:p>
          <a:p>
            <a:pPr lvl="1"/>
            <a:endParaRPr lang="en-GB" altLang="en-US" dirty="0"/>
          </a:p>
          <a:p>
            <a:r>
              <a:rPr lang="en-GB" altLang="en-US" sz="2000" b="0" dirty="0"/>
              <a:t>You must wear your badge at all times while in the meeting area</a:t>
            </a:r>
          </a:p>
          <a:p>
            <a:r>
              <a:rPr lang="en-GB" altLang="en-US" sz="2000" b="0" dirty="0"/>
              <a:t>Your badge is personal to you – do not lend it to anybody else</a:t>
            </a:r>
          </a:p>
          <a:p>
            <a:r>
              <a:rPr lang="en-GB" altLang="en-US" sz="2000" b="0" dirty="0"/>
              <a:t>Voting members must show their voting token to the counters during a formal vote so that their voting status can be confirmed.</a:t>
            </a:r>
          </a:p>
        </p:txBody>
      </p:sp>
      <p:sp>
        <p:nvSpPr>
          <p:cNvPr id="125956" name="Rectangle 5">
            <a:extLst>
              <a:ext uri="{FF2B5EF4-FFF2-40B4-BE49-F238E27FC236}">
                <a16:creationId xmlns:a16="http://schemas.microsoft.com/office/drawing/2014/main" id="{246D18C1-A070-45F9-9F33-D0E3A3A33D1F}"/>
              </a:ext>
            </a:extLst>
          </p:cNvPr>
          <p:cNvSpPr>
            <a:spLocks noGrp="1" noChangeArrowheads="1"/>
          </p:cNvSpPr>
          <p:nvPr>
            <p:ph type="ftr" sz="quarter" idx="11"/>
          </p:nvPr>
        </p:nvSpPr>
        <p:spPr>
          <a:xfrm>
            <a:off x="7924800" y="6500834"/>
            <a:ext cx="34649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125957" name="Rectangle 6">
            <a:extLst>
              <a:ext uri="{FF2B5EF4-FFF2-40B4-BE49-F238E27FC236}">
                <a16:creationId xmlns:a16="http://schemas.microsoft.com/office/drawing/2014/main" id="{7381A233-ACCE-4337-9EED-8620CCE25B96}"/>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3D8F6515-57D6-4D77-A8DA-C1EF426375E1}" type="slidenum">
              <a:rPr lang="en-US" altLang="en-US" sz="1200" b="0"/>
              <a:pPr>
                <a:spcBef>
                  <a:spcPct val="0"/>
                </a:spcBef>
                <a:buFontTx/>
                <a:buNone/>
              </a:pPr>
              <a:t>55</a:t>
            </a:fld>
            <a:endParaRPr lang="en-US" altLang="en-US" sz="1200" b="0"/>
          </a:p>
        </p:txBody>
      </p:sp>
      <p:pic>
        <p:nvPicPr>
          <p:cNvPr id="11" name="Picture 9" descr="Sample Badges-AlP">
            <a:extLst>
              <a:ext uri="{FF2B5EF4-FFF2-40B4-BE49-F238E27FC236}">
                <a16:creationId xmlns:a16="http://schemas.microsoft.com/office/drawing/2014/main" id="{4A55FAF0-433D-47E8-BEC4-AF315139E58C}"/>
              </a:ext>
            </a:extLst>
          </p:cNvPr>
          <p:cNvPicPr>
            <a:picLocks noChangeAspect="1" noChangeArrowheads="1"/>
          </p:cNvPicPr>
          <p:nvPr/>
        </p:nvPicPr>
        <p:blipFill>
          <a:blip r:embed="rId3"/>
          <a:srcRect/>
          <a:stretch>
            <a:fillRect/>
          </a:stretch>
        </p:blipFill>
        <p:spPr>
          <a:xfrm>
            <a:off x="7337490" y="1861048"/>
            <a:ext cx="3950139" cy="2896915"/>
          </a:xfrm>
          <a:prstGeom prst="rect">
            <a:avLst/>
          </a:prstGeom>
          <a:noFill/>
          <a:ln>
            <a:solidFill>
              <a:schemeClr val="tx1"/>
            </a:solidFill>
          </a:ln>
          <a:effectLst>
            <a:outerShdw blurRad="50800" dist="38100" dir="2700000" algn="tl" rotWithShape="0">
              <a:prstClr val="black">
                <a:alpha val="40000"/>
              </a:prstClr>
            </a:outerShdw>
          </a:effectLst>
        </p:spPr>
      </p:pic>
      <p:sp>
        <p:nvSpPr>
          <p:cNvPr id="125959" name="Rectangle 13">
            <a:extLst>
              <a:ext uri="{FF2B5EF4-FFF2-40B4-BE49-F238E27FC236}">
                <a16:creationId xmlns:a16="http://schemas.microsoft.com/office/drawing/2014/main" id="{842DF058-D07B-4164-98CA-DFE7970EC692}"/>
              </a:ext>
            </a:extLst>
          </p:cNvPr>
          <p:cNvSpPr>
            <a:spLocks noChangeArrowheads="1"/>
          </p:cNvSpPr>
          <p:nvPr/>
        </p:nvSpPr>
        <p:spPr bwMode="auto">
          <a:xfrm>
            <a:off x="7616825" y="2279651"/>
            <a:ext cx="2579688"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endParaRPr lang="en-US" altLang="en-US" sz="1400">
              <a:solidFill>
                <a:srgbClr val="0066FF"/>
              </a:solidFill>
              <a:latin typeface="Arial" panose="020B0604020202020204" pitchFamily="34" charset="0"/>
            </a:endParaRPr>
          </a:p>
        </p:txBody>
      </p:sp>
      <p:sp>
        <p:nvSpPr>
          <p:cNvPr id="125962" name="Rectangle 21">
            <a:extLst>
              <a:ext uri="{FF2B5EF4-FFF2-40B4-BE49-F238E27FC236}">
                <a16:creationId xmlns:a16="http://schemas.microsoft.com/office/drawing/2014/main" id="{5052CA7E-B0E4-4C1F-A620-DD0783DB1341}"/>
              </a:ext>
            </a:extLst>
          </p:cNvPr>
          <p:cNvSpPr>
            <a:spLocks noChangeArrowheads="1"/>
          </p:cNvSpPr>
          <p:nvPr/>
        </p:nvSpPr>
        <p:spPr bwMode="auto">
          <a:xfrm>
            <a:off x="7696200" y="3125789"/>
            <a:ext cx="3232720" cy="1167308"/>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GB" altLang="en-US" sz="2800" dirty="0">
                <a:latin typeface="Arial" panose="020B0604020202020204" pitchFamily="34" charset="0"/>
                <a:cs typeface="Arial" panose="020B0604020202020204" pitchFamily="34" charset="0"/>
              </a:rPr>
              <a:t>James</a:t>
            </a:r>
          </a:p>
          <a:p>
            <a:pPr algn="ctr">
              <a:spcBef>
                <a:spcPct val="0"/>
              </a:spcBef>
              <a:buFontTx/>
              <a:buNone/>
            </a:pPr>
            <a:r>
              <a:rPr lang="en-GB" altLang="en-US" sz="2000" dirty="0">
                <a:latin typeface="Arial" panose="020B0604020202020204" pitchFamily="34" charset="0"/>
                <a:cs typeface="Arial" panose="020B0604020202020204" pitchFamily="34" charset="0"/>
              </a:rPr>
              <a:t>James Bond</a:t>
            </a:r>
          </a:p>
          <a:p>
            <a:pPr algn="ctr">
              <a:spcBef>
                <a:spcPct val="0"/>
              </a:spcBef>
              <a:buFontTx/>
              <a:buNone/>
            </a:pPr>
            <a:r>
              <a:rPr lang="en-GB" altLang="en-US" sz="2000" dirty="0">
                <a:latin typeface="Arial" panose="020B0604020202020204" pitchFamily="34" charset="0"/>
                <a:cs typeface="Arial" panose="020B0604020202020204" pitchFamily="34" charset="0"/>
              </a:rPr>
              <a:t>Fleming Enterprises</a:t>
            </a:r>
          </a:p>
        </p:txBody>
      </p:sp>
      <p:sp>
        <p:nvSpPr>
          <p:cNvPr id="14" name="Rectangle 4">
            <a:extLst>
              <a:ext uri="{FF2B5EF4-FFF2-40B4-BE49-F238E27FC236}">
                <a16:creationId xmlns:a16="http://schemas.microsoft.com/office/drawing/2014/main" id="{9DD6BC6F-B909-47B3-87C6-D7CA4E410AB9}"/>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January 2020</a:t>
            </a:r>
          </a:p>
        </p:txBody>
      </p:sp>
      <p:sp>
        <p:nvSpPr>
          <p:cNvPr id="125961" name="Rectangle 20">
            <a:extLst>
              <a:ext uri="{FF2B5EF4-FFF2-40B4-BE49-F238E27FC236}">
                <a16:creationId xmlns:a16="http://schemas.microsoft.com/office/drawing/2014/main" id="{9658ABCF-8FB7-444F-9C88-099E0BFC0558}"/>
              </a:ext>
            </a:extLst>
          </p:cNvPr>
          <p:cNvSpPr>
            <a:spLocks noChangeArrowheads="1"/>
          </p:cNvSpPr>
          <p:nvPr/>
        </p:nvSpPr>
        <p:spPr bwMode="auto">
          <a:xfrm>
            <a:off x="7490817" y="4425645"/>
            <a:ext cx="457200" cy="254496"/>
          </a:xfrm>
          <a:prstGeom prst="rect">
            <a:avLst/>
          </a:prstGeom>
          <a:solidFill>
            <a:srgbClr val="FFFF00"/>
          </a:solidFill>
          <a:ln w="12700" algn="ctr">
            <a:solidFill>
              <a:schemeClr val="tx1"/>
            </a:solidFill>
            <a:round/>
            <a:headEnd type="none" w="sm" len="sm"/>
            <a:tailEnd type="none" w="sm" len="sm"/>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800" dirty="0"/>
              <a:t>VM11</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5">
            <a:extLst>
              <a:ext uri="{FF2B5EF4-FFF2-40B4-BE49-F238E27FC236}">
                <a16:creationId xmlns:a16="http://schemas.microsoft.com/office/drawing/2014/main" id="{23ECC94E-2B58-4CFD-9324-475B2033176B}"/>
              </a:ext>
            </a:extLst>
          </p:cNvPr>
          <p:cNvSpPr>
            <a:spLocks noGrp="1" noChangeArrowheads="1"/>
          </p:cNvSpPr>
          <p:nvPr>
            <p:ph type="ftr" sz="quarter" idx="11"/>
          </p:nvPr>
        </p:nvSpPr>
        <p:spPr>
          <a:xfrm>
            <a:off x="7896200" y="6500834"/>
            <a:ext cx="34935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128003" name="Rectangle 6">
            <a:extLst>
              <a:ext uri="{FF2B5EF4-FFF2-40B4-BE49-F238E27FC236}">
                <a16:creationId xmlns:a16="http://schemas.microsoft.com/office/drawing/2014/main" id="{25F42704-AF6D-4EAF-9598-CC1FCF5C56D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55D0AFCC-982C-44D8-8F3A-8BAB6B31F392}" type="slidenum">
              <a:rPr lang="en-US" altLang="en-US" sz="1200" b="0"/>
              <a:pPr>
                <a:spcBef>
                  <a:spcPct val="0"/>
                </a:spcBef>
                <a:buFontTx/>
                <a:buNone/>
              </a:pPr>
              <a:t>56</a:t>
            </a:fld>
            <a:endParaRPr lang="en-US" altLang="en-US" sz="1200" b="0"/>
          </a:p>
        </p:txBody>
      </p:sp>
      <p:sp>
        <p:nvSpPr>
          <p:cNvPr id="128004" name="Rectangle 2">
            <a:extLst>
              <a:ext uri="{FF2B5EF4-FFF2-40B4-BE49-F238E27FC236}">
                <a16:creationId xmlns:a16="http://schemas.microsoft.com/office/drawing/2014/main" id="{4D7FD067-A012-467D-88A7-F873F4216DE0}"/>
              </a:ext>
            </a:extLst>
          </p:cNvPr>
          <p:cNvSpPr>
            <a:spLocks noGrp="1" noChangeArrowheads="1"/>
          </p:cNvSpPr>
          <p:nvPr>
            <p:ph type="ctrTitle" idx="4294967295"/>
          </p:nvPr>
        </p:nvSpPr>
        <p:spPr>
          <a:xfrm>
            <a:off x="2209800" y="2130426"/>
            <a:ext cx="7772400" cy="1470025"/>
          </a:xfrm>
        </p:spPr>
        <p:txBody>
          <a:bodyPr/>
          <a:lstStyle/>
          <a:p>
            <a:r>
              <a:rPr lang="en-GB" altLang="en-US" sz="4400">
                <a:latin typeface="Arial" panose="020B0604020202020204" pitchFamily="34" charset="0"/>
                <a:cs typeface="Arial" panose="020B0604020202020204" pitchFamily="34" charset="0"/>
              </a:rPr>
              <a:t>Documentation</a:t>
            </a:r>
          </a:p>
        </p:txBody>
      </p:sp>
      <p:sp>
        <p:nvSpPr>
          <p:cNvPr id="6" name="Rectangle 4">
            <a:extLst>
              <a:ext uri="{FF2B5EF4-FFF2-40B4-BE49-F238E27FC236}">
                <a16:creationId xmlns:a16="http://schemas.microsoft.com/office/drawing/2014/main" id="{2E5D2207-9832-4513-BFFD-A98C1416F473}"/>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January 2020</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5">
            <a:extLst>
              <a:ext uri="{FF2B5EF4-FFF2-40B4-BE49-F238E27FC236}">
                <a16:creationId xmlns:a16="http://schemas.microsoft.com/office/drawing/2014/main" id="{453DD297-CF71-4167-A197-0E34C660F550}"/>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130051" name="Rectangle 6">
            <a:extLst>
              <a:ext uri="{FF2B5EF4-FFF2-40B4-BE49-F238E27FC236}">
                <a16:creationId xmlns:a16="http://schemas.microsoft.com/office/drawing/2014/main" id="{4DF5929E-3D05-4BF8-BE26-68569D1BB5B6}"/>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9AABAB2D-5B06-47A1-B325-EF0AB195132D}" type="slidenum">
              <a:rPr lang="en-US" altLang="en-US" sz="1200" b="0"/>
              <a:pPr>
                <a:spcBef>
                  <a:spcPct val="0"/>
                </a:spcBef>
                <a:buFontTx/>
                <a:buNone/>
              </a:pPr>
              <a:t>57</a:t>
            </a:fld>
            <a:endParaRPr lang="en-US" altLang="en-US" sz="1200" b="0"/>
          </a:p>
        </p:txBody>
      </p:sp>
      <p:sp>
        <p:nvSpPr>
          <p:cNvPr id="130053" name="Text Box 2">
            <a:extLst>
              <a:ext uri="{FF2B5EF4-FFF2-40B4-BE49-F238E27FC236}">
                <a16:creationId xmlns:a16="http://schemas.microsoft.com/office/drawing/2014/main" id="{D338E8AB-00F4-458D-966B-5FF1D5092756}"/>
              </a:ext>
            </a:extLst>
          </p:cNvPr>
          <p:cNvSpPr txBox="1">
            <a:spLocks noChangeArrowheads="1"/>
          </p:cNvSpPr>
          <p:nvPr/>
        </p:nvSpPr>
        <p:spPr bwMode="auto">
          <a:xfrm>
            <a:off x="929217" y="1225550"/>
            <a:ext cx="10460567"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b="1">
                <a:solidFill>
                  <a:schemeClr val="tx1"/>
                </a:solidFill>
                <a:latin typeface="Times New Roman" panose="02020603050405020304" pitchFamily="18" charset="0"/>
              </a:defRPr>
            </a:lvl1pPr>
            <a:lvl2pPr>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buFontTx/>
              <a:buChar char="•"/>
            </a:pPr>
            <a:r>
              <a:rPr lang="en-US" altLang="en-US" sz="2000" b="0" dirty="0"/>
              <a:t> Downloading Documents during a session</a:t>
            </a:r>
          </a:p>
          <a:p>
            <a:pPr lvl="1">
              <a:buFontTx/>
              <a:buChar char="•"/>
            </a:pPr>
            <a:r>
              <a:rPr lang="en-US" altLang="en-US" sz="2000" b="0" dirty="0"/>
              <a:t> All documents are updated on the local server from mentor</a:t>
            </a:r>
          </a:p>
          <a:p>
            <a:pPr lvl="1">
              <a:buFontTx/>
              <a:buChar char="•"/>
            </a:pPr>
            <a:r>
              <a:rPr lang="en-US" altLang="en-US" sz="2000" b="0" dirty="0"/>
              <a:t> When retrieving document please follow the instructions in the previous pages and obtain all documentation from the local server. This will keep traffic at a lower level on the external links.</a:t>
            </a:r>
          </a:p>
          <a:p>
            <a:pPr lvl="1">
              <a:buFontTx/>
              <a:buChar char="•"/>
            </a:pPr>
            <a:endParaRPr lang="en-US" altLang="en-US" sz="2000" b="0" dirty="0"/>
          </a:p>
          <a:p>
            <a:pPr>
              <a:buFontTx/>
              <a:buChar char="•"/>
            </a:pPr>
            <a:r>
              <a:rPr lang="en-US" altLang="en-US" sz="2000" b="0" dirty="0"/>
              <a:t> New document numbers are obtained from the mentor web site </a:t>
            </a:r>
          </a:p>
          <a:p>
            <a:pPr lvl="1">
              <a:buFontTx/>
              <a:buChar char="•"/>
            </a:pPr>
            <a:r>
              <a:rPr lang="en-GB" altLang="en-US" sz="2000" b="0" dirty="0"/>
              <a:t> Need to register on mentor to request a login</a:t>
            </a:r>
          </a:p>
          <a:p>
            <a:pPr lvl="1">
              <a:buFontTx/>
              <a:buChar char="•"/>
            </a:pPr>
            <a:r>
              <a:rPr lang="en-GB" altLang="en-US" sz="2000" b="0" dirty="0"/>
              <a:t> New requests handled after the session and 75% attendance in that session is required to gain write access.  If you need write access </a:t>
            </a:r>
            <a:r>
              <a:rPr lang="en-GB" altLang="en-US" sz="2000" b="0" i="1" dirty="0"/>
              <a:t>during</a:t>
            </a:r>
            <a:r>
              <a:rPr lang="en-GB" altLang="en-US" sz="2000" b="0" dirty="0"/>
              <a:t> your first session,  ask a colleague to upload on your behalf.</a:t>
            </a:r>
          </a:p>
          <a:p>
            <a:pPr lvl="1">
              <a:buFontTx/>
              <a:buChar char="•"/>
            </a:pPr>
            <a:r>
              <a:rPr lang="en-GB" altLang="en-US" sz="2000" b="0" dirty="0"/>
              <a:t> Login and request a document number from:</a:t>
            </a:r>
          </a:p>
          <a:p>
            <a:r>
              <a:rPr lang="en-US" altLang="en-US" sz="2000" b="0" dirty="0"/>
              <a:t>	</a:t>
            </a:r>
            <a:r>
              <a:rPr lang="en-US" altLang="en-US" sz="2000" dirty="0">
                <a:hlinkClick r:id="rId3"/>
              </a:rPr>
              <a:t>https://mentor.ieee.org/802.11/documents</a:t>
            </a:r>
            <a:endParaRPr lang="en-US" altLang="en-US" sz="2000" b="0" dirty="0"/>
          </a:p>
          <a:p>
            <a:pPr lvl="1">
              <a:buFontTx/>
              <a:buChar char="•"/>
            </a:pPr>
            <a:endParaRPr lang="en-US" altLang="en-US" sz="2000" b="0" dirty="0"/>
          </a:p>
          <a:p>
            <a:pPr>
              <a:buFontTx/>
              <a:buChar char="•"/>
            </a:pPr>
            <a:r>
              <a:rPr lang="en-US" altLang="en-US" sz="2000" b="0" dirty="0"/>
              <a:t> Uploading Documents</a:t>
            </a:r>
          </a:p>
          <a:p>
            <a:pPr lvl="1">
              <a:buFontTx/>
              <a:buChar char="•"/>
            </a:pPr>
            <a:r>
              <a:rPr lang="en-US" altLang="en-US" sz="2000" b="0" dirty="0"/>
              <a:t>Login and upload to the mentor web site 	</a:t>
            </a:r>
            <a:r>
              <a:rPr lang="en-US" altLang="en-US" sz="2000" dirty="0">
                <a:hlinkClick r:id="rId3"/>
              </a:rPr>
              <a:t>https://mentor.ieee.org/802.11/documents</a:t>
            </a:r>
            <a:endParaRPr lang="en-US" altLang="en-US" sz="2000" b="0" dirty="0"/>
          </a:p>
        </p:txBody>
      </p:sp>
      <p:sp>
        <p:nvSpPr>
          <p:cNvPr id="130054" name="Rectangle 3">
            <a:extLst>
              <a:ext uri="{FF2B5EF4-FFF2-40B4-BE49-F238E27FC236}">
                <a16:creationId xmlns:a16="http://schemas.microsoft.com/office/drawing/2014/main" id="{AAA81D3F-F88C-4A73-BDE1-9950337A12A4}"/>
              </a:ext>
            </a:extLst>
          </p:cNvPr>
          <p:cNvSpPr>
            <a:spLocks noGrp="1" noChangeArrowheads="1"/>
          </p:cNvSpPr>
          <p:nvPr>
            <p:ph type="title" idx="4294967295"/>
          </p:nvPr>
        </p:nvSpPr>
        <p:spPr>
          <a:xfrm>
            <a:off x="2209800" y="685800"/>
            <a:ext cx="7772400" cy="533400"/>
          </a:xfrm>
        </p:spPr>
        <p:txBody>
          <a:bodyPr/>
          <a:lstStyle/>
          <a:p>
            <a:r>
              <a:rPr lang="en-GB" altLang="en-US"/>
              <a:t>Documentation Generally</a:t>
            </a:r>
          </a:p>
        </p:txBody>
      </p:sp>
      <p:sp>
        <p:nvSpPr>
          <p:cNvPr id="8" name="Rectangle 4">
            <a:extLst>
              <a:ext uri="{FF2B5EF4-FFF2-40B4-BE49-F238E27FC236}">
                <a16:creationId xmlns:a16="http://schemas.microsoft.com/office/drawing/2014/main" id="{F86CD7CF-E8A9-4BDE-9AA5-D15214C8EB3D}"/>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January 2020</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5">
            <a:extLst>
              <a:ext uri="{FF2B5EF4-FFF2-40B4-BE49-F238E27FC236}">
                <a16:creationId xmlns:a16="http://schemas.microsoft.com/office/drawing/2014/main" id="{DE13272D-DC77-45CB-9949-524998C64329}"/>
              </a:ext>
            </a:extLst>
          </p:cNvPr>
          <p:cNvSpPr>
            <a:spLocks noGrp="1" noChangeArrowheads="1"/>
          </p:cNvSpPr>
          <p:nvPr>
            <p:ph type="ftr" sz="quarter" idx="11"/>
          </p:nvPr>
        </p:nvSpPr>
        <p:spPr>
          <a:xfrm>
            <a:off x="7968208" y="6475414"/>
            <a:ext cx="3438525" cy="230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132099" name="Rectangle 6">
            <a:extLst>
              <a:ext uri="{FF2B5EF4-FFF2-40B4-BE49-F238E27FC236}">
                <a16:creationId xmlns:a16="http://schemas.microsoft.com/office/drawing/2014/main" id="{40DE8829-4C31-47D4-BBA1-DDEE4F2CC77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5AE66085-F061-4DA2-BFCB-A4725735CCD3}" type="slidenum">
              <a:rPr lang="en-US" altLang="en-US" sz="1200" b="0"/>
              <a:pPr>
                <a:spcBef>
                  <a:spcPct val="0"/>
                </a:spcBef>
                <a:buFontTx/>
                <a:buNone/>
              </a:pPr>
              <a:t>58</a:t>
            </a:fld>
            <a:endParaRPr lang="en-US" altLang="en-US" sz="1200" b="0"/>
          </a:p>
        </p:txBody>
      </p:sp>
      <p:sp>
        <p:nvSpPr>
          <p:cNvPr id="132100" name="Rectangle 2">
            <a:extLst>
              <a:ext uri="{FF2B5EF4-FFF2-40B4-BE49-F238E27FC236}">
                <a16:creationId xmlns:a16="http://schemas.microsoft.com/office/drawing/2014/main" id="{6B8DDCF9-F6E3-46EA-B6A5-36820B96BC49}"/>
              </a:ext>
            </a:extLst>
          </p:cNvPr>
          <p:cNvSpPr>
            <a:spLocks noGrp="1" noChangeArrowheads="1"/>
          </p:cNvSpPr>
          <p:nvPr>
            <p:ph type="ctrTitle"/>
          </p:nvPr>
        </p:nvSpPr>
        <p:spPr/>
        <p:txBody>
          <a:bodyPr/>
          <a:lstStyle/>
          <a:p>
            <a:r>
              <a:rPr lang="en-GB" altLang="en-US" sz="4400">
                <a:latin typeface="Arial" panose="020B0604020202020204" pitchFamily="34" charset="0"/>
                <a:cs typeface="Arial" panose="020B0604020202020204" pitchFamily="34" charset="0"/>
              </a:rPr>
              <a:t>Email Reflectors</a:t>
            </a:r>
          </a:p>
        </p:txBody>
      </p:sp>
      <p:sp>
        <p:nvSpPr>
          <p:cNvPr id="6" name="Rectangle 4">
            <a:extLst>
              <a:ext uri="{FF2B5EF4-FFF2-40B4-BE49-F238E27FC236}">
                <a16:creationId xmlns:a16="http://schemas.microsoft.com/office/drawing/2014/main" id="{1B0FAF22-35D0-45DF-94B0-3265732324E1}"/>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January 2020</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Footer Placeholder 4">
            <a:extLst>
              <a:ext uri="{FF2B5EF4-FFF2-40B4-BE49-F238E27FC236}">
                <a16:creationId xmlns:a16="http://schemas.microsoft.com/office/drawing/2014/main" id="{1EF61159-FA8B-4B8E-ACA0-CDA0116615F1}"/>
              </a:ext>
            </a:extLst>
          </p:cNvPr>
          <p:cNvSpPr>
            <a:spLocks noGrp="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134147" name="Rectangle 2">
            <a:extLst>
              <a:ext uri="{FF2B5EF4-FFF2-40B4-BE49-F238E27FC236}">
                <a16:creationId xmlns:a16="http://schemas.microsoft.com/office/drawing/2014/main" id="{7BF04396-340A-4CE6-A889-AF76FCB127CF}"/>
              </a:ext>
            </a:extLst>
          </p:cNvPr>
          <p:cNvSpPr>
            <a:spLocks noGrp="1" noChangeArrowheads="1"/>
          </p:cNvSpPr>
          <p:nvPr>
            <p:ph type="title"/>
          </p:nvPr>
        </p:nvSpPr>
        <p:spPr>
          <a:xfrm>
            <a:off x="2209800" y="685800"/>
            <a:ext cx="7772400" cy="685800"/>
          </a:xfrm>
        </p:spPr>
        <p:txBody>
          <a:bodyPr/>
          <a:lstStyle/>
          <a:p>
            <a:r>
              <a:rPr lang="en-GB" altLang="en-US"/>
              <a:t>Email Reflectors</a:t>
            </a:r>
          </a:p>
        </p:txBody>
      </p:sp>
      <p:sp>
        <p:nvSpPr>
          <p:cNvPr id="134148" name="Rectangle 3">
            <a:extLst>
              <a:ext uri="{FF2B5EF4-FFF2-40B4-BE49-F238E27FC236}">
                <a16:creationId xmlns:a16="http://schemas.microsoft.com/office/drawing/2014/main" id="{2463BE9D-4A6E-4112-B14E-012497657EE2}"/>
              </a:ext>
            </a:extLst>
          </p:cNvPr>
          <p:cNvSpPr>
            <a:spLocks noGrp="1" noChangeArrowheads="1"/>
          </p:cNvSpPr>
          <p:nvPr>
            <p:ph type="body" idx="1"/>
          </p:nvPr>
        </p:nvSpPr>
        <p:spPr>
          <a:xfrm>
            <a:off x="929217" y="1371600"/>
            <a:ext cx="10460567" cy="5105400"/>
          </a:xfrm>
        </p:spPr>
        <p:txBody>
          <a:bodyPr/>
          <a:lstStyle/>
          <a:p>
            <a:r>
              <a:rPr lang="en-GB" altLang="en-US" sz="2000" b="0" dirty="0"/>
              <a:t>There is an email reflector for the working group and each task group.</a:t>
            </a:r>
            <a:endParaRPr lang="en-GB" altLang="en-US" sz="2000" b="0" u="sng" dirty="0"/>
          </a:p>
          <a:p>
            <a:endParaRPr lang="en-GB" altLang="en-US" sz="2000" b="0" u="sng" dirty="0"/>
          </a:p>
          <a:p>
            <a:r>
              <a:rPr lang="en-GB" altLang="en-US" sz="2000" b="0" dirty="0"/>
              <a:t>Write access to the reflectors allowed for those who are members with status: aspirant, nearly-voter, potential-voter, voter.</a:t>
            </a:r>
          </a:p>
          <a:p>
            <a:endParaRPr lang="en-GB" altLang="en-US" sz="2000" b="0" dirty="0"/>
          </a:p>
          <a:p>
            <a:r>
              <a:rPr lang="en-GB" altLang="en-US" sz="2000" b="0" dirty="0"/>
              <a:t>To make a request, visit the reflector request page:</a:t>
            </a:r>
            <a:br>
              <a:rPr lang="en-GB" altLang="en-US" sz="2000" b="0" dirty="0"/>
            </a:br>
            <a:r>
              <a:rPr lang="en-GB" altLang="en-US" sz="2000" b="0" dirty="0"/>
              <a:t>	</a:t>
            </a:r>
            <a:r>
              <a:rPr lang="en-GB" altLang="en-US" sz="2000" b="0" dirty="0">
                <a:hlinkClick r:id="rId3"/>
              </a:rPr>
              <a:t>http://www.ieee802.org/11/Reflector.html</a:t>
            </a:r>
            <a:endParaRPr lang="en-GB" altLang="en-US" sz="2000" b="0" dirty="0"/>
          </a:p>
          <a:p>
            <a:pPr lvl="1"/>
            <a:r>
              <a:rPr lang="en-GB" altLang="en-US" dirty="0"/>
              <a:t>Gathers information and sends an email to Vice Chair</a:t>
            </a:r>
          </a:p>
          <a:p>
            <a:pPr lvl="1"/>
            <a:endParaRPr lang="en-GB" altLang="en-US" dirty="0"/>
          </a:p>
          <a:p>
            <a:r>
              <a:rPr lang="en-GB" altLang="en-US" sz="2000" b="0" dirty="0"/>
              <a:t>If you change your email address – </a:t>
            </a:r>
            <a:r>
              <a:rPr lang="en-GB" altLang="en-US" sz="2000" b="0" u="sng" dirty="0"/>
              <a:t>please let the vice-chairs know</a:t>
            </a:r>
            <a:r>
              <a:rPr lang="en-GB" altLang="en-US" sz="2000" b="0" dirty="0"/>
              <a:t>.  They will perform a global change to the list servers.</a:t>
            </a:r>
          </a:p>
          <a:p>
            <a:endParaRPr lang="en-GB" altLang="en-US" sz="2000" b="0" dirty="0"/>
          </a:p>
          <a:p>
            <a:r>
              <a:rPr lang="en-GB" altLang="en-US" sz="2000" b="0" dirty="0"/>
              <a:t>Public read access to all reflectors is available via the 802.11 home page </a:t>
            </a:r>
            <a:r>
              <a:rPr lang="en-GB" altLang="en-US" sz="2000" b="0" dirty="0">
                <a:hlinkClick r:id="rId4"/>
              </a:rPr>
              <a:t>http://www.ieee802.org/11</a:t>
            </a:r>
            <a:r>
              <a:rPr lang="en-GB" altLang="en-US" sz="2000" b="0" dirty="0"/>
              <a:t> on the “</a:t>
            </a:r>
            <a:r>
              <a:rPr lang="en-GB" altLang="en-US" sz="2000" b="0" i="1" dirty="0"/>
              <a:t>WG Email</a:t>
            </a:r>
            <a:r>
              <a:rPr lang="en-GB" altLang="en-US" sz="2000" b="0" dirty="0"/>
              <a:t>” menu.</a:t>
            </a:r>
          </a:p>
        </p:txBody>
      </p:sp>
      <p:sp>
        <p:nvSpPr>
          <p:cNvPr id="134149" name="Slide Number Placeholder 1">
            <a:extLst>
              <a:ext uri="{FF2B5EF4-FFF2-40B4-BE49-F238E27FC236}">
                <a16:creationId xmlns:a16="http://schemas.microsoft.com/office/drawing/2014/main" id="{8C27F6FC-109E-463A-BC6E-04D4D74C12E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53270689-3963-4FE3-B178-A60BF686FF11}" type="slidenum">
              <a:rPr lang="en-US" altLang="en-US" sz="1200" b="0"/>
              <a:pPr>
                <a:spcBef>
                  <a:spcPct val="0"/>
                </a:spcBef>
                <a:buFontTx/>
                <a:buNone/>
              </a:pPr>
              <a:t>59</a:t>
            </a:fld>
            <a:endParaRPr lang="en-US" altLang="en-US" sz="1200" b="0"/>
          </a:p>
        </p:txBody>
      </p:sp>
      <p:sp>
        <p:nvSpPr>
          <p:cNvPr id="7" name="Rectangle 4">
            <a:extLst>
              <a:ext uri="{FF2B5EF4-FFF2-40B4-BE49-F238E27FC236}">
                <a16:creationId xmlns:a16="http://schemas.microsoft.com/office/drawing/2014/main" id="{9F919F8E-BCC0-49B3-9139-D1DAB354D46B}"/>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January 2020</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5">
            <a:extLst>
              <a:ext uri="{FF2B5EF4-FFF2-40B4-BE49-F238E27FC236}">
                <a16:creationId xmlns:a16="http://schemas.microsoft.com/office/drawing/2014/main" id="{CCB73E6A-3E91-4201-BF1C-597B929FD8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924176"/>
            <a:ext cx="9144000"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itle 1">
            <a:extLst>
              <a:ext uri="{FF2B5EF4-FFF2-40B4-BE49-F238E27FC236}">
                <a16:creationId xmlns:a16="http://schemas.microsoft.com/office/drawing/2014/main" id="{78F37C5C-E4C3-4789-88C0-EC0E591211B7}"/>
              </a:ext>
            </a:extLst>
          </p:cNvPr>
          <p:cNvSpPr>
            <a:spLocks noGrp="1" noChangeArrowheads="1"/>
          </p:cNvSpPr>
          <p:nvPr>
            <p:ph type="title"/>
          </p:nvPr>
        </p:nvSpPr>
        <p:spPr>
          <a:xfrm>
            <a:off x="2586038" y="714375"/>
            <a:ext cx="7315200" cy="757238"/>
          </a:xfrm>
        </p:spPr>
        <p:txBody>
          <a:bodyPr/>
          <a:lstStyle/>
          <a:p>
            <a:r>
              <a:rPr lang="en-US" altLang="en-US"/>
              <a:t>IEEE Standards Association (IEEE-SA)</a:t>
            </a:r>
            <a:endParaRPr lang="en-US" altLang="en-US">
              <a:solidFill>
                <a:srgbClr val="0070C0"/>
              </a:solidFill>
            </a:endParaRPr>
          </a:p>
        </p:txBody>
      </p:sp>
      <p:sp>
        <p:nvSpPr>
          <p:cNvPr id="33796" name="Content Placeholder 2">
            <a:extLst>
              <a:ext uri="{FF2B5EF4-FFF2-40B4-BE49-F238E27FC236}">
                <a16:creationId xmlns:a16="http://schemas.microsoft.com/office/drawing/2014/main" id="{C119AC65-725C-4E6D-AEFA-16E3F4203DC7}"/>
              </a:ext>
            </a:extLst>
          </p:cNvPr>
          <p:cNvSpPr>
            <a:spLocks noGrp="1" noChangeArrowheads="1"/>
          </p:cNvSpPr>
          <p:nvPr>
            <p:ph idx="1"/>
          </p:nvPr>
        </p:nvSpPr>
        <p:spPr>
          <a:xfrm>
            <a:off x="1904212" y="1487488"/>
            <a:ext cx="8678851" cy="1714500"/>
          </a:xfrm>
        </p:spPr>
        <p:txBody>
          <a:bodyPr/>
          <a:lstStyle/>
          <a:p>
            <a:r>
              <a:rPr lang="en-US" altLang="en-US" b="0" dirty="0"/>
              <a:t>Vision: To be a world-class standards-development organization</a:t>
            </a:r>
          </a:p>
          <a:p>
            <a:r>
              <a:rPr lang="en-US" altLang="en-US" b="0" dirty="0"/>
              <a:t>Mission: To provide a high-quality, market-relevant standardization environment, respected worldwide</a:t>
            </a:r>
          </a:p>
        </p:txBody>
      </p:sp>
      <p:sp>
        <p:nvSpPr>
          <p:cNvPr id="33797" name="Rectangle 6">
            <a:extLst>
              <a:ext uri="{FF2B5EF4-FFF2-40B4-BE49-F238E27FC236}">
                <a16:creationId xmlns:a16="http://schemas.microsoft.com/office/drawing/2014/main" id="{1CC03BEB-ED88-4327-82CE-13C00A0E1B36}"/>
              </a:ext>
            </a:extLst>
          </p:cNvPr>
          <p:cNvSpPr>
            <a:spLocks noChangeArrowheads="1"/>
          </p:cNvSpPr>
          <p:nvPr/>
        </p:nvSpPr>
        <p:spPr bwMode="auto">
          <a:xfrm>
            <a:off x="1524000" y="2924175"/>
            <a:ext cx="9144000" cy="1714500"/>
          </a:xfrm>
          <a:prstGeom prst="rect">
            <a:avLst/>
          </a:prstGeom>
          <a:solidFill>
            <a:srgbClr val="00506D">
              <a:alpha val="36862"/>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endParaRPr lang="en-US" altLang="en-US">
              <a:solidFill>
                <a:srgbClr val="000000"/>
              </a:solidFill>
              <a:ea typeface="MS PGothic" panose="020B0600070205080204" pitchFamily="34" charset="-128"/>
            </a:endParaRPr>
          </a:p>
        </p:txBody>
      </p:sp>
      <p:sp>
        <p:nvSpPr>
          <p:cNvPr id="5" name="Content Placeholder 2">
            <a:extLst>
              <a:ext uri="{FF2B5EF4-FFF2-40B4-BE49-F238E27FC236}">
                <a16:creationId xmlns:a16="http://schemas.microsoft.com/office/drawing/2014/main" id="{FD214F5F-C7D4-4AA6-B609-8878A920DF77}"/>
              </a:ext>
            </a:extLst>
          </p:cNvPr>
          <p:cNvSpPr txBox="1">
            <a:spLocks/>
          </p:cNvSpPr>
          <p:nvPr/>
        </p:nvSpPr>
        <p:spPr bwMode="auto">
          <a:xfrm>
            <a:off x="1971675" y="3224213"/>
            <a:ext cx="1919288" cy="1185862"/>
          </a:xfrm>
          <a:prstGeom prst="rect">
            <a:avLst/>
          </a:prstGeom>
          <a:noFill/>
          <a:ln w="9525">
            <a:noFill/>
            <a:miter lim="800000"/>
            <a:headEnd/>
            <a:tailEnd/>
          </a:ln>
        </p:spPr>
        <p:txBody>
          <a:bodyPr lIns="0" tIns="0" rIns="0" bIns="0"/>
          <a:lstStyle>
            <a:lvl1pPr>
              <a:spcBef>
                <a:spcPct val="20000"/>
              </a:spcBef>
              <a:buChar char="•"/>
              <a:defRPr sz="2400" b="1">
                <a:solidFill>
                  <a:schemeClr val="tx1"/>
                </a:solidFill>
                <a:latin typeface="Times New Roman" panose="02020603050405020304" pitchFamily="18" charset="0"/>
              </a:defRPr>
            </a:lvl1pPr>
            <a:lvl2pPr marL="571500" indent="-276225">
              <a:spcBef>
                <a:spcPct val="20000"/>
              </a:spcBef>
              <a:buChar char="–"/>
              <a:defRPr sz="2000">
                <a:solidFill>
                  <a:schemeClr val="tx1"/>
                </a:solidFill>
                <a:latin typeface="Times New Roman" panose="02020603050405020304" pitchFamily="18" charset="0"/>
              </a:defRPr>
            </a:lvl2pPr>
            <a:lvl3pPr marL="809625" indent="-228600">
              <a:spcBef>
                <a:spcPct val="20000"/>
              </a:spcBef>
              <a:buChar char="•"/>
              <a:defRPr>
                <a:solidFill>
                  <a:schemeClr val="tx1"/>
                </a:solidFill>
                <a:latin typeface="Times New Roman" panose="02020603050405020304" pitchFamily="18" charset="0"/>
              </a:defRPr>
            </a:lvl3pPr>
            <a:lvl4pPr marL="1028700" indent="-171450">
              <a:spcBef>
                <a:spcPct val="20000"/>
              </a:spcBef>
              <a:buChar char="–"/>
              <a:defRPr sz="1600">
                <a:solidFill>
                  <a:schemeClr val="tx1"/>
                </a:solidFill>
                <a:latin typeface="Times New Roman" panose="02020603050405020304" pitchFamily="18" charset="0"/>
              </a:defRPr>
            </a:lvl4pPr>
            <a:lvl5pPr marL="1200150" indent="-171450">
              <a:spcBef>
                <a:spcPct val="20000"/>
              </a:spcBef>
              <a:buChar char="•"/>
              <a:defRPr sz="1600">
                <a:solidFill>
                  <a:schemeClr val="tx1"/>
                </a:solidFill>
                <a:latin typeface="Times New Roman" panose="02020603050405020304" pitchFamily="18" charset="0"/>
              </a:defRPr>
            </a:lvl5pPr>
            <a:lvl6pPr marL="1657350" indent="-17145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114550" indent="-171450" eaLnBrk="0" fontAlgn="base" hangingPunct="0">
              <a:spcBef>
                <a:spcPct val="20000"/>
              </a:spcBef>
              <a:spcAft>
                <a:spcPct val="0"/>
              </a:spcAft>
              <a:buChar char="•"/>
              <a:defRPr sz="16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028950" indent="-17145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ts val="1100"/>
              </a:spcBef>
              <a:buClr>
                <a:srgbClr val="0066A1"/>
              </a:buClr>
              <a:buNone/>
              <a:defRPr/>
            </a:pPr>
            <a:r>
              <a:rPr lang="en-US" altLang="en-US" sz="3600">
                <a:solidFill>
                  <a:srgbClr val="FFFFFF"/>
                </a:solidFill>
                <a:effectLst>
                  <a:outerShdw blurRad="38100" dist="38100" dir="2700000" algn="tl">
                    <a:srgbClr val="C0C0C0"/>
                  </a:outerShdw>
                </a:effectLst>
                <a:ea typeface="MS PGothic" panose="020B0600070205080204" pitchFamily="34" charset="-128"/>
              </a:rPr>
              <a:t>20,000 </a:t>
            </a:r>
            <a:r>
              <a:rPr lang="en-US" altLang="en-US" sz="1400">
                <a:solidFill>
                  <a:srgbClr val="FFFFFF"/>
                </a:solidFill>
                <a:effectLst>
                  <a:outerShdw blurRad="38100" dist="38100" dir="2700000" algn="tl">
                    <a:srgbClr val="C0C0C0"/>
                  </a:outerShdw>
                </a:effectLst>
                <a:ea typeface="MS PGothic" panose="020B0600070205080204" pitchFamily="34" charset="-128"/>
              </a:rPr>
              <a:t>STANDARDS DEVELOPERS</a:t>
            </a:r>
          </a:p>
        </p:txBody>
      </p:sp>
      <p:sp>
        <p:nvSpPr>
          <p:cNvPr id="10" name="Content Placeholder 2">
            <a:extLst>
              <a:ext uri="{FF2B5EF4-FFF2-40B4-BE49-F238E27FC236}">
                <a16:creationId xmlns:a16="http://schemas.microsoft.com/office/drawing/2014/main" id="{5ECFE937-B1A9-4D53-902C-E54D05CA73CF}"/>
              </a:ext>
            </a:extLst>
          </p:cNvPr>
          <p:cNvSpPr txBox="1">
            <a:spLocks/>
          </p:cNvSpPr>
          <p:nvPr/>
        </p:nvSpPr>
        <p:spPr bwMode="auto">
          <a:xfrm>
            <a:off x="4283076" y="3224214"/>
            <a:ext cx="1743075" cy="1119187"/>
          </a:xfrm>
          <a:prstGeom prst="rect">
            <a:avLst/>
          </a:prstGeom>
          <a:noFill/>
          <a:ln w="9525">
            <a:noFill/>
            <a:miter lim="800000"/>
            <a:headEnd/>
            <a:tailEnd/>
          </a:ln>
        </p:spPr>
        <p:txBody>
          <a:bodyPr lIns="0" tIns="0" rIns="0" bIns="0"/>
          <a:lstStyle>
            <a:lvl1pPr>
              <a:spcBef>
                <a:spcPct val="20000"/>
              </a:spcBef>
              <a:buChar char="•"/>
              <a:defRPr sz="2400" b="1">
                <a:solidFill>
                  <a:schemeClr val="tx1"/>
                </a:solidFill>
                <a:latin typeface="Times New Roman" panose="02020603050405020304" pitchFamily="18" charset="0"/>
              </a:defRPr>
            </a:lvl1pPr>
            <a:lvl2pPr marL="571500" indent="-276225">
              <a:spcBef>
                <a:spcPct val="20000"/>
              </a:spcBef>
              <a:buChar char="–"/>
              <a:defRPr sz="2000">
                <a:solidFill>
                  <a:schemeClr val="tx1"/>
                </a:solidFill>
                <a:latin typeface="Times New Roman" panose="02020603050405020304" pitchFamily="18" charset="0"/>
              </a:defRPr>
            </a:lvl2pPr>
            <a:lvl3pPr marL="809625" indent="-228600">
              <a:spcBef>
                <a:spcPct val="20000"/>
              </a:spcBef>
              <a:buChar char="•"/>
              <a:defRPr>
                <a:solidFill>
                  <a:schemeClr val="tx1"/>
                </a:solidFill>
                <a:latin typeface="Times New Roman" panose="02020603050405020304" pitchFamily="18" charset="0"/>
              </a:defRPr>
            </a:lvl3pPr>
            <a:lvl4pPr marL="1028700" indent="-171450">
              <a:spcBef>
                <a:spcPct val="20000"/>
              </a:spcBef>
              <a:buChar char="–"/>
              <a:defRPr sz="1600">
                <a:solidFill>
                  <a:schemeClr val="tx1"/>
                </a:solidFill>
                <a:latin typeface="Times New Roman" panose="02020603050405020304" pitchFamily="18" charset="0"/>
              </a:defRPr>
            </a:lvl4pPr>
            <a:lvl5pPr marL="1200150" indent="-171450">
              <a:spcBef>
                <a:spcPct val="20000"/>
              </a:spcBef>
              <a:buChar char="•"/>
              <a:defRPr sz="1600">
                <a:solidFill>
                  <a:schemeClr val="tx1"/>
                </a:solidFill>
                <a:latin typeface="Times New Roman" panose="02020603050405020304" pitchFamily="18" charset="0"/>
              </a:defRPr>
            </a:lvl5pPr>
            <a:lvl6pPr marL="1657350" indent="-17145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114550" indent="-171450" eaLnBrk="0" fontAlgn="base" hangingPunct="0">
              <a:spcBef>
                <a:spcPct val="20000"/>
              </a:spcBef>
              <a:spcAft>
                <a:spcPct val="0"/>
              </a:spcAft>
              <a:buChar char="•"/>
              <a:defRPr sz="16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028950" indent="-17145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ts val="1100"/>
              </a:spcBef>
              <a:buClr>
                <a:srgbClr val="0066A1"/>
              </a:buClr>
              <a:buNone/>
              <a:defRPr/>
            </a:pPr>
            <a:r>
              <a:rPr lang="en-US" altLang="en-US" sz="3600">
                <a:solidFill>
                  <a:srgbClr val="FFFFFF"/>
                </a:solidFill>
                <a:effectLst>
                  <a:outerShdw blurRad="38100" dist="38100" dir="2700000" algn="tl">
                    <a:srgbClr val="C0C0C0"/>
                  </a:outerShdw>
                </a:effectLst>
                <a:ea typeface="MS PGothic" panose="020B0600070205080204" pitchFamily="34" charset="-128"/>
              </a:rPr>
              <a:t>160</a:t>
            </a:r>
            <a:r>
              <a:rPr lang="en-US" altLang="en-US" sz="1600" baseline="70000">
                <a:solidFill>
                  <a:srgbClr val="FFFFFF"/>
                </a:solidFill>
                <a:effectLst>
                  <a:outerShdw blurRad="38100" dist="38100" dir="2700000" algn="tl">
                    <a:srgbClr val="C0C0C0"/>
                  </a:outerShdw>
                </a:effectLst>
                <a:ea typeface="MS PGothic" panose="020B0600070205080204" pitchFamily="34" charset="-128"/>
              </a:rPr>
              <a:t>+</a:t>
            </a:r>
            <a:r>
              <a:rPr lang="en-US" altLang="en-US" sz="3600">
                <a:solidFill>
                  <a:srgbClr val="FFFFFF"/>
                </a:solidFill>
                <a:effectLst>
                  <a:outerShdw blurRad="38100" dist="38100" dir="2700000" algn="tl">
                    <a:srgbClr val="C0C0C0"/>
                  </a:outerShdw>
                </a:effectLst>
                <a:ea typeface="MS PGothic" panose="020B0600070205080204" pitchFamily="34" charset="-128"/>
              </a:rPr>
              <a:t> </a:t>
            </a:r>
            <a:r>
              <a:rPr lang="en-US" altLang="en-US" sz="1400">
                <a:solidFill>
                  <a:srgbClr val="FFFFFF"/>
                </a:solidFill>
                <a:effectLst>
                  <a:outerShdw blurRad="38100" dist="38100" dir="2700000" algn="tl">
                    <a:srgbClr val="C0C0C0"/>
                  </a:outerShdw>
                </a:effectLst>
                <a:ea typeface="MS PGothic" panose="020B0600070205080204" pitchFamily="34" charset="-128"/>
              </a:rPr>
              <a:t>COUNTRIES INVOLVED</a:t>
            </a:r>
          </a:p>
        </p:txBody>
      </p:sp>
      <p:sp>
        <p:nvSpPr>
          <p:cNvPr id="11" name="Content Placeholder 2">
            <a:extLst>
              <a:ext uri="{FF2B5EF4-FFF2-40B4-BE49-F238E27FC236}">
                <a16:creationId xmlns:a16="http://schemas.microsoft.com/office/drawing/2014/main" id="{3CC4D970-380E-4075-990A-A25268D3BAE9}"/>
              </a:ext>
            </a:extLst>
          </p:cNvPr>
          <p:cNvSpPr txBox="1">
            <a:spLocks/>
          </p:cNvSpPr>
          <p:nvPr/>
        </p:nvSpPr>
        <p:spPr bwMode="auto">
          <a:xfrm>
            <a:off x="6243639" y="3224214"/>
            <a:ext cx="1743075" cy="1195387"/>
          </a:xfrm>
          <a:prstGeom prst="rect">
            <a:avLst/>
          </a:prstGeom>
          <a:noFill/>
          <a:ln w="9525">
            <a:noFill/>
            <a:miter lim="800000"/>
            <a:headEnd/>
            <a:tailEnd/>
          </a:ln>
        </p:spPr>
        <p:txBody>
          <a:bodyPr lIns="0" tIns="0" rIns="0" bIns="0"/>
          <a:lstStyle>
            <a:lvl1pPr>
              <a:spcBef>
                <a:spcPct val="20000"/>
              </a:spcBef>
              <a:buChar char="•"/>
              <a:defRPr sz="2400" b="1">
                <a:solidFill>
                  <a:schemeClr val="tx1"/>
                </a:solidFill>
                <a:latin typeface="Times New Roman" panose="02020603050405020304" pitchFamily="18" charset="0"/>
              </a:defRPr>
            </a:lvl1pPr>
            <a:lvl2pPr marL="571500" indent="-276225">
              <a:spcBef>
                <a:spcPct val="20000"/>
              </a:spcBef>
              <a:buChar char="–"/>
              <a:defRPr sz="2000">
                <a:solidFill>
                  <a:schemeClr val="tx1"/>
                </a:solidFill>
                <a:latin typeface="Times New Roman" panose="02020603050405020304" pitchFamily="18" charset="0"/>
              </a:defRPr>
            </a:lvl2pPr>
            <a:lvl3pPr marL="809625" indent="-228600">
              <a:spcBef>
                <a:spcPct val="20000"/>
              </a:spcBef>
              <a:buChar char="•"/>
              <a:defRPr>
                <a:solidFill>
                  <a:schemeClr val="tx1"/>
                </a:solidFill>
                <a:latin typeface="Times New Roman" panose="02020603050405020304" pitchFamily="18" charset="0"/>
              </a:defRPr>
            </a:lvl3pPr>
            <a:lvl4pPr marL="1028700" indent="-171450">
              <a:spcBef>
                <a:spcPct val="20000"/>
              </a:spcBef>
              <a:buChar char="–"/>
              <a:defRPr sz="1600">
                <a:solidFill>
                  <a:schemeClr val="tx1"/>
                </a:solidFill>
                <a:latin typeface="Times New Roman" panose="02020603050405020304" pitchFamily="18" charset="0"/>
              </a:defRPr>
            </a:lvl4pPr>
            <a:lvl5pPr marL="1200150" indent="-171450">
              <a:spcBef>
                <a:spcPct val="20000"/>
              </a:spcBef>
              <a:buChar char="•"/>
              <a:defRPr sz="1600">
                <a:solidFill>
                  <a:schemeClr val="tx1"/>
                </a:solidFill>
                <a:latin typeface="Times New Roman" panose="02020603050405020304" pitchFamily="18" charset="0"/>
              </a:defRPr>
            </a:lvl5pPr>
            <a:lvl6pPr marL="1657350" indent="-17145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114550" indent="-171450" eaLnBrk="0" fontAlgn="base" hangingPunct="0">
              <a:spcBef>
                <a:spcPct val="20000"/>
              </a:spcBef>
              <a:spcAft>
                <a:spcPct val="0"/>
              </a:spcAft>
              <a:buChar char="•"/>
              <a:defRPr sz="16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028950" indent="-17145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ts val="1100"/>
              </a:spcBef>
              <a:buClr>
                <a:srgbClr val="0066A1"/>
              </a:buClr>
              <a:buNone/>
              <a:defRPr/>
            </a:pPr>
            <a:r>
              <a:rPr lang="en-US" altLang="en-US" sz="3600">
                <a:solidFill>
                  <a:srgbClr val="FFFFFF"/>
                </a:solidFill>
                <a:effectLst>
                  <a:outerShdw blurRad="38100" dist="38100" dir="2700000" algn="tl">
                    <a:srgbClr val="C0C0C0"/>
                  </a:outerShdw>
                </a:effectLst>
                <a:ea typeface="MS PGothic" panose="020B0600070205080204" pitchFamily="34" charset="-128"/>
              </a:rPr>
              <a:t>1200</a:t>
            </a:r>
            <a:r>
              <a:rPr lang="en-US" altLang="en-US" sz="1600" baseline="70000">
                <a:solidFill>
                  <a:srgbClr val="FFFFFF"/>
                </a:solidFill>
                <a:effectLst>
                  <a:outerShdw blurRad="38100" dist="38100" dir="2700000" algn="tl">
                    <a:srgbClr val="C0C0C0"/>
                  </a:outerShdw>
                </a:effectLst>
                <a:ea typeface="MS PGothic" panose="020B0600070205080204" pitchFamily="34" charset="-128"/>
              </a:rPr>
              <a:t>+</a:t>
            </a:r>
            <a:r>
              <a:rPr lang="en-US" altLang="en-US" sz="1600">
                <a:solidFill>
                  <a:srgbClr val="FFFFFF"/>
                </a:solidFill>
                <a:effectLst>
                  <a:outerShdw blurRad="38100" dist="38100" dir="2700000" algn="tl">
                    <a:srgbClr val="C0C0C0"/>
                  </a:outerShdw>
                </a:effectLst>
                <a:ea typeface="MS PGothic" panose="020B0600070205080204" pitchFamily="34" charset="-128"/>
              </a:rPr>
              <a:t> </a:t>
            </a:r>
            <a:br>
              <a:rPr lang="en-US" altLang="en-US" sz="1600">
                <a:solidFill>
                  <a:srgbClr val="FFFFFF"/>
                </a:solidFill>
                <a:effectLst>
                  <a:outerShdw blurRad="38100" dist="38100" dir="2700000" algn="tl">
                    <a:srgbClr val="C0C0C0"/>
                  </a:outerShdw>
                </a:effectLst>
                <a:ea typeface="MS PGothic" panose="020B0600070205080204" pitchFamily="34" charset="-128"/>
              </a:rPr>
            </a:br>
            <a:r>
              <a:rPr lang="en-US" altLang="en-US" sz="1400">
                <a:solidFill>
                  <a:srgbClr val="FFFFFF"/>
                </a:solidFill>
                <a:effectLst>
                  <a:outerShdw blurRad="38100" dist="38100" dir="2700000" algn="tl">
                    <a:srgbClr val="C0C0C0"/>
                  </a:outerShdw>
                </a:effectLst>
                <a:ea typeface="MS PGothic" panose="020B0600070205080204" pitchFamily="34" charset="-128"/>
              </a:rPr>
              <a:t>ACTIVE STANDARDS</a:t>
            </a:r>
          </a:p>
        </p:txBody>
      </p:sp>
      <p:sp>
        <p:nvSpPr>
          <p:cNvPr id="12" name="Content Placeholder 2">
            <a:extLst>
              <a:ext uri="{FF2B5EF4-FFF2-40B4-BE49-F238E27FC236}">
                <a16:creationId xmlns:a16="http://schemas.microsoft.com/office/drawing/2014/main" id="{2705DE29-A424-4277-BC04-E4AABDEEB51B}"/>
              </a:ext>
            </a:extLst>
          </p:cNvPr>
          <p:cNvSpPr txBox="1">
            <a:spLocks/>
          </p:cNvSpPr>
          <p:nvPr/>
        </p:nvSpPr>
        <p:spPr bwMode="auto">
          <a:xfrm>
            <a:off x="8343900" y="3182939"/>
            <a:ext cx="2019300" cy="1196975"/>
          </a:xfrm>
          <a:prstGeom prst="rect">
            <a:avLst/>
          </a:prstGeom>
          <a:noFill/>
          <a:ln w="9525">
            <a:noFill/>
            <a:miter lim="800000"/>
            <a:headEnd/>
            <a:tailEnd/>
          </a:ln>
        </p:spPr>
        <p:txBody>
          <a:bodyPr lIns="0" tIns="0" rIns="0" bIns="0"/>
          <a:lstStyle>
            <a:lvl1pPr>
              <a:spcBef>
                <a:spcPct val="20000"/>
              </a:spcBef>
              <a:buChar char="•"/>
              <a:defRPr sz="2400" b="1">
                <a:solidFill>
                  <a:schemeClr val="tx1"/>
                </a:solidFill>
                <a:latin typeface="Times New Roman" panose="02020603050405020304" pitchFamily="18" charset="0"/>
              </a:defRPr>
            </a:lvl1pPr>
            <a:lvl2pPr marL="571500" indent="-276225">
              <a:spcBef>
                <a:spcPct val="20000"/>
              </a:spcBef>
              <a:buChar char="–"/>
              <a:defRPr sz="2000">
                <a:solidFill>
                  <a:schemeClr val="tx1"/>
                </a:solidFill>
                <a:latin typeface="Times New Roman" panose="02020603050405020304" pitchFamily="18" charset="0"/>
              </a:defRPr>
            </a:lvl2pPr>
            <a:lvl3pPr marL="809625" indent="-228600">
              <a:spcBef>
                <a:spcPct val="20000"/>
              </a:spcBef>
              <a:buChar char="•"/>
              <a:defRPr>
                <a:solidFill>
                  <a:schemeClr val="tx1"/>
                </a:solidFill>
                <a:latin typeface="Times New Roman" panose="02020603050405020304" pitchFamily="18" charset="0"/>
              </a:defRPr>
            </a:lvl3pPr>
            <a:lvl4pPr marL="1028700" indent="-171450">
              <a:spcBef>
                <a:spcPct val="20000"/>
              </a:spcBef>
              <a:buChar char="–"/>
              <a:defRPr sz="1600">
                <a:solidFill>
                  <a:schemeClr val="tx1"/>
                </a:solidFill>
                <a:latin typeface="Times New Roman" panose="02020603050405020304" pitchFamily="18" charset="0"/>
              </a:defRPr>
            </a:lvl4pPr>
            <a:lvl5pPr marL="1200150" indent="-171450">
              <a:spcBef>
                <a:spcPct val="20000"/>
              </a:spcBef>
              <a:buChar char="•"/>
              <a:defRPr sz="1600">
                <a:solidFill>
                  <a:schemeClr val="tx1"/>
                </a:solidFill>
                <a:latin typeface="Times New Roman" panose="02020603050405020304" pitchFamily="18" charset="0"/>
              </a:defRPr>
            </a:lvl5pPr>
            <a:lvl6pPr marL="1657350" indent="-17145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114550" indent="-171450" eaLnBrk="0" fontAlgn="base" hangingPunct="0">
              <a:spcBef>
                <a:spcPct val="20000"/>
              </a:spcBef>
              <a:spcAft>
                <a:spcPct val="0"/>
              </a:spcAft>
              <a:buChar char="•"/>
              <a:defRPr sz="16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028950" indent="-17145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ts val="1100"/>
              </a:spcBef>
              <a:buClr>
                <a:srgbClr val="0066A1"/>
              </a:buClr>
              <a:buNone/>
              <a:defRPr/>
            </a:pPr>
            <a:r>
              <a:rPr lang="en-US" altLang="en-US" sz="3600">
                <a:solidFill>
                  <a:srgbClr val="FFFFFF"/>
                </a:solidFill>
                <a:effectLst>
                  <a:outerShdw blurRad="38100" dist="38100" dir="2700000" algn="tl">
                    <a:srgbClr val="C0C0C0"/>
                  </a:outerShdw>
                </a:effectLst>
                <a:ea typeface="MS PGothic" panose="020B0600070205080204" pitchFamily="34" charset="-128"/>
              </a:rPr>
              <a:t>600</a:t>
            </a:r>
            <a:r>
              <a:rPr lang="en-US" altLang="en-US" sz="1600" baseline="70000">
                <a:solidFill>
                  <a:srgbClr val="FFFFFF"/>
                </a:solidFill>
                <a:effectLst>
                  <a:outerShdw blurRad="38100" dist="38100" dir="2700000" algn="tl">
                    <a:srgbClr val="C0C0C0"/>
                  </a:outerShdw>
                </a:effectLst>
                <a:ea typeface="MS PGothic" panose="020B0600070205080204" pitchFamily="34" charset="-128"/>
              </a:rPr>
              <a:t>+</a:t>
            </a:r>
            <a:r>
              <a:rPr lang="en-US" altLang="en-US" sz="1600">
                <a:solidFill>
                  <a:srgbClr val="FFFFFF"/>
                </a:solidFill>
                <a:effectLst>
                  <a:outerShdw blurRad="38100" dist="38100" dir="2700000" algn="tl">
                    <a:srgbClr val="C0C0C0"/>
                  </a:outerShdw>
                </a:effectLst>
                <a:ea typeface="MS PGothic" panose="020B0600070205080204" pitchFamily="34" charset="-128"/>
              </a:rPr>
              <a:t> </a:t>
            </a:r>
            <a:r>
              <a:rPr lang="en-US" altLang="en-US" sz="1400">
                <a:solidFill>
                  <a:srgbClr val="FFFFFF"/>
                </a:solidFill>
                <a:effectLst>
                  <a:outerShdw blurRad="38100" dist="38100" dir="2700000" algn="tl">
                    <a:srgbClr val="C0C0C0"/>
                  </a:outerShdw>
                </a:effectLst>
                <a:ea typeface="MS PGothic" panose="020B0600070205080204" pitchFamily="34" charset="-128"/>
              </a:rPr>
              <a:t>STANDARDS UNDER DEVELOPMENT</a:t>
            </a:r>
          </a:p>
        </p:txBody>
      </p:sp>
      <p:cxnSp>
        <p:nvCxnSpPr>
          <p:cNvPr id="33802" name="Straight Connector 8">
            <a:extLst>
              <a:ext uri="{FF2B5EF4-FFF2-40B4-BE49-F238E27FC236}">
                <a16:creationId xmlns:a16="http://schemas.microsoft.com/office/drawing/2014/main" id="{625A4F68-8526-49DC-BF76-55E1F8D260FC}"/>
              </a:ext>
            </a:extLst>
          </p:cNvPr>
          <p:cNvCxnSpPr>
            <a:cxnSpLocks noChangeShapeType="1"/>
          </p:cNvCxnSpPr>
          <p:nvPr/>
        </p:nvCxnSpPr>
        <p:spPr bwMode="auto">
          <a:xfrm>
            <a:off x="4192588" y="3133726"/>
            <a:ext cx="0" cy="1236663"/>
          </a:xfrm>
          <a:prstGeom prst="line">
            <a:avLst/>
          </a:prstGeom>
          <a:noFill/>
          <a:ln w="12700" algn="ctr">
            <a:solidFill>
              <a:schemeClr val="bg1"/>
            </a:solidFill>
            <a:round/>
            <a:headEnd/>
            <a:tailEnd/>
          </a:ln>
          <a:extLst>
            <a:ext uri="{909E8E84-426E-40DD-AFC4-6F175D3DCCD1}">
              <a14:hiddenFill xmlns:a14="http://schemas.microsoft.com/office/drawing/2010/main">
                <a:noFill/>
              </a14:hiddenFill>
            </a:ext>
          </a:extLst>
        </p:spPr>
      </p:cxnSp>
      <p:cxnSp>
        <p:nvCxnSpPr>
          <p:cNvPr id="33803" name="Straight Connector 12">
            <a:extLst>
              <a:ext uri="{FF2B5EF4-FFF2-40B4-BE49-F238E27FC236}">
                <a16:creationId xmlns:a16="http://schemas.microsoft.com/office/drawing/2014/main" id="{6CBC3073-996E-4B70-9638-67D4DE8E1770}"/>
              </a:ext>
            </a:extLst>
          </p:cNvPr>
          <p:cNvCxnSpPr>
            <a:cxnSpLocks noChangeShapeType="1"/>
          </p:cNvCxnSpPr>
          <p:nvPr/>
        </p:nvCxnSpPr>
        <p:spPr bwMode="auto">
          <a:xfrm>
            <a:off x="6116638" y="3143251"/>
            <a:ext cx="0" cy="1236663"/>
          </a:xfrm>
          <a:prstGeom prst="line">
            <a:avLst/>
          </a:prstGeom>
          <a:noFill/>
          <a:ln w="12700" algn="ctr">
            <a:solidFill>
              <a:schemeClr val="bg1"/>
            </a:solidFill>
            <a:round/>
            <a:headEnd/>
            <a:tailEnd/>
          </a:ln>
          <a:extLst>
            <a:ext uri="{909E8E84-426E-40DD-AFC4-6F175D3DCCD1}">
              <a14:hiddenFill xmlns:a14="http://schemas.microsoft.com/office/drawing/2010/main">
                <a:noFill/>
              </a14:hiddenFill>
            </a:ext>
          </a:extLst>
        </p:spPr>
      </p:cxnSp>
      <p:cxnSp>
        <p:nvCxnSpPr>
          <p:cNvPr id="33804" name="Straight Connector 13">
            <a:extLst>
              <a:ext uri="{FF2B5EF4-FFF2-40B4-BE49-F238E27FC236}">
                <a16:creationId xmlns:a16="http://schemas.microsoft.com/office/drawing/2014/main" id="{21A5E067-F259-49A8-AC14-68C9797EDC51}"/>
              </a:ext>
            </a:extLst>
          </p:cNvPr>
          <p:cNvCxnSpPr>
            <a:cxnSpLocks noChangeShapeType="1"/>
          </p:cNvCxnSpPr>
          <p:nvPr/>
        </p:nvCxnSpPr>
        <p:spPr bwMode="auto">
          <a:xfrm>
            <a:off x="8016875" y="3133726"/>
            <a:ext cx="0" cy="1236663"/>
          </a:xfrm>
          <a:prstGeom prst="line">
            <a:avLst/>
          </a:prstGeom>
          <a:noFill/>
          <a:ln w="12700" algn="ctr">
            <a:solidFill>
              <a:schemeClr val="bg1"/>
            </a:solidFill>
            <a:round/>
            <a:headEnd/>
            <a:tailEnd/>
          </a:ln>
          <a:extLst>
            <a:ext uri="{909E8E84-426E-40DD-AFC4-6F175D3DCCD1}">
              <a14:hiddenFill xmlns:a14="http://schemas.microsoft.com/office/drawing/2010/main">
                <a:noFill/>
              </a14:hiddenFill>
            </a:ext>
          </a:extLst>
        </p:spPr>
      </p:cxnSp>
      <p:sp>
        <p:nvSpPr>
          <p:cNvPr id="15" name="Rectangle 14">
            <a:extLst>
              <a:ext uri="{FF2B5EF4-FFF2-40B4-BE49-F238E27FC236}">
                <a16:creationId xmlns:a16="http://schemas.microsoft.com/office/drawing/2014/main" id="{734CF6A3-B59F-4ED9-A339-5917374563C7}"/>
              </a:ext>
            </a:extLst>
          </p:cNvPr>
          <p:cNvSpPr/>
          <p:nvPr/>
        </p:nvSpPr>
        <p:spPr bwMode="auto">
          <a:xfrm>
            <a:off x="1524000" y="4719638"/>
            <a:ext cx="9144000" cy="1376362"/>
          </a:xfrm>
          <a:prstGeom prst="rect">
            <a:avLst/>
          </a:prstGeom>
          <a:gradFill flip="none" rotWithShape="1">
            <a:gsLst>
              <a:gs pos="32000">
                <a:schemeClr val="accent1">
                  <a:lumMod val="97000"/>
                  <a:lumOff val="3000"/>
                </a:schemeClr>
              </a:gs>
              <a:gs pos="90000">
                <a:schemeClr val="accent1">
                  <a:lumMod val="75000"/>
                </a:schemeClr>
              </a:gs>
              <a:gs pos="8000">
                <a:schemeClr val="accent1"/>
              </a:gs>
            </a:gsLst>
            <a:lin ang="16200000" scaled="1"/>
            <a:tileRect/>
          </a:gradFill>
          <a:ln w="9525" cap="flat" cmpd="sng" algn="ctr">
            <a:solidFill>
              <a:schemeClr val="accent1"/>
            </a:solidFill>
            <a:prstDash val="solid"/>
            <a:round/>
            <a:headEnd type="none" w="med" len="med"/>
            <a:tailEnd type="none" w="med" len="med"/>
          </a:ln>
          <a:effectLst/>
        </p:spPr>
        <p:txBody>
          <a:bodyPr wrap="none" anchor="ctr"/>
          <a:lstStyle/>
          <a:p>
            <a:pPr algn="ctr">
              <a:defRPr/>
            </a:pPr>
            <a:endParaRPr lang="en-US">
              <a:solidFill>
                <a:srgbClr val="000000"/>
              </a:solidFill>
              <a:ea typeface="ＭＳ Ｐゴシック" pitchFamily="34" charset="-128"/>
            </a:endParaRPr>
          </a:p>
        </p:txBody>
      </p:sp>
      <p:sp>
        <p:nvSpPr>
          <p:cNvPr id="33806" name="TextBox 15">
            <a:extLst>
              <a:ext uri="{FF2B5EF4-FFF2-40B4-BE49-F238E27FC236}">
                <a16:creationId xmlns:a16="http://schemas.microsoft.com/office/drawing/2014/main" id="{795E8DCC-71A3-451F-BE78-1BE4096F8AEE}"/>
              </a:ext>
            </a:extLst>
          </p:cNvPr>
          <p:cNvSpPr txBox="1">
            <a:spLocks noChangeArrowheads="1"/>
          </p:cNvSpPr>
          <p:nvPr/>
        </p:nvSpPr>
        <p:spPr bwMode="auto">
          <a:xfrm>
            <a:off x="1552576" y="4860925"/>
            <a:ext cx="1762125"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400">
                <a:solidFill>
                  <a:srgbClr val="FFFFFF"/>
                </a:solidFill>
                <a:ea typeface="MS PGothic" panose="020B0600070205080204" pitchFamily="34" charset="-128"/>
              </a:rPr>
              <a:t>IEEE Standards span a broad spectrum of technologies, such as:</a:t>
            </a:r>
          </a:p>
        </p:txBody>
      </p:sp>
      <p:sp>
        <p:nvSpPr>
          <p:cNvPr id="33807" name="Rectangle 17">
            <a:extLst>
              <a:ext uri="{FF2B5EF4-FFF2-40B4-BE49-F238E27FC236}">
                <a16:creationId xmlns:a16="http://schemas.microsoft.com/office/drawing/2014/main" id="{B8A1AA32-BBA9-4364-958C-8D8A68D6D766}"/>
              </a:ext>
            </a:extLst>
          </p:cNvPr>
          <p:cNvSpPr>
            <a:spLocks noGrp="1" noChangeArrowheads="1"/>
          </p:cNvSpPr>
          <p:nvPr/>
        </p:nvSpPr>
        <p:spPr bwMode="auto">
          <a:xfrm>
            <a:off x="3343275" y="4802189"/>
            <a:ext cx="2774950" cy="126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57150" indent="173038">
              <a:spcBef>
                <a:spcPct val="20000"/>
              </a:spcBef>
              <a:buChar char="•"/>
              <a:defRPr sz="2400" b="1">
                <a:solidFill>
                  <a:schemeClr val="tx1"/>
                </a:solidFill>
                <a:latin typeface="Times New Roman" panose="02020603050405020304" pitchFamily="18" charset="0"/>
              </a:defRPr>
            </a:lvl1pPr>
            <a:lvl2pPr marL="571500" indent="-276225">
              <a:spcBef>
                <a:spcPct val="20000"/>
              </a:spcBef>
              <a:buChar char="–"/>
              <a:defRPr sz="2000">
                <a:solidFill>
                  <a:schemeClr val="tx1"/>
                </a:solidFill>
                <a:latin typeface="Times New Roman" panose="02020603050405020304" pitchFamily="18" charset="0"/>
              </a:defRPr>
            </a:lvl2pPr>
            <a:lvl3pPr marL="809625" indent="-228600">
              <a:spcBef>
                <a:spcPct val="20000"/>
              </a:spcBef>
              <a:buChar char="•"/>
              <a:defRPr>
                <a:solidFill>
                  <a:schemeClr val="tx1"/>
                </a:solidFill>
                <a:latin typeface="Times New Roman" panose="02020603050405020304" pitchFamily="18" charset="0"/>
              </a:defRPr>
            </a:lvl3pPr>
            <a:lvl4pPr marL="1028700" indent="-171450">
              <a:spcBef>
                <a:spcPct val="20000"/>
              </a:spcBef>
              <a:buChar char="–"/>
              <a:defRPr sz="1600">
                <a:solidFill>
                  <a:schemeClr val="tx1"/>
                </a:solidFill>
                <a:latin typeface="Times New Roman" panose="02020603050405020304" pitchFamily="18" charset="0"/>
              </a:defRPr>
            </a:lvl4pPr>
            <a:lvl5pPr marL="1200150" indent="-171450">
              <a:spcBef>
                <a:spcPct val="20000"/>
              </a:spcBef>
              <a:buChar char="•"/>
              <a:defRPr sz="1600">
                <a:solidFill>
                  <a:schemeClr val="tx1"/>
                </a:solidFill>
                <a:latin typeface="Times New Roman" panose="02020603050405020304" pitchFamily="18" charset="0"/>
              </a:defRPr>
            </a:lvl5pPr>
            <a:lvl6pPr marL="1657350" indent="-17145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114550" indent="-171450" eaLnBrk="0" fontAlgn="base" hangingPunct="0">
              <a:spcBef>
                <a:spcPct val="20000"/>
              </a:spcBef>
              <a:spcAft>
                <a:spcPct val="0"/>
              </a:spcAft>
              <a:buChar char="•"/>
              <a:defRPr sz="16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028950" indent="-17145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spcAft>
                <a:spcPts val="400"/>
              </a:spcAft>
              <a:buClr>
                <a:srgbClr val="0077A3"/>
              </a:buClr>
              <a:buSzPct val="120000"/>
              <a:buFont typeface="Wingdings" panose="05000000000000000000" pitchFamily="2" charset="2"/>
              <a:buChar char="§"/>
            </a:pPr>
            <a:r>
              <a:rPr lang="en-US" altLang="en-US" sz="1000">
                <a:solidFill>
                  <a:srgbClr val="FFFFFF"/>
                </a:solidFill>
                <a:ea typeface="MS PGothic" panose="020B0600070205080204" pitchFamily="34" charset="-128"/>
              </a:rPr>
              <a:t>Aerospace Electronics </a:t>
            </a:r>
          </a:p>
          <a:p>
            <a:pPr eaLnBrk="1" hangingPunct="1">
              <a:spcBef>
                <a:spcPct val="0"/>
              </a:spcBef>
              <a:spcAft>
                <a:spcPts val="400"/>
              </a:spcAft>
              <a:buClr>
                <a:srgbClr val="0077A3"/>
              </a:buClr>
              <a:buSzPct val="120000"/>
              <a:buFont typeface="Wingdings" panose="05000000000000000000" pitchFamily="2" charset="2"/>
              <a:buChar char="§"/>
            </a:pPr>
            <a:r>
              <a:rPr lang="en-US" altLang="en-US" sz="1000">
                <a:solidFill>
                  <a:srgbClr val="FFFFFF"/>
                </a:solidFill>
                <a:ea typeface="MS PGothic" panose="020B0600070205080204" pitchFamily="34" charset="-128"/>
              </a:rPr>
              <a:t>Broadband Over Power Lines </a:t>
            </a:r>
          </a:p>
          <a:p>
            <a:pPr eaLnBrk="1" hangingPunct="1">
              <a:spcBef>
                <a:spcPct val="0"/>
              </a:spcBef>
              <a:spcAft>
                <a:spcPts val="400"/>
              </a:spcAft>
              <a:buClr>
                <a:srgbClr val="0077A3"/>
              </a:buClr>
              <a:buSzPct val="120000"/>
              <a:buFont typeface="Wingdings" panose="05000000000000000000" pitchFamily="2" charset="2"/>
              <a:buChar char="§"/>
            </a:pPr>
            <a:r>
              <a:rPr lang="en-US" altLang="en-US" sz="1000">
                <a:solidFill>
                  <a:srgbClr val="FFFFFF"/>
                </a:solidFill>
                <a:ea typeface="MS PGothic" panose="020B0600070205080204" pitchFamily="34" charset="-128"/>
              </a:rPr>
              <a:t>Broadcast Technology </a:t>
            </a:r>
          </a:p>
          <a:p>
            <a:pPr eaLnBrk="1" hangingPunct="1">
              <a:spcBef>
                <a:spcPct val="0"/>
              </a:spcBef>
              <a:spcAft>
                <a:spcPts val="400"/>
              </a:spcAft>
              <a:buClr>
                <a:srgbClr val="0077A3"/>
              </a:buClr>
              <a:buSzPct val="120000"/>
              <a:buFont typeface="Wingdings" panose="05000000000000000000" pitchFamily="2" charset="2"/>
              <a:buChar char="§"/>
            </a:pPr>
            <a:r>
              <a:rPr lang="en-US" altLang="en-US" sz="1000">
                <a:solidFill>
                  <a:srgbClr val="FFFFFF"/>
                </a:solidFill>
                <a:ea typeface="MS PGothic" panose="020B0600070205080204" pitchFamily="34" charset="-128"/>
              </a:rPr>
              <a:t>Clean Technology</a:t>
            </a:r>
          </a:p>
          <a:p>
            <a:pPr eaLnBrk="1" hangingPunct="1">
              <a:spcBef>
                <a:spcPct val="0"/>
              </a:spcBef>
              <a:spcAft>
                <a:spcPts val="400"/>
              </a:spcAft>
              <a:buClr>
                <a:srgbClr val="0077A3"/>
              </a:buClr>
              <a:buSzPct val="120000"/>
              <a:buFont typeface="Wingdings" panose="05000000000000000000" pitchFamily="2" charset="2"/>
              <a:buChar char="§"/>
            </a:pPr>
            <a:r>
              <a:rPr lang="en-US" altLang="en-US" sz="1000">
                <a:solidFill>
                  <a:srgbClr val="FFFFFF"/>
                </a:solidFill>
                <a:ea typeface="MS PGothic" panose="020B0600070205080204" pitchFamily="34" charset="-128"/>
              </a:rPr>
              <a:t>Cognitive Radio</a:t>
            </a:r>
          </a:p>
          <a:p>
            <a:pPr eaLnBrk="1" hangingPunct="1">
              <a:spcBef>
                <a:spcPct val="0"/>
              </a:spcBef>
              <a:spcAft>
                <a:spcPts val="400"/>
              </a:spcAft>
              <a:buClr>
                <a:srgbClr val="0077A3"/>
              </a:buClr>
              <a:buSzPct val="120000"/>
              <a:buFont typeface="Wingdings" panose="05000000000000000000" pitchFamily="2" charset="2"/>
              <a:buChar char="§"/>
            </a:pPr>
            <a:r>
              <a:rPr lang="en-US" altLang="en-US" sz="1000">
                <a:solidFill>
                  <a:srgbClr val="FFFFFF"/>
                </a:solidFill>
                <a:ea typeface="MS PGothic" panose="020B0600070205080204" pitchFamily="34" charset="-128"/>
              </a:rPr>
              <a:t>Design Automation</a:t>
            </a:r>
          </a:p>
        </p:txBody>
      </p:sp>
      <p:sp>
        <p:nvSpPr>
          <p:cNvPr id="19" name="TextBox 18">
            <a:extLst>
              <a:ext uri="{FF2B5EF4-FFF2-40B4-BE49-F238E27FC236}">
                <a16:creationId xmlns:a16="http://schemas.microsoft.com/office/drawing/2014/main" id="{629BB639-F18D-4632-BDF8-8C20CC70FFC1}"/>
              </a:ext>
            </a:extLst>
          </p:cNvPr>
          <p:cNvSpPr txBox="1">
            <a:spLocks noChangeArrowheads="1"/>
          </p:cNvSpPr>
          <p:nvPr/>
        </p:nvSpPr>
        <p:spPr bwMode="auto">
          <a:xfrm>
            <a:off x="5711825" y="4792663"/>
            <a:ext cx="2922588" cy="1389062"/>
          </a:xfrm>
          <a:prstGeom prst="rect">
            <a:avLst/>
          </a:prstGeom>
          <a:noFill/>
          <a:ln w="9525">
            <a:noFill/>
            <a:miter lim="800000"/>
            <a:headEnd/>
            <a:tailEnd/>
          </a:ln>
        </p:spPr>
        <p:txBody>
          <a:bodyPr lIns="0" tIns="0" rIns="0" bIns="0"/>
          <a:lstStyle>
            <a:defPPr>
              <a:defRPr lang="en-US"/>
            </a:defPPr>
            <a:lvl1pPr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1pPr>
            <a:lvl2pPr marL="4572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2pPr>
            <a:lvl3pPr marL="9144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3pPr>
            <a:lvl4pPr marL="13716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4pPr>
            <a:lvl5pPr marL="18288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5pPr>
            <a:lvl6pPr marL="2286000" algn="l" defTabSz="914400" rtl="0" eaLnBrk="1" latinLnBrk="0" hangingPunct="1">
              <a:defRPr kern="1200">
                <a:solidFill>
                  <a:schemeClr val="tx1"/>
                </a:solidFill>
                <a:latin typeface="Verdana" pitchFamily="34" charset="0"/>
                <a:ea typeface="ＭＳ Ｐゴシック" charset="-128"/>
                <a:cs typeface="+mn-cs"/>
              </a:defRPr>
            </a:lvl6pPr>
            <a:lvl7pPr marL="2743200" algn="l" defTabSz="914400" rtl="0" eaLnBrk="1" latinLnBrk="0" hangingPunct="1">
              <a:defRPr kern="1200">
                <a:solidFill>
                  <a:schemeClr val="tx1"/>
                </a:solidFill>
                <a:latin typeface="Verdana" pitchFamily="34" charset="0"/>
                <a:ea typeface="ＭＳ Ｐゴシック" charset="-128"/>
                <a:cs typeface="+mn-cs"/>
              </a:defRPr>
            </a:lvl7pPr>
            <a:lvl8pPr marL="3200400" algn="l" defTabSz="914400" rtl="0" eaLnBrk="1" latinLnBrk="0" hangingPunct="1">
              <a:defRPr kern="1200">
                <a:solidFill>
                  <a:schemeClr val="tx1"/>
                </a:solidFill>
                <a:latin typeface="Verdana" pitchFamily="34" charset="0"/>
                <a:ea typeface="ＭＳ Ｐゴシック" charset="-128"/>
                <a:cs typeface="+mn-cs"/>
              </a:defRPr>
            </a:lvl8pPr>
            <a:lvl9pPr marL="3657600" algn="l" defTabSz="914400" rtl="0" eaLnBrk="1" latinLnBrk="0" hangingPunct="1">
              <a:defRPr kern="1200">
                <a:solidFill>
                  <a:schemeClr val="tx1"/>
                </a:solidFill>
                <a:latin typeface="Verdana" pitchFamily="34" charset="0"/>
                <a:ea typeface="ＭＳ Ｐゴシック" charset="-128"/>
                <a:cs typeface="+mn-cs"/>
              </a:defRPr>
            </a:lvl9pPr>
          </a:lstStyle>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Electromagnetic Compatibility</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Green Technology</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Ethernet/WLAN</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Medical Device Communications</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Nanotechnology</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Organic Components</a:t>
            </a:r>
          </a:p>
        </p:txBody>
      </p:sp>
      <p:sp>
        <p:nvSpPr>
          <p:cNvPr id="20" name="TextBox 19">
            <a:extLst>
              <a:ext uri="{FF2B5EF4-FFF2-40B4-BE49-F238E27FC236}">
                <a16:creationId xmlns:a16="http://schemas.microsoft.com/office/drawing/2014/main" id="{81DDD10D-5806-4943-A664-1D3BEB69EFA9}"/>
              </a:ext>
            </a:extLst>
          </p:cNvPr>
          <p:cNvSpPr txBox="1">
            <a:spLocks noChangeArrowheads="1"/>
          </p:cNvSpPr>
          <p:nvPr/>
        </p:nvSpPr>
        <p:spPr bwMode="auto">
          <a:xfrm>
            <a:off x="8343900" y="4792664"/>
            <a:ext cx="2565400" cy="1387475"/>
          </a:xfrm>
          <a:prstGeom prst="rect">
            <a:avLst/>
          </a:prstGeom>
          <a:noFill/>
          <a:ln w="9525">
            <a:noFill/>
            <a:miter lim="800000"/>
            <a:headEnd/>
            <a:tailEnd/>
          </a:ln>
        </p:spPr>
        <p:txBody>
          <a:bodyPr lIns="0" tIns="0" rIns="0" bIns="0"/>
          <a:lstStyle>
            <a:defPPr>
              <a:defRPr lang="en-US"/>
            </a:defPPr>
            <a:lvl1pPr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1pPr>
            <a:lvl2pPr marL="4572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2pPr>
            <a:lvl3pPr marL="9144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3pPr>
            <a:lvl4pPr marL="13716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4pPr>
            <a:lvl5pPr marL="18288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5pPr>
            <a:lvl6pPr marL="2286000" algn="l" defTabSz="914400" rtl="0" eaLnBrk="1" latinLnBrk="0" hangingPunct="1">
              <a:defRPr kern="1200">
                <a:solidFill>
                  <a:schemeClr val="tx1"/>
                </a:solidFill>
                <a:latin typeface="Verdana" pitchFamily="34" charset="0"/>
                <a:ea typeface="ＭＳ Ｐゴシック" charset="-128"/>
                <a:cs typeface="+mn-cs"/>
              </a:defRPr>
            </a:lvl6pPr>
            <a:lvl7pPr marL="2743200" algn="l" defTabSz="914400" rtl="0" eaLnBrk="1" latinLnBrk="0" hangingPunct="1">
              <a:defRPr kern="1200">
                <a:solidFill>
                  <a:schemeClr val="tx1"/>
                </a:solidFill>
                <a:latin typeface="Verdana" pitchFamily="34" charset="0"/>
                <a:ea typeface="ＭＳ Ｐゴシック" charset="-128"/>
                <a:cs typeface="+mn-cs"/>
              </a:defRPr>
            </a:lvl7pPr>
            <a:lvl8pPr marL="3200400" algn="l" defTabSz="914400" rtl="0" eaLnBrk="1" latinLnBrk="0" hangingPunct="1">
              <a:defRPr kern="1200">
                <a:solidFill>
                  <a:schemeClr val="tx1"/>
                </a:solidFill>
                <a:latin typeface="Verdana" pitchFamily="34" charset="0"/>
                <a:ea typeface="ＭＳ Ｐゴシック" charset="-128"/>
                <a:cs typeface="+mn-cs"/>
              </a:defRPr>
            </a:lvl8pPr>
            <a:lvl9pPr marL="3657600" algn="l" defTabSz="914400" rtl="0" eaLnBrk="1" latinLnBrk="0" hangingPunct="1">
              <a:defRPr kern="1200">
                <a:solidFill>
                  <a:schemeClr val="tx1"/>
                </a:solidFill>
                <a:latin typeface="Verdana" pitchFamily="34" charset="0"/>
                <a:ea typeface="ＭＳ Ｐゴシック" charset="-128"/>
                <a:cs typeface="+mn-cs"/>
              </a:defRPr>
            </a:lvl9pPr>
          </a:lstStyle>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Portable Battery Technology</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Power Electronics</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Power &amp; Energy</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Radiation/Nuclear </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Reliability</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Transportation Technology</a:t>
            </a:r>
          </a:p>
        </p:txBody>
      </p:sp>
      <p:sp>
        <p:nvSpPr>
          <p:cNvPr id="33810" name="Rectangle 4">
            <a:extLst>
              <a:ext uri="{FF2B5EF4-FFF2-40B4-BE49-F238E27FC236}">
                <a16:creationId xmlns:a16="http://schemas.microsoft.com/office/drawing/2014/main" id="{5D8089AD-E1AF-4C81-A749-B8B176DFAA31}"/>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January 2020</a:t>
            </a:r>
          </a:p>
        </p:txBody>
      </p:sp>
      <p:sp>
        <p:nvSpPr>
          <p:cNvPr id="33811" name="Rectangle 5">
            <a:extLst>
              <a:ext uri="{FF2B5EF4-FFF2-40B4-BE49-F238E27FC236}">
                <a16:creationId xmlns:a16="http://schemas.microsoft.com/office/drawing/2014/main" id="{E88A3399-16C3-4F6B-921A-D429B71E5608}"/>
              </a:ext>
            </a:extLst>
          </p:cNvPr>
          <p:cNvSpPr>
            <a:spLocks noGrp="1" noChangeArrowheads="1"/>
          </p:cNvSpPr>
          <p:nvPr>
            <p:ph type="ftr" sz="quarter" idx="11"/>
          </p:nvPr>
        </p:nvSpPr>
        <p:spPr>
          <a:xfrm>
            <a:off x="7986714" y="6500834"/>
            <a:ext cx="3403071"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33812" name="Rectangle 6">
            <a:extLst>
              <a:ext uri="{FF2B5EF4-FFF2-40B4-BE49-F238E27FC236}">
                <a16:creationId xmlns:a16="http://schemas.microsoft.com/office/drawing/2014/main" id="{CAB508D0-208B-46EF-A308-B1040A8CBDDD}"/>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A70FF235-A49D-412E-93B8-E08F32C524AC}" type="slidenum">
              <a:rPr lang="en-US" altLang="en-US" sz="1200" b="0"/>
              <a:pPr>
                <a:spcBef>
                  <a:spcPct val="0"/>
                </a:spcBef>
                <a:buFontTx/>
                <a:buNone/>
              </a:pPr>
              <a:t>6</a:t>
            </a:fld>
            <a:endParaRPr lang="en-US" altLang="en-US" sz="1200" b="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5">
            <a:extLst>
              <a:ext uri="{FF2B5EF4-FFF2-40B4-BE49-F238E27FC236}">
                <a16:creationId xmlns:a16="http://schemas.microsoft.com/office/drawing/2014/main" id="{B65B7375-A9C5-4803-9552-7A989F8F04C3}"/>
              </a:ext>
            </a:extLst>
          </p:cNvPr>
          <p:cNvSpPr>
            <a:spLocks noGrp="1" noChangeArrowheads="1"/>
          </p:cNvSpPr>
          <p:nvPr>
            <p:ph type="ftr" sz="quarter" idx="11"/>
          </p:nvPr>
        </p:nvSpPr>
        <p:spPr>
          <a:xfrm>
            <a:off x="7968208" y="6475414"/>
            <a:ext cx="3438525" cy="230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136195" name="Rectangle 6">
            <a:extLst>
              <a:ext uri="{FF2B5EF4-FFF2-40B4-BE49-F238E27FC236}">
                <a16:creationId xmlns:a16="http://schemas.microsoft.com/office/drawing/2014/main" id="{6B6E6F34-1184-48FC-90A6-38BA7720A706}"/>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C470CB18-C39D-4E38-A5D9-8A51D755D9A2}" type="slidenum">
              <a:rPr lang="en-US" altLang="en-US" sz="1200" b="0"/>
              <a:pPr>
                <a:spcBef>
                  <a:spcPct val="0"/>
                </a:spcBef>
                <a:buFontTx/>
                <a:buNone/>
              </a:pPr>
              <a:t>60</a:t>
            </a:fld>
            <a:endParaRPr lang="en-US" altLang="en-US" sz="1200" b="0"/>
          </a:p>
        </p:txBody>
      </p:sp>
      <p:sp>
        <p:nvSpPr>
          <p:cNvPr id="136196" name="Rectangle 2">
            <a:extLst>
              <a:ext uri="{FF2B5EF4-FFF2-40B4-BE49-F238E27FC236}">
                <a16:creationId xmlns:a16="http://schemas.microsoft.com/office/drawing/2014/main" id="{B8D8BCA7-8BF3-4B3E-B771-0AA466A47D90}"/>
              </a:ext>
            </a:extLst>
          </p:cNvPr>
          <p:cNvSpPr>
            <a:spLocks noGrp="1" noChangeArrowheads="1"/>
          </p:cNvSpPr>
          <p:nvPr>
            <p:ph type="ctrTitle"/>
          </p:nvPr>
        </p:nvSpPr>
        <p:spPr/>
        <p:txBody>
          <a:bodyPr/>
          <a:lstStyle/>
          <a:p>
            <a:r>
              <a:rPr lang="en-GB" altLang="en-US" sz="4400">
                <a:latin typeface="Arial" panose="020B0604020202020204" pitchFamily="34" charset="0"/>
                <a:cs typeface="Arial" panose="020B0604020202020204" pitchFamily="34" charset="0"/>
              </a:rPr>
              <a:t>Onsite File Server (Intranet)</a:t>
            </a:r>
          </a:p>
        </p:txBody>
      </p:sp>
      <p:sp>
        <p:nvSpPr>
          <p:cNvPr id="6" name="Rectangle 4">
            <a:extLst>
              <a:ext uri="{FF2B5EF4-FFF2-40B4-BE49-F238E27FC236}">
                <a16:creationId xmlns:a16="http://schemas.microsoft.com/office/drawing/2014/main" id="{10E3E9C8-7765-4C05-8951-FD950080461A}"/>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January 2020</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5">
            <a:extLst>
              <a:ext uri="{FF2B5EF4-FFF2-40B4-BE49-F238E27FC236}">
                <a16:creationId xmlns:a16="http://schemas.microsoft.com/office/drawing/2014/main" id="{035B925B-907A-45DD-8423-DD8D31EA1369}"/>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138243" name="Rectangle 6">
            <a:extLst>
              <a:ext uri="{FF2B5EF4-FFF2-40B4-BE49-F238E27FC236}">
                <a16:creationId xmlns:a16="http://schemas.microsoft.com/office/drawing/2014/main" id="{E9FD091F-5209-4320-8453-36FAAEF6D8F7}"/>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E81DB8E7-CA86-4802-BA9E-AA269C98F30F}" type="slidenum">
              <a:rPr lang="en-US" altLang="en-US" sz="1200" b="0"/>
              <a:pPr>
                <a:spcBef>
                  <a:spcPct val="0"/>
                </a:spcBef>
                <a:buFontTx/>
                <a:buNone/>
              </a:pPr>
              <a:t>61</a:t>
            </a:fld>
            <a:endParaRPr lang="en-US" altLang="en-US" sz="1200" b="0"/>
          </a:p>
        </p:txBody>
      </p:sp>
      <p:sp>
        <p:nvSpPr>
          <p:cNvPr id="138245" name="Rectangle 2">
            <a:extLst>
              <a:ext uri="{FF2B5EF4-FFF2-40B4-BE49-F238E27FC236}">
                <a16:creationId xmlns:a16="http://schemas.microsoft.com/office/drawing/2014/main" id="{026014B2-4463-4488-A5E0-401250A18799}"/>
              </a:ext>
            </a:extLst>
          </p:cNvPr>
          <p:cNvSpPr>
            <a:spLocks noGrp="1" noChangeArrowheads="1"/>
          </p:cNvSpPr>
          <p:nvPr>
            <p:ph type="title"/>
          </p:nvPr>
        </p:nvSpPr>
        <p:spPr/>
        <p:txBody>
          <a:bodyPr/>
          <a:lstStyle/>
          <a:p>
            <a:r>
              <a:rPr lang="en-US" altLang="en-US"/>
              <a:t>Local File Document Server information</a:t>
            </a:r>
          </a:p>
        </p:txBody>
      </p:sp>
      <p:sp>
        <p:nvSpPr>
          <p:cNvPr id="138246" name="Rectangle 4">
            <a:extLst>
              <a:ext uri="{FF2B5EF4-FFF2-40B4-BE49-F238E27FC236}">
                <a16:creationId xmlns:a16="http://schemas.microsoft.com/office/drawing/2014/main" id="{CACEB25C-01A5-4DEE-B26A-21DD13A40480}"/>
              </a:ext>
            </a:extLst>
          </p:cNvPr>
          <p:cNvSpPr>
            <a:spLocks noChangeArrowheads="1"/>
          </p:cNvSpPr>
          <p:nvPr/>
        </p:nvSpPr>
        <p:spPr bwMode="auto">
          <a:xfrm>
            <a:off x="2343150" y="5441950"/>
            <a:ext cx="70040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800"/>
              <a:t>Local FTP server: </a:t>
            </a:r>
            <a:r>
              <a:rPr lang="en-US" altLang="en-US" sz="1800">
                <a:hlinkClick r:id="rId3"/>
              </a:rPr>
              <a:t>ftp://ieee802.linespeed.io/802.11</a:t>
            </a:r>
            <a:r>
              <a:rPr lang="en-US" altLang="en-US" sz="1800"/>
              <a:t> (anonymous)</a:t>
            </a:r>
          </a:p>
          <a:p>
            <a:pPr algn="ctr">
              <a:spcBef>
                <a:spcPct val="0"/>
              </a:spcBef>
              <a:buFontTx/>
              <a:buNone/>
            </a:pPr>
            <a:r>
              <a:rPr lang="en-US" altLang="en-US" sz="1800"/>
              <a:t>External Document Server   </a:t>
            </a:r>
            <a:r>
              <a:rPr lang="en-US" altLang="en-US" sz="1800">
                <a:hlinkClick r:id="rId4"/>
              </a:rPr>
              <a:t>https://mentor.ieee.org/802.11/documents</a:t>
            </a:r>
            <a:endParaRPr lang="en-US" altLang="en-US" sz="1800" b="0"/>
          </a:p>
          <a:p>
            <a:pPr algn="ctr">
              <a:spcBef>
                <a:spcPct val="0"/>
              </a:spcBef>
              <a:buFontTx/>
              <a:buNone/>
            </a:pPr>
            <a:r>
              <a:rPr lang="en-US" altLang="en-US" sz="1800" b="0"/>
              <a:t> </a:t>
            </a:r>
          </a:p>
        </p:txBody>
      </p:sp>
      <p:pic>
        <p:nvPicPr>
          <p:cNvPr id="138247" name="Picture 1">
            <a:extLst>
              <a:ext uri="{FF2B5EF4-FFF2-40B4-BE49-F238E27FC236}">
                <a16:creationId xmlns:a16="http://schemas.microsoft.com/office/drawing/2014/main" id="{48112804-B796-42EB-A2CD-B76ABC88052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451101" y="1447801"/>
            <a:ext cx="7345363" cy="387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4">
            <a:extLst>
              <a:ext uri="{FF2B5EF4-FFF2-40B4-BE49-F238E27FC236}">
                <a16:creationId xmlns:a16="http://schemas.microsoft.com/office/drawing/2014/main" id="{DCF370F0-4AD0-499C-B88D-BD0F5E4807AE}"/>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January 2020</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5">
            <a:extLst>
              <a:ext uri="{FF2B5EF4-FFF2-40B4-BE49-F238E27FC236}">
                <a16:creationId xmlns:a16="http://schemas.microsoft.com/office/drawing/2014/main" id="{669F39B6-1DEC-4F49-92E2-A692B5C6C9D2}"/>
              </a:ext>
            </a:extLst>
          </p:cNvPr>
          <p:cNvSpPr>
            <a:spLocks noGrp="1" noChangeArrowheads="1"/>
          </p:cNvSpPr>
          <p:nvPr>
            <p:ph type="ftr" sz="quarter" idx="11"/>
          </p:nvPr>
        </p:nvSpPr>
        <p:spPr>
          <a:xfrm>
            <a:off x="7752184" y="6500834"/>
            <a:ext cx="3637601"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140291" name="Rectangle 6">
            <a:extLst>
              <a:ext uri="{FF2B5EF4-FFF2-40B4-BE49-F238E27FC236}">
                <a16:creationId xmlns:a16="http://schemas.microsoft.com/office/drawing/2014/main" id="{8B2A2D7C-E96E-4075-9BDE-A8670859FD6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CA97000D-73CD-4334-8B1A-953047CA5E0F}" type="slidenum">
              <a:rPr lang="en-US" altLang="en-US" sz="1200" b="0"/>
              <a:pPr>
                <a:spcBef>
                  <a:spcPct val="0"/>
                </a:spcBef>
                <a:buFontTx/>
                <a:buNone/>
              </a:pPr>
              <a:t>62</a:t>
            </a:fld>
            <a:endParaRPr lang="en-US" altLang="en-US" sz="1200" b="0"/>
          </a:p>
        </p:txBody>
      </p:sp>
      <p:sp>
        <p:nvSpPr>
          <p:cNvPr id="140292" name="Rectangle 2">
            <a:extLst>
              <a:ext uri="{FF2B5EF4-FFF2-40B4-BE49-F238E27FC236}">
                <a16:creationId xmlns:a16="http://schemas.microsoft.com/office/drawing/2014/main" id="{2BA14E23-CC33-458E-BC00-4E1B6C83AD4E}"/>
              </a:ext>
            </a:extLst>
          </p:cNvPr>
          <p:cNvSpPr>
            <a:spLocks noGrp="1" noChangeArrowheads="1"/>
          </p:cNvSpPr>
          <p:nvPr>
            <p:ph type="ctrTitle"/>
          </p:nvPr>
        </p:nvSpPr>
        <p:spPr/>
        <p:txBody>
          <a:bodyPr/>
          <a:lstStyle/>
          <a:p>
            <a:r>
              <a:rPr lang="en-GB" altLang="en-US" sz="6600"/>
              <a:t>Questions ?</a:t>
            </a:r>
          </a:p>
        </p:txBody>
      </p:sp>
      <p:sp>
        <p:nvSpPr>
          <p:cNvPr id="6" name="Rectangle 4">
            <a:extLst>
              <a:ext uri="{FF2B5EF4-FFF2-40B4-BE49-F238E27FC236}">
                <a16:creationId xmlns:a16="http://schemas.microsoft.com/office/drawing/2014/main" id="{DF2D0D3D-874A-467D-B6CA-76E4FE36401B}"/>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January 2020</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reeform 105">
            <a:extLst>
              <a:ext uri="{FF2B5EF4-FFF2-40B4-BE49-F238E27FC236}">
                <a16:creationId xmlns:a16="http://schemas.microsoft.com/office/drawing/2014/main" id="{5B2CFA4C-8BD7-45FD-BCAB-F6AF893FBF27}"/>
              </a:ext>
            </a:extLst>
          </p:cNvPr>
          <p:cNvSpPr>
            <a:spLocks/>
          </p:cNvSpPr>
          <p:nvPr/>
        </p:nvSpPr>
        <p:spPr bwMode="auto">
          <a:xfrm>
            <a:off x="4038601" y="2405064"/>
            <a:ext cx="4022725" cy="300037"/>
          </a:xfrm>
          <a:custGeom>
            <a:avLst/>
            <a:gdLst>
              <a:gd name="T0" fmla="*/ 393 w 7206343"/>
              <a:gd name="T1" fmla="*/ 179113 h 341085"/>
              <a:gd name="T2" fmla="*/ 0 w 7206343"/>
              <a:gd name="T3" fmla="*/ 0 h 341085"/>
              <a:gd name="T4" fmla="*/ 390635 w 7206343"/>
              <a:gd name="T5" fmla="*/ 7621 h 341085"/>
              <a:gd name="T6" fmla="*/ 390242 w 7206343"/>
              <a:gd name="T7" fmla="*/ 175302 h 34108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206343" h="341085">
                <a:moveTo>
                  <a:pt x="7257" y="341085"/>
                </a:moveTo>
                <a:lnTo>
                  <a:pt x="0" y="0"/>
                </a:lnTo>
                <a:lnTo>
                  <a:pt x="7206343" y="14514"/>
                </a:lnTo>
                <a:lnTo>
                  <a:pt x="7199086" y="333828"/>
                </a:lnTo>
              </a:path>
            </a:pathLst>
          </a:custGeom>
          <a:noFill/>
          <a:ln w="25400" cap="flat" cmpd="sng" algn="ctr">
            <a:solidFill>
              <a:srgbClr val="0432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nchor="ctr"/>
          <a:lstStyle/>
          <a:p>
            <a:endParaRPr lang="en-GB"/>
          </a:p>
        </p:txBody>
      </p:sp>
      <p:cxnSp>
        <p:nvCxnSpPr>
          <p:cNvPr id="34819" name="Straight Connector 69">
            <a:extLst>
              <a:ext uri="{FF2B5EF4-FFF2-40B4-BE49-F238E27FC236}">
                <a16:creationId xmlns:a16="http://schemas.microsoft.com/office/drawing/2014/main" id="{0D07AF7F-60D4-4A8E-8CC6-868D5797CD49}"/>
              </a:ext>
            </a:extLst>
          </p:cNvPr>
          <p:cNvCxnSpPr>
            <a:cxnSpLocks/>
            <a:stCxn id="135" idx="2"/>
          </p:cNvCxnSpPr>
          <p:nvPr/>
        </p:nvCxnSpPr>
        <p:spPr bwMode="auto">
          <a:xfrm flipH="1">
            <a:off x="5995988" y="1476375"/>
            <a:ext cx="0" cy="3589338"/>
          </a:xfrm>
          <a:prstGeom prst="line">
            <a:avLst/>
          </a:prstGeom>
          <a:noFill/>
          <a:ln w="25400" algn="ctr">
            <a:solidFill>
              <a:srgbClr val="0432FF"/>
            </a:solidFill>
            <a:round/>
            <a:headEnd/>
            <a:tailEnd/>
          </a:ln>
          <a:extLst>
            <a:ext uri="{909E8E84-426E-40DD-AFC4-6F175D3DCCD1}">
              <a14:hiddenFill xmlns:a14="http://schemas.microsoft.com/office/drawing/2010/main">
                <a:noFill/>
              </a14:hiddenFill>
            </a:ext>
          </a:extLst>
        </p:spPr>
      </p:cxnSp>
      <p:cxnSp>
        <p:nvCxnSpPr>
          <p:cNvPr id="34820" name="Straight Connector 102">
            <a:extLst>
              <a:ext uri="{FF2B5EF4-FFF2-40B4-BE49-F238E27FC236}">
                <a16:creationId xmlns:a16="http://schemas.microsoft.com/office/drawing/2014/main" id="{0CFCA7E4-7270-4B45-9801-E01FFE794A75}"/>
              </a:ext>
            </a:extLst>
          </p:cNvPr>
          <p:cNvCxnSpPr>
            <a:cxnSpLocks/>
          </p:cNvCxnSpPr>
          <p:nvPr/>
        </p:nvCxnSpPr>
        <p:spPr bwMode="auto">
          <a:xfrm>
            <a:off x="2586038" y="45720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21" name="Straight Connector 106">
            <a:extLst>
              <a:ext uri="{FF2B5EF4-FFF2-40B4-BE49-F238E27FC236}">
                <a16:creationId xmlns:a16="http://schemas.microsoft.com/office/drawing/2014/main" id="{CA49E587-4BDD-4EE1-9611-3308D9CEEF1F}"/>
              </a:ext>
            </a:extLst>
          </p:cNvPr>
          <p:cNvCxnSpPr>
            <a:cxnSpLocks/>
          </p:cNvCxnSpPr>
          <p:nvPr/>
        </p:nvCxnSpPr>
        <p:spPr bwMode="auto">
          <a:xfrm>
            <a:off x="2740025" y="45720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22" name="Straight Connector 107">
            <a:extLst>
              <a:ext uri="{FF2B5EF4-FFF2-40B4-BE49-F238E27FC236}">
                <a16:creationId xmlns:a16="http://schemas.microsoft.com/office/drawing/2014/main" id="{73C68C9E-5C29-405D-B14E-5F929B793685}"/>
              </a:ext>
            </a:extLst>
          </p:cNvPr>
          <p:cNvCxnSpPr>
            <a:cxnSpLocks/>
          </p:cNvCxnSpPr>
          <p:nvPr/>
        </p:nvCxnSpPr>
        <p:spPr bwMode="auto">
          <a:xfrm>
            <a:off x="2895600" y="45720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23" name="Straight Connector 112">
            <a:extLst>
              <a:ext uri="{FF2B5EF4-FFF2-40B4-BE49-F238E27FC236}">
                <a16:creationId xmlns:a16="http://schemas.microsoft.com/office/drawing/2014/main" id="{6FAD0D46-6B0F-4E13-B592-419B47F9143B}"/>
              </a:ext>
            </a:extLst>
          </p:cNvPr>
          <p:cNvCxnSpPr>
            <a:cxnSpLocks/>
          </p:cNvCxnSpPr>
          <p:nvPr/>
        </p:nvCxnSpPr>
        <p:spPr bwMode="auto">
          <a:xfrm>
            <a:off x="1981200" y="45720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24" name="Straight Connector 113">
            <a:extLst>
              <a:ext uri="{FF2B5EF4-FFF2-40B4-BE49-F238E27FC236}">
                <a16:creationId xmlns:a16="http://schemas.microsoft.com/office/drawing/2014/main" id="{D8C7227E-4022-4EC5-B65A-30230C6CDA46}"/>
              </a:ext>
            </a:extLst>
          </p:cNvPr>
          <p:cNvCxnSpPr>
            <a:cxnSpLocks/>
          </p:cNvCxnSpPr>
          <p:nvPr/>
        </p:nvCxnSpPr>
        <p:spPr bwMode="auto">
          <a:xfrm>
            <a:off x="2135188" y="45720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25" name="Straight Connector 115">
            <a:extLst>
              <a:ext uri="{FF2B5EF4-FFF2-40B4-BE49-F238E27FC236}">
                <a16:creationId xmlns:a16="http://schemas.microsoft.com/office/drawing/2014/main" id="{4653EA91-3700-40FC-AACC-D11965F0FA74}"/>
              </a:ext>
            </a:extLst>
          </p:cNvPr>
          <p:cNvCxnSpPr>
            <a:cxnSpLocks/>
          </p:cNvCxnSpPr>
          <p:nvPr/>
        </p:nvCxnSpPr>
        <p:spPr bwMode="auto">
          <a:xfrm>
            <a:off x="2290763" y="45720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26" name="Straight Connector 95">
            <a:extLst>
              <a:ext uri="{FF2B5EF4-FFF2-40B4-BE49-F238E27FC236}">
                <a16:creationId xmlns:a16="http://schemas.microsoft.com/office/drawing/2014/main" id="{7BF98417-43AF-44CF-BEE5-BFB517C3767A}"/>
              </a:ext>
            </a:extLst>
          </p:cNvPr>
          <p:cNvCxnSpPr>
            <a:cxnSpLocks/>
          </p:cNvCxnSpPr>
          <p:nvPr/>
        </p:nvCxnSpPr>
        <p:spPr bwMode="auto">
          <a:xfrm>
            <a:off x="2586038" y="41148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27" name="Straight Connector 96">
            <a:extLst>
              <a:ext uri="{FF2B5EF4-FFF2-40B4-BE49-F238E27FC236}">
                <a16:creationId xmlns:a16="http://schemas.microsoft.com/office/drawing/2014/main" id="{970038FB-9289-4BAE-B338-1479AAF5675D}"/>
              </a:ext>
            </a:extLst>
          </p:cNvPr>
          <p:cNvCxnSpPr>
            <a:cxnSpLocks/>
          </p:cNvCxnSpPr>
          <p:nvPr/>
        </p:nvCxnSpPr>
        <p:spPr bwMode="auto">
          <a:xfrm>
            <a:off x="2740025" y="41148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28" name="Straight Connector 98">
            <a:extLst>
              <a:ext uri="{FF2B5EF4-FFF2-40B4-BE49-F238E27FC236}">
                <a16:creationId xmlns:a16="http://schemas.microsoft.com/office/drawing/2014/main" id="{83D1AE02-D83C-40FB-826C-7B6C84DD2E42}"/>
              </a:ext>
            </a:extLst>
          </p:cNvPr>
          <p:cNvCxnSpPr>
            <a:cxnSpLocks/>
          </p:cNvCxnSpPr>
          <p:nvPr/>
        </p:nvCxnSpPr>
        <p:spPr bwMode="auto">
          <a:xfrm>
            <a:off x="2895600" y="41148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29" name="Straight Connector 99">
            <a:extLst>
              <a:ext uri="{FF2B5EF4-FFF2-40B4-BE49-F238E27FC236}">
                <a16:creationId xmlns:a16="http://schemas.microsoft.com/office/drawing/2014/main" id="{2B5E784C-7565-4E7C-BB04-94BA9DBC76FF}"/>
              </a:ext>
            </a:extLst>
          </p:cNvPr>
          <p:cNvCxnSpPr>
            <a:cxnSpLocks/>
          </p:cNvCxnSpPr>
          <p:nvPr/>
        </p:nvCxnSpPr>
        <p:spPr bwMode="auto">
          <a:xfrm>
            <a:off x="1981200" y="41148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30" name="Straight Connector 100">
            <a:extLst>
              <a:ext uri="{FF2B5EF4-FFF2-40B4-BE49-F238E27FC236}">
                <a16:creationId xmlns:a16="http://schemas.microsoft.com/office/drawing/2014/main" id="{077B00EE-0386-4324-8886-A17A781E914A}"/>
              </a:ext>
            </a:extLst>
          </p:cNvPr>
          <p:cNvCxnSpPr>
            <a:cxnSpLocks/>
          </p:cNvCxnSpPr>
          <p:nvPr/>
        </p:nvCxnSpPr>
        <p:spPr bwMode="auto">
          <a:xfrm>
            <a:off x="2135188" y="41148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31" name="Straight Connector 101">
            <a:extLst>
              <a:ext uri="{FF2B5EF4-FFF2-40B4-BE49-F238E27FC236}">
                <a16:creationId xmlns:a16="http://schemas.microsoft.com/office/drawing/2014/main" id="{3F4783BF-5561-4A95-9D09-3C4A555CF1B0}"/>
              </a:ext>
            </a:extLst>
          </p:cNvPr>
          <p:cNvCxnSpPr>
            <a:cxnSpLocks/>
          </p:cNvCxnSpPr>
          <p:nvPr/>
        </p:nvCxnSpPr>
        <p:spPr bwMode="auto">
          <a:xfrm>
            <a:off x="2290763" y="41148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grpSp>
        <p:nvGrpSpPr>
          <p:cNvPr id="34832" name="Group 63">
            <a:extLst>
              <a:ext uri="{FF2B5EF4-FFF2-40B4-BE49-F238E27FC236}">
                <a16:creationId xmlns:a16="http://schemas.microsoft.com/office/drawing/2014/main" id="{48BF4F97-D53D-4940-8CF6-242A25B5CBC1}"/>
              </a:ext>
            </a:extLst>
          </p:cNvPr>
          <p:cNvGrpSpPr>
            <a:grpSpLocks/>
          </p:cNvGrpSpPr>
          <p:nvPr/>
        </p:nvGrpSpPr>
        <p:grpSpPr bwMode="auto">
          <a:xfrm>
            <a:off x="2174876" y="3895725"/>
            <a:ext cx="8289925" cy="2459038"/>
            <a:chOff x="651354" y="3895242"/>
            <a:chExt cx="8288965" cy="2458840"/>
          </a:xfrm>
        </p:grpSpPr>
        <p:sp>
          <p:nvSpPr>
            <p:cNvPr id="65" name="Freeform 64">
              <a:extLst>
                <a:ext uri="{FF2B5EF4-FFF2-40B4-BE49-F238E27FC236}">
                  <a16:creationId xmlns:a16="http://schemas.microsoft.com/office/drawing/2014/main" id="{2FE280A8-90BF-414F-AF1B-DF39641BE330}"/>
                </a:ext>
              </a:extLst>
            </p:cNvPr>
            <p:cNvSpPr/>
            <p:nvPr/>
          </p:nvSpPr>
          <p:spPr>
            <a:xfrm>
              <a:off x="3360903" y="3895242"/>
              <a:ext cx="2241290" cy="527008"/>
            </a:xfrm>
            <a:custGeom>
              <a:avLst/>
              <a:gdLst>
                <a:gd name="connsiteX0" fmla="*/ 0 w 2242336"/>
                <a:gd name="connsiteY0" fmla="*/ 52648 h 526483"/>
                <a:gd name="connsiteX1" fmla="*/ 52648 w 2242336"/>
                <a:gd name="connsiteY1" fmla="*/ 0 h 526483"/>
                <a:gd name="connsiteX2" fmla="*/ 2189688 w 2242336"/>
                <a:gd name="connsiteY2" fmla="*/ 0 h 526483"/>
                <a:gd name="connsiteX3" fmla="*/ 2242336 w 2242336"/>
                <a:gd name="connsiteY3" fmla="*/ 52648 h 526483"/>
                <a:gd name="connsiteX4" fmla="*/ 2242336 w 2242336"/>
                <a:gd name="connsiteY4" fmla="*/ 473835 h 526483"/>
                <a:gd name="connsiteX5" fmla="*/ 2189688 w 2242336"/>
                <a:gd name="connsiteY5" fmla="*/ 526483 h 526483"/>
                <a:gd name="connsiteX6" fmla="*/ 52648 w 2242336"/>
                <a:gd name="connsiteY6" fmla="*/ 526483 h 526483"/>
                <a:gd name="connsiteX7" fmla="*/ 0 w 2242336"/>
                <a:gd name="connsiteY7" fmla="*/ 473835 h 526483"/>
                <a:gd name="connsiteX8" fmla="*/ 0 w 2242336"/>
                <a:gd name="connsiteY8" fmla="*/ 52648 h 52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2336" h="526483">
                  <a:moveTo>
                    <a:pt x="0" y="52648"/>
                  </a:moveTo>
                  <a:cubicBezTo>
                    <a:pt x="0" y="23571"/>
                    <a:pt x="23571" y="0"/>
                    <a:pt x="52648" y="0"/>
                  </a:cubicBezTo>
                  <a:lnTo>
                    <a:pt x="2189688" y="0"/>
                  </a:lnTo>
                  <a:cubicBezTo>
                    <a:pt x="2218765" y="0"/>
                    <a:pt x="2242336" y="23571"/>
                    <a:pt x="2242336" y="52648"/>
                  </a:cubicBezTo>
                  <a:lnTo>
                    <a:pt x="2242336" y="473835"/>
                  </a:lnTo>
                  <a:cubicBezTo>
                    <a:pt x="2242336" y="502912"/>
                    <a:pt x="2218765" y="526483"/>
                    <a:pt x="2189688" y="526483"/>
                  </a:cubicBezTo>
                  <a:lnTo>
                    <a:pt x="52648" y="526483"/>
                  </a:lnTo>
                  <a:cubicBezTo>
                    <a:pt x="23571" y="526483"/>
                    <a:pt x="0" y="502912"/>
                    <a:pt x="0" y="473835"/>
                  </a:cubicBezTo>
                  <a:lnTo>
                    <a:pt x="0" y="52648"/>
                  </a:lnTo>
                  <a:close/>
                </a:path>
              </a:pathLst>
            </a:custGeom>
            <a:solidFill>
              <a:schemeClr val="accent2">
                <a:lumMod val="20000"/>
                <a:lumOff val="80000"/>
              </a:schemeClr>
            </a:solidFill>
            <a:ln w="0">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53520" tIns="53520" rIns="53520" bIns="53520" spcCol="1270" anchor="ctr"/>
            <a:lstStyle/>
            <a:p>
              <a:pPr algn="ctr" defTabSz="444500">
                <a:lnSpc>
                  <a:spcPct val="90000"/>
                </a:lnSpc>
                <a:spcAft>
                  <a:spcPct val="35000"/>
                </a:spcAft>
                <a:defRPr/>
              </a:pPr>
              <a:r>
                <a:rPr lang="en-US" sz="1000" dirty="0">
                  <a:solidFill>
                    <a:schemeClr val="tx1"/>
                  </a:solidFill>
                </a:rPr>
                <a:t>IEEE-SA Board of Governors</a:t>
              </a:r>
            </a:p>
            <a:p>
              <a:pPr algn="ctr" defTabSz="444500">
                <a:lnSpc>
                  <a:spcPct val="90000"/>
                </a:lnSpc>
                <a:spcAft>
                  <a:spcPct val="35000"/>
                </a:spcAft>
                <a:defRPr/>
              </a:pPr>
              <a:r>
                <a:rPr lang="en-US" sz="1000" dirty="0">
                  <a:solidFill>
                    <a:schemeClr val="tx1"/>
                  </a:solidFill>
                </a:rPr>
                <a:t>(BOG)</a:t>
              </a:r>
            </a:p>
          </p:txBody>
        </p:sp>
        <p:sp>
          <p:nvSpPr>
            <p:cNvPr id="69" name="Freeform 68">
              <a:extLst>
                <a:ext uri="{FF2B5EF4-FFF2-40B4-BE49-F238E27FC236}">
                  <a16:creationId xmlns:a16="http://schemas.microsoft.com/office/drawing/2014/main" id="{0B21B91E-A721-AE41-80E4-0385CFF124A6}"/>
                </a:ext>
              </a:extLst>
            </p:cNvPr>
            <p:cNvSpPr/>
            <p:nvPr/>
          </p:nvSpPr>
          <p:spPr>
            <a:xfrm>
              <a:off x="3495825" y="4814331"/>
              <a:ext cx="1976209" cy="439702"/>
            </a:xfrm>
            <a:custGeom>
              <a:avLst/>
              <a:gdLst>
                <a:gd name="connsiteX0" fmla="*/ 0 w 1975715"/>
                <a:gd name="connsiteY0" fmla="*/ 43957 h 439568"/>
                <a:gd name="connsiteX1" fmla="*/ 43957 w 1975715"/>
                <a:gd name="connsiteY1" fmla="*/ 0 h 439568"/>
                <a:gd name="connsiteX2" fmla="*/ 1931758 w 1975715"/>
                <a:gd name="connsiteY2" fmla="*/ 0 h 439568"/>
                <a:gd name="connsiteX3" fmla="*/ 1975715 w 1975715"/>
                <a:gd name="connsiteY3" fmla="*/ 43957 h 439568"/>
                <a:gd name="connsiteX4" fmla="*/ 1975715 w 1975715"/>
                <a:gd name="connsiteY4" fmla="*/ 395611 h 439568"/>
                <a:gd name="connsiteX5" fmla="*/ 1931758 w 1975715"/>
                <a:gd name="connsiteY5" fmla="*/ 439568 h 439568"/>
                <a:gd name="connsiteX6" fmla="*/ 43957 w 1975715"/>
                <a:gd name="connsiteY6" fmla="*/ 439568 h 439568"/>
                <a:gd name="connsiteX7" fmla="*/ 0 w 1975715"/>
                <a:gd name="connsiteY7" fmla="*/ 395611 h 439568"/>
                <a:gd name="connsiteX8" fmla="*/ 0 w 1975715"/>
                <a:gd name="connsiteY8" fmla="*/ 43957 h 43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5715" h="439568">
                  <a:moveTo>
                    <a:pt x="0" y="43957"/>
                  </a:moveTo>
                  <a:cubicBezTo>
                    <a:pt x="0" y="19680"/>
                    <a:pt x="19680" y="0"/>
                    <a:pt x="43957" y="0"/>
                  </a:cubicBezTo>
                  <a:lnTo>
                    <a:pt x="1931758" y="0"/>
                  </a:lnTo>
                  <a:cubicBezTo>
                    <a:pt x="1956035" y="0"/>
                    <a:pt x="1975715" y="19680"/>
                    <a:pt x="1975715" y="43957"/>
                  </a:cubicBezTo>
                  <a:lnTo>
                    <a:pt x="1975715" y="395611"/>
                  </a:lnTo>
                  <a:cubicBezTo>
                    <a:pt x="1975715" y="419888"/>
                    <a:pt x="1956035" y="439568"/>
                    <a:pt x="1931758" y="439568"/>
                  </a:cubicBezTo>
                  <a:lnTo>
                    <a:pt x="43957" y="439568"/>
                  </a:lnTo>
                  <a:cubicBezTo>
                    <a:pt x="19680" y="439568"/>
                    <a:pt x="0" y="419888"/>
                    <a:pt x="0" y="395611"/>
                  </a:cubicBezTo>
                  <a:lnTo>
                    <a:pt x="0" y="43957"/>
                  </a:lnTo>
                  <a:close/>
                </a:path>
              </a:pathLst>
            </a:custGeom>
            <a:solidFill>
              <a:srgbClr val="FFC000"/>
            </a:solidFill>
            <a:ln w="0"/>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47165" tIns="47165" rIns="47165" bIns="47165" spcCol="1270" anchor="ctr"/>
            <a:lstStyle/>
            <a:p>
              <a:pPr algn="ctr" defTabSz="400050">
                <a:lnSpc>
                  <a:spcPct val="90000"/>
                </a:lnSpc>
                <a:spcAft>
                  <a:spcPct val="35000"/>
                </a:spcAft>
                <a:defRPr/>
              </a:pPr>
              <a:r>
                <a:rPr lang="en-US" sz="900" dirty="0">
                  <a:solidFill>
                    <a:schemeClr val="tx1"/>
                  </a:solidFill>
                </a:rPr>
                <a:t>Standards Board</a:t>
              </a:r>
            </a:p>
            <a:p>
              <a:pPr algn="ctr" defTabSz="400050">
                <a:lnSpc>
                  <a:spcPct val="90000"/>
                </a:lnSpc>
                <a:spcAft>
                  <a:spcPct val="35000"/>
                </a:spcAft>
                <a:defRPr/>
              </a:pPr>
              <a:r>
                <a:rPr lang="en-US" sz="900" dirty="0">
                  <a:solidFill>
                    <a:schemeClr val="tx1"/>
                  </a:solidFill>
                </a:rPr>
                <a:t>(SASB)</a:t>
              </a:r>
            </a:p>
          </p:txBody>
        </p:sp>
        <p:sp>
          <p:nvSpPr>
            <p:cNvPr id="71" name="Freeform 70">
              <a:extLst>
                <a:ext uri="{FF2B5EF4-FFF2-40B4-BE49-F238E27FC236}">
                  <a16:creationId xmlns:a16="http://schemas.microsoft.com/office/drawing/2014/main" id="{D8757A52-C240-6641-A247-F623E43F1F55}"/>
                </a:ext>
              </a:extLst>
            </p:cNvPr>
            <p:cNvSpPr/>
            <p:nvPr/>
          </p:nvSpPr>
          <p:spPr>
            <a:xfrm>
              <a:off x="1195804" y="5257207"/>
              <a:ext cx="3288919" cy="461926"/>
            </a:xfrm>
            <a:custGeom>
              <a:avLst/>
              <a:gdLst/>
              <a:ahLst/>
              <a:cxnLst/>
              <a:rect l="0" t="0" r="0" b="0"/>
              <a:pathLst>
                <a:path>
                  <a:moveTo>
                    <a:pt x="3288430" y="0"/>
                  </a:moveTo>
                  <a:lnTo>
                    <a:pt x="3288430" y="231505"/>
                  </a:lnTo>
                  <a:lnTo>
                    <a:pt x="0" y="231505"/>
                  </a:lnTo>
                  <a:lnTo>
                    <a:pt x="0" y="463011"/>
                  </a:lnTo>
                </a:path>
              </a:pathLst>
            </a:custGeom>
            <a:noFill/>
            <a:ln>
              <a:solidFill>
                <a:srgbClr val="0432FF"/>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73" name="Freeform 72">
              <a:extLst>
                <a:ext uri="{FF2B5EF4-FFF2-40B4-BE49-F238E27FC236}">
                  <a16:creationId xmlns:a16="http://schemas.microsoft.com/office/drawing/2014/main" id="{C9D0A882-9A52-CF43-9E74-A8D4AA5C7B03}"/>
                </a:ext>
              </a:extLst>
            </p:cNvPr>
            <p:cNvSpPr/>
            <p:nvPr/>
          </p:nvSpPr>
          <p:spPr>
            <a:xfrm>
              <a:off x="651354" y="5717545"/>
              <a:ext cx="1088899" cy="636537"/>
            </a:xfrm>
            <a:custGeom>
              <a:avLst/>
              <a:gdLst>
                <a:gd name="connsiteX0" fmla="*/ 0 w 1089364"/>
                <a:gd name="connsiteY0" fmla="*/ 63716 h 637156"/>
                <a:gd name="connsiteX1" fmla="*/ 63716 w 1089364"/>
                <a:gd name="connsiteY1" fmla="*/ 0 h 637156"/>
                <a:gd name="connsiteX2" fmla="*/ 1025648 w 1089364"/>
                <a:gd name="connsiteY2" fmla="*/ 0 h 637156"/>
                <a:gd name="connsiteX3" fmla="*/ 1089364 w 1089364"/>
                <a:gd name="connsiteY3" fmla="*/ 63716 h 637156"/>
                <a:gd name="connsiteX4" fmla="*/ 1089364 w 1089364"/>
                <a:gd name="connsiteY4" fmla="*/ 573440 h 637156"/>
                <a:gd name="connsiteX5" fmla="*/ 1025648 w 1089364"/>
                <a:gd name="connsiteY5" fmla="*/ 637156 h 637156"/>
                <a:gd name="connsiteX6" fmla="*/ 63716 w 1089364"/>
                <a:gd name="connsiteY6" fmla="*/ 637156 h 637156"/>
                <a:gd name="connsiteX7" fmla="*/ 0 w 1089364"/>
                <a:gd name="connsiteY7" fmla="*/ 573440 h 637156"/>
                <a:gd name="connsiteX8" fmla="*/ 0 w 1089364"/>
                <a:gd name="connsiteY8" fmla="*/ 63716 h 637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9364" h="637156">
                  <a:moveTo>
                    <a:pt x="0" y="63716"/>
                  </a:moveTo>
                  <a:cubicBezTo>
                    <a:pt x="0" y="28527"/>
                    <a:pt x="28527" y="0"/>
                    <a:pt x="63716" y="0"/>
                  </a:cubicBezTo>
                  <a:lnTo>
                    <a:pt x="1025648" y="0"/>
                  </a:lnTo>
                  <a:cubicBezTo>
                    <a:pt x="1060837" y="0"/>
                    <a:pt x="1089364" y="28527"/>
                    <a:pt x="1089364" y="63716"/>
                  </a:cubicBezTo>
                  <a:lnTo>
                    <a:pt x="1089364" y="573440"/>
                  </a:lnTo>
                  <a:cubicBezTo>
                    <a:pt x="1089364" y="608629"/>
                    <a:pt x="1060837" y="637156"/>
                    <a:pt x="1025648" y="637156"/>
                  </a:cubicBezTo>
                  <a:lnTo>
                    <a:pt x="63716" y="637156"/>
                  </a:lnTo>
                  <a:cubicBezTo>
                    <a:pt x="28527" y="637156"/>
                    <a:pt x="0" y="608629"/>
                    <a:pt x="0" y="573440"/>
                  </a:cubicBezTo>
                  <a:lnTo>
                    <a:pt x="0" y="63716"/>
                  </a:lnTo>
                  <a:close/>
                </a:path>
              </a:pathLst>
            </a:custGeom>
            <a:solidFill>
              <a:schemeClr val="accent2">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49142" tIns="49142" rIns="49142" bIns="49142" spcCol="1270" anchor="ctr"/>
            <a:lstStyle/>
            <a:p>
              <a:pPr algn="ctr" defTabSz="355600">
                <a:lnSpc>
                  <a:spcPct val="90000"/>
                </a:lnSpc>
                <a:spcAft>
                  <a:spcPct val="35000"/>
                </a:spcAft>
                <a:defRPr/>
              </a:pPr>
              <a:r>
                <a:rPr lang="en-US" sz="800" dirty="0">
                  <a:solidFill>
                    <a:schemeClr val="tx1"/>
                  </a:solidFill>
                </a:rPr>
                <a:t>Administrative Committee</a:t>
              </a:r>
            </a:p>
            <a:p>
              <a:pPr algn="ctr" defTabSz="355600">
                <a:lnSpc>
                  <a:spcPct val="90000"/>
                </a:lnSpc>
                <a:spcAft>
                  <a:spcPct val="35000"/>
                </a:spcAft>
                <a:defRPr/>
              </a:pPr>
              <a:r>
                <a:rPr lang="en-US" sz="800" dirty="0">
                  <a:solidFill>
                    <a:schemeClr val="tx1"/>
                  </a:solidFill>
                </a:rPr>
                <a:t>(</a:t>
              </a:r>
              <a:r>
                <a:rPr lang="en-US" sz="800" dirty="0" err="1">
                  <a:solidFill>
                    <a:schemeClr val="tx1"/>
                  </a:solidFill>
                </a:rPr>
                <a:t>AdCom</a:t>
              </a:r>
              <a:r>
                <a:rPr lang="en-US" sz="800" dirty="0">
                  <a:solidFill>
                    <a:schemeClr val="tx1"/>
                  </a:solidFill>
                </a:rPr>
                <a:t>)</a:t>
              </a:r>
            </a:p>
          </p:txBody>
        </p:sp>
        <p:sp>
          <p:nvSpPr>
            <p:cNvPr id="77" name="Freeform 76">
              <a:extLst>
                <a:ext uri="{FF2B5EF4-FFF2-40B4-BE49-F238E27FC236}">
                  <a16:creationId xmlns:a16="http://schemas.microsoft.com/office/drawing/2014/main" id="{F677D1BC-0692-D14F-9696-6CD635710E8E}"/>
                </a:ext>
              </a:extLst>
            </p:cNvPr>
            <p:cNvSpPr/>
            <p:nvPr/>
          </p:nvSpPr>
          <p:spPr>
            <a:xfrm>
              <a:off x="2316449" y="5258795"/>
              <a:ext cx="2168274" cy="450814"/>
            </a:xfrm>
            <a:custGeom>
              <a:avLst/>
              <a:gdLst/>
              <a:ahLst/>
              <a:cxnLst/>
              <a:rect l="0" t="0" r="0" b="0"/>
              <a:pathLst>
                <a:path>
                  <a:moveTo>
                    <a:pt x="2168362" y="0"/>
                  </a:moveTo>
                  <a:lnTo>
                    <a:pt x="2168362" y="225232"/>
                  </a:lnTo>
                  <a:lnTo>
                    <a:pt x="0" y="225232"/>
                  </a:lnTo>
                  <a:lnTo>
                    <a:pt x="0" y="450464"/>
                  </a:lnTo>
                </a:path>
              </a:pathLst>
            </a:custGeom>
            <a:noFill/>
            <a:ln>
              <a:solidFill>
                <a:srgbClr val="0432FF"/>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2" name="Freeform 81">
              <a:extLst>
                <a:ext uri="{FF2B5EF4-FFF2-40B4-BE49-F238E27FC236}">
                  <a16:creationId xmlns:a16="http://schemas.microsoft.com/office/drawing/2014/main" id="{7C4CF605-EDF5-7044-8F97-D1784D28700C}"/>
                </a:ext>
              </a:extLst>
            </p:cNvPr>
            <p:cNvSpPr/>
            <p:nvPr/>
          </p:nvSpPr>
          <p:spPr>
            <a:xfrm>
              <a:off x="1940255" y="5704846"/>
              <a:ext cx="750801" cy="636537"/>
            </a:xfrm>
            <a:custGeom>
              <a:avLst/>
              <a:gdLst>
                <a:gd name="connsiteX0" fmla="*/ 0 w 750432"/>
                <a:gd name="connsiteY0" fmla="*/ 63716 h 637156"/>
                <a:gd name="connsiteX1" fmla="*/ 63716 w 750432"/>
                <a:gd name="connsiteY1" fmla="*/ 0 h 637156"/>
                <a:gd name="connsiteX2" fmla="*/ 686716 w 750432"/>
                <a:gd name="connsiteY2" fmla="*/ 0 h 637156"/>
                <a:gd name="connsiteX3" fmla="*/ 750432 w 750432"/>
                <a:gd name="connsiteY3" fmla="*/ 63716 h 637156"/>
                <a:gd name="connsiteX4" fmla="*/ 750432 w 750432"/>
                <a:gd name="connsiteY4" fmla="*/ 573440 h 637156"/>
                <a:gd name="connsiteX5" fmla="*/ 686716 w 750432"/>
                <a:gd name="connsiteY5" fmla="*/ 637156 h 637156"/>
                <a:gd name="connsiteX6" fmla="*/ 63716 w 750432"/>
                <a:gd name="connsiteY6" fmla="*/ 637156 h 637156"/>
                <a:gd name="connsiteX7" fmla="*/ 0 w 750432"/>
                <a:gd name="connsiteY7" fmla="*/ 573440 h 637156"/>
                <a:gd name="connsiteX8" fmla="*/ 0 w 750432"/>
                <a:gd name="connsiteY8" fmla="*/ 63716 h 637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0432" h="637156">
                  <a:moveTo>
                    <a:pt x="0" y="63716"/>
                  </a:moveTo>
                  <a:cubicBezTo>
                    <a:pt x="0" y="28527"/>
                    <a:pt x="28527" y="0"/>
                    <a:pt x="63716" y="0"/>
                  </a:cubicBezTo>
                  <a:lnTo>
                    <a:pt x="686716" y="0"/>
                  </a:lnTo>
                  <a:cubicBezTo>
                    <a:pt x="721905" y="0"/>
                    <a:pt x="750432" y="28527"/>
                    <a:pt x="750432" y="63716"/>
                  </a:cubicBezTo>
                  <a:lnTo>
                    <a:pt x="750432" y="573440"/>
                  </a:lnTo>
                  <a:cubicBezTo>
                    <a:pt x="750432" y="608629"/>
                    <a:pt x="721905" y="637156"/>
                    <a:pt x="686716" y="637156"/>
                  </a:cubicBezTo>
                  <a:lnTo>
                    <a:pt x="63716" y="637156"/>
                  </a:lnTo>
                  <a:cubicBezTo>
                    <a:pt x="28527" y="637156"/>
                    <a:pt x="0" y="608629"/>
                    <a:pt x="0" y="573440"/>
                  </a:cubicBezTo>
                  <a:lnTo>
                    <a:pt x="0" y="63716"/>
                  </a:lnTo>
                  <a:close/>
                </a:path>
              </a:pathLst>
            </a:custGeom>
            <a:solidFill>
              <a:schemeClr val="accent2">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49142" tIns="49142" rIns="49142" bIns="49142" spcCol="1270" anchor="ctr"/>
            <a:lstStyle/>
            <a:p>
              <a:pPr algn="ctr" defTabSz="355600">
                <a:lnSpc>
                  <a:spcPct val="90000"/>
                </a:lnSpc>
                <a:spcAft>
                  <a:spcPct val="35000"/>
                </a:spcAft>
                <a:defRPr/>
              </a:pPr>
              <a:r>
                <a:rPr lang="en-US" sz="800" dirty="0">
                  <a:solidFill>
                    <a:schemeClr val="tx1"/>
                  </a:solidFill>
                </a:rPr>
                <a:t>Audit Committee</a:t>
              </a:r>
            </a:p>
            <a:p>
              <a:pPr algn="ctr" defTabSz="355600">
                <a:lnSpc>
                  <a:spcPct val="90000"/>
                </a:lnSpc>
                <a:spcAft>
                  <a:spcPct val="35000"/>
                </a:spcAft>
                <a:defRPr/>
              </a:pPr>
              <a:r>
                <a:rPr lang="en-US" sz="800" dirty="0">
                  <a:solidFill>
                    <a:schemeClr val="tx1"/>
                  </a:solidFill>
                </a:rPr>
                <a:t>(</a:t>
              </a:r>
              <a:r>
                <a:rPr lang="en-US" sz="800" dirty="0" err="1">
                  <a:solidFill>
                    <a:schemeClr val="tx1"/>
                  </a:solidFill>
                </a:rPr>
                <a:t>AudCom</a:t>
              </a:r>
              <a:r>
                <a:rPr lang="en-US" sz="800" dirty="0">
                  <a:solidFill>
                    <a:schemeClr val="tx1"/>
                  </a:solidFill>
                </a:rPr>
                <a:t>)</a:t>
              </a:r>
            </a:p>
          </p:txBody>
        </p:sp>
        <p:sp>
          <p:nvSpPr>
            <p:cNvPr id="83" name="Freeform 82">
              <a:extLst>
                <a:ext uri="{FF2B5EF4-FFF2-40B4-BE49-F238E27FC236}">
                  <a16:creationId xmlns:a16="http://schemas.microsoft.com/office/drawing/2014/main" id="{66516886-2DCD-4348-ADEB-C592D0E0267F}"/>
                </a:ext>
              </a:extLst>
            </p:cNvPr>
            <p:cNvSpPr/>
            <p:nvPr/>
          </p:nvSpPr>
          <p:spPr>
            <a:xfrm>
              <a:off x="3624398" y="5254033"/>
              <a:ext cx="860325" cy="463513"/>
            </a:xfrm>
            <a:custGeom>
              <a:avLst/>
              <a:gdLst/>
              <a:ahLst/>
              <a:cxnLst/>
              <a:rect l="0" t="0" r="0" b="0"/>
              <a:pathLst>
                <a:path>
                  <a:moveTo>
                    <a:pt x="860663" y="0"/>
                  </a:moveTo>
                  <a:lnTo>
                    <a:pt x="860663" y="231505"/>
                  </a:lnTo>
                  <a:lnTo>
                    <a:pt x="0" y="231505"/>
                  </a:lnTo>
                  <a:lnTo>
                    <a:pt x="0" y="463011"/>
                  </a:lnTo>
                </a:path>
              </a:pathLst>
            </a:custGeom>
            <a:noFill/>
            <a:ln>
              <a:solidFill>
                <a:srgbClr val="0432FF"/>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4" name="Freeform 83">
              <a:extLst>
                <a:ext uri="{FF2B5EF4-FFF2-40B4-BE49-F238E27FC236}">
                  <a16:creationId xmlns:a16="http://schemas.microsoft.com/office/drawing/2014/main" id="{CF8161B3-FDF1-0C41-B340-3EA8E5E0A66F}"/>
                </a:ext>
              </a:extLst>
            </p:cNvPr>
            <p:cNvSpPr/>
            <p:nvPr/>
          </p:nvSpPr>
          <p:spPr>
            <a:xfrm>
              <a:off x="2941852" y="5717545"/>
              <a:ext cx="1365092" cy="636537"/>
            </a:xfrm>
            <a:custGeom>
              <a:avLst/>
              <a:gdLst>
                <a:gd name="connsiteX0" fmla="*/ 0 w 1364788"/>
                <a:gd name="connsiteY0" fmla="*/ 63716 h 637156"/>
                <a:gd name="connsiteX1" fmla="*/ 63716 w 1364788"/>
                <a:gd name="connsiteY1" fmla="*/ 0 h 637156"/>
                <a:gd name="connsiteX2" fmla="*/ 1301072 w 1364788"/>
                <a:gd name="connsiteY2" fmla="*/ 0 h 637156"/>
                <a:gd name="connsiteX3" fmla="*/ 1364788 w 1364788"/>
                <a:gd name="connsiteY3" fmla="*/ 63716 h 637156"/>
                <a:gd name="connsiteX4" fmla="*/ 1364788 w 1364788"/>
                <a:gd name="connsiteY4" fmla="*/ 573440 h 637156"/>
                <a:gd name="connsiteX5" fmla="*/ 1301072 w 1364788"/>
                <a:gd name="connsiteY5" fmla="*/ 637156 h 637156"/>
                <a:gd name="connsiteX6" fmla="*/ 63716 w 1364788"/>
                <a:gd name="connsiteY6" fmla="*/ 637156 h 637156"/>
                <a:gd name="connsiteX7" fmla="*/ 0 w 1364788"/>
                <a:gd name="connsiteY7" fmla="*/ 573440 h 637156"/>
                <a:gd name="connsiteX8" fmla="*/ 0 w 1364788"/>
                <a:gd name="connsiteY8" fmla="*/ 63716 h 637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4788" h="637156">
                  <a:moveTo>
                    <a:pt x="0" y="63716"/>
                  </a:moveTo>
                  <a:cubicBezTo>
                    <a:pt x="0" y="28527"/>
                    <a:pt x="28527" y="0"/>
                    <a:pt x="63716" y="0"/>
                  </a:cubicBezTo>
                  <a:lnTo>
                    <a:pt x="1301072" y="0"/>
                  </a:lnTo>
                  <a:cubicBezTo>
                    <a:pt x="1336261" y="0"/>
                    <a:pt x="1364788" y="28527"/>
                    <a:pt x="1364788" y="63716"/>
                  </a:cubicBezTo>
                  <a:lnTo>
                    <a:pt x="1364788" y="573440"/>
                  </a:lnTo>
                  <a:cubicBezTo>
                    <a:pt x="1364788" y="608629"/>
                    <a:pt x="1336261" y="637156"/>
                    <a:pt x="1301072" y="637156"/>
                  </a:cubicBezTo>
                  <a:lnTo>
                    <a:pt x="63716" y="637156"/>
                  </a:lnTo>
                  <a:cubicBezTo>
                    <a:pt x="28527" y="637156"/>
                    <a:pt x="0" y="608629"/>
                    <a:pt x="0" y="573440"/>
                  </a:cubicBezTo>
                  <a:lnTo>
                    <a:pt x="0" y="63716"/>
                  </a:lnTo>
                  <a:close/>
                </a:path>
              </a:pathLst>
            </a:custGeom>
            <a:solidFill>
              <a:schemeClr val="accent2">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49142" tIns="49142" rIns="49142" bIns="49142" spcCol="1270" anchor="ctr"/>
            <a:lstStyle/>
            <a:p>
              <a:pPr algn="ctr" defTabSz="355600">
                <a:lnSpc>
                  <a:spcPct val="90000"/>
                </a:lnSpc>
                <a:spcAft>
                  <a:spcPct val="35000"/>
                </a:spcAft>
                <a:defRPr/>
              </a:pPr>
              <a:r>
                <a:rPr lang="en-US" sz="800" dirty="0">
                  <a:solidFill>
                    <a:schemeClr val="tx1"/>
                  </a:solidFill>
                </a:rPr>
                <a:t>Industry Connections Committee </a:t>
              </a:r>
            </a:p>
            <a:p>
              <a:pPr algn="ctr" defTabSz="355600">
                <a:lnSpc>
                  <a:spcPct val="90000"/>
                </a:lnSpc>
                <a:spcAft>
                  <a:spcPct val="35000"/>
                </a:spcAft>
                <a:defRPr/>
              </a:pPr>
              <a:r>
                <a:rPr lang="en-US" sz="800" dirty="0">
                  <a:solidFill>
                    <a:schemeClr val="tx1"/>
                  </a:solidFill>
                </a:rPr>
                <a:t>(IC Com)</a:t>
              </a:r>
            </a:p>
          </p:txBody>
        </p:sp>
        <p:sp>
          <p:nvSpPr>
            <p:cNvPr id="85" name="Freeform 84">
              <a:extLst>
                <a:ext uri="{FF2B5EF4-FFF2-40B4-BE49-F238E27FC236}">
                  <a16:creationId xmlns:a16="http://schemas.microsoft.com/office/drawing/2014/main" id="{A50D499D-A912-6448-99AE-A55CF555AA13}"/>
                </a:ext>
              </a:extLst>
            </p:cNvPr>
            <p:cNvSpPr/>
            <p:nvPr/>
          </p:nvSpPr>
          <p:spPr>
            <a:xfrm>
              <a:off x="4484723" y="5254033"/>
              <a:ext cx="588894" cy="463513"/>
            </a:xfrm>
            <a:custGeom>
              <a:avLst/>
              <a:gdLst/>
              <a:ahLst/>
              <a:cxnLst/>
              <a:rect l="0" t="0" r="0" b="0"/>
              <a:pathLst>
                <a:path>
                  <a:moveTo>
                    <a:pt x="0" y="0"/>
                  </a:moveTo>
                  <a:lnTo>
                    <a:pt x="0" y="231505"/>
                  </a:lnTo>
                  <a:lnTo>
                    <a:pt x="588984" y="231505"/>
                  </a:lnTo>
                  <a:lnTo>
                    <a:pt x="588984" y="463011"/>
                  </a:lnTo>
                </a:path>
              </a:pathLst>
            </a:custGeom>
            <a:noFill/>
            <a:ln>
              <a:solidFill>
                <a:srgbClr val="0432FF"/>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6" name="Freeform 85">
              <a:extLst>
                <a:ext uri="{FF2B5EF4-FFF2-40B4-BE49-F238E27FC236}">
                  <a16:creationId xmlns:a16="http://schemas.microsoft.com/office/drawing/2014/main" id="{B21D662B-DB06-2C4E-9F1E-50643E5BA025}"/>
                </a:ext>
              </a:extLst>
            </p:cNvPr>
            <p:cNvSpPr/>
            <p:nvPr/>
          </p:nvSpPr>
          <p:spPr>
            <a:xfrm>
              <a:off x="4530755" y="5717545"/>
              <a:ext cx="1084137" cy="636537"/>
            </a:xfrm>
            <a:custGeom>
              <a:avLst/>
              <a:gdLst>
                <a:gd name="connsiteX0" fmla="*/ 0 w 1084246"/>
                <a:gd name="connsiteY0" fmla="*/ 63716 h 637156"/>
                <a:gd name="connsiteX1" fmla="*/ 63716 w 1084246"/>
                <a:gd name="connsiteY1" fmla="*/ 0 h 637156"/>
                <a:gd name="connsiteX2" fmla="*/ 1020530 w 1084246"/>
                <a:gd name="connsiteY2" fmla="*/ 0 h 637156"/>
                <a:gd name="connsiteX3" fmla="*/ 1084246 w 1084246"/>
                <a:gd name="connsiteY3" fmla="*/ 63716 h 637156"/>
                <a:gd name="connsiteX4" fmla="*/ 1084246 w 1084246"/>
                <a:gd name="connsiteY4" fmla="*/ 573440 h 637156"/>
                <a:gd name="connsiteX5" fmla="*/ 1020530 w 1084246"/>
                <a:gd name="connsiteY5" fmla="*/ 637156 h 637156"/>
                <a:gd name="connsiteX6" fmla="*/ 63716 w 1084246"/>
                <a:gd name="connsiteY6" fmla="*/ 637156 h 637156"/>
                <a:gd name="connsiteX7" fmla="*/ 0 w 1084246"/>
                <a:gd name="connsiteY7" fmla="*/ 573440 h 637156"/>
                <a:gd name="connsiteX8" fmla="*/ 0 w 1084246"/>
                <a:gd name="connsiteY8" fmla="*/ 63716 h 637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4246" h="637156">
                  <a:moveTo>
                    <a:pt x="0" y="63716"/>
                  </a:moveTo>
                  <a:cubicBezTo>
                    <a:pt x="0" y="28527"/>
                    <a:pt x="28527" y="0"/>
                    <a:pt x="63716" y="0"/>
                  </a:cubicBezTo>
                  <a:lnTo>
                    <a:pt x="1020530" y="0"/>
                  </a:lnTo>
                  <a:cubicBezTo>
                    <a:pt x="1055719" y="0"/>
                    <a:pt x="1084246" y="28527"/>
                    <a:pt x="1084246" y="63716"/>
                  </a:cubicBezTo>
                  <a:lnTo>
                    <a:pt x="1084246" y="573440"/>
                  </a:lnTo>
                  <a:cubicBezTo>
                    <a:pt x="1084246" y="608629"/>
                    <a:pt x="1055719" y="637156"/>
                    <a:pt x="1020530" y="637156"/>
                  </a:cubicBezTo>
                  <a:lnTo>
                    <a:pt x="63716" y="637156"/>
                  </a:lnTo>
                  <a:cubicBezTo>
                    <a:pt x="28527" y="637156"/>
                    <a:pt x="0" y="608629"/>
                    <a:pt x="0" y="573440"/>
                  </a:cubicBezTo>
                  <a:lnTo>
                    <a:pt x="0" y="63716"/>
                  </a:lnTo>
                  <a:close/>
                </a:path>
              </a:pathLst>
            </a:custGeom>
            <a:solidFill>
              <a:srgbClr val="FFC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49142" tIns="49142" rIns="49142" bIns="49142" spcCol="1270" anchor="ctr"/>
            <a:lstStyle/>
            <a:p>
              <a:pPr algn="ctr" defTabSz="355600">
                <a:lnSpc>
                  <a:spcPct val="90000"/>
                </a:lnSpc>
                <a:spcAft>
                  <a:spcPct val="35000"/>
                </a:spcAft>
                <a:defRPr/>
              </a:pPr>
              <a:r>
                <a:rPr lang="en-US" sz="800" dirty="0">
                  <a:solidFill>
                    <a:schemeClr val="tx1"/>
                  </a:solidFill>
                </a:rPr>
                <a:t>New Standards Committee </a:t>
              </a:r>
            </a:p>
            <a:p>
              <a:pPr algn="ctr" defTabSz="355600">
                <a:lnSpc>
                  <a:spcPct val="90000"/>
                </a:lnSpc>
                <a:spcAft>
                  <a:spcPct val="35000"/>
                </a:spcAft>
                <a:defRPr/>
              </a:pPr>
              <a:r>
                <a:rPr lang="en-US" sz="800" dirty="0">
                  <a:solidFill>
                    <a:schemeClr val="tx1"/>
                  </a:solidFill>
                </a:rPr>
                <a:t>(NesCom)</a:t>
              </a:r>
            </a:p>
          </p:txBody>
        </p:sp>
        <p:sp>
          <p:nvSpPr>
            <p:cNvPr id="87" name="Freeform 86">
              <a:extLst>
                <a:ext uri="{FF2B5EF4-FFF2-40B4-BE49-F238E27FC236}">
                  <a16:creationId xmlns:a16="http://schemas.microsoft.com/office/drawing/2014/main" id="{33F97880-334B-DD41-9415-EA0CA29D3058}"/>
                </a:ext>
              </a:extLst>
            </p:cNvPr>
            <p:cNvSpPr/>
            <p:nvPr/>
          </p:nvSpPr>
          <p:spPr>
            <a:xfrm>
              <a:off x="4484723" y="5254033"/>
              <a:ext cx="1731761" cy="463513"/>
            </a:xfrm>
            <a:custGeom>
              <a:avLst/>
              <a:gdLst/>
              <a:ahLst/>
              <a:cxnLst/>
              <a:rect l="0" t="0" r="0" b="0"/>
              <a:pathLst>
                <a:path>
                  <a:moveTo>
                    <a:pt x="0" y="0"/>
                  </a:moveTo>
                  <a:lnTo>
                    <a:pt x="0" y="231505"/>
                  </a:lnTo>
                  <a:lnTo>
                    <a:pt x="1731453" y="231505"/>
                  </a:lnTo>
                  <a:lnTo>
                    <a:pt x="1731453" y="463011"/>
                  </a:lnTo>
                </a:path>
              </a:pathLst>
            </a:custGeom>
            <a:noFill/>
            <a:ln>
              <a:solidFill>
                <a:srgbClr val="0432FF"/>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9" name="Freeform 88">
              <a:extLst>
                <a:ext uri="{FF2B5EF4-FFF2-40B4-BE49-F238E27FC236}">
                  <a16:creationId xmlns:a16="http://schemas.microsoft.com/office/drawing/2014/main" id="{C69DE6D0-7801-D74B-A73F-AAC7C76033E4}"/>
                </a:ext>
              </a:extLst>
            </p:cNvPr>
            <p:cNvSpPr/>
            <p:nvPr/>
          </p:nvSpPr>
          <p:spPr>
            <a:xfrm>
              <a:off x="5840291" y="5717545"/>
              <a:ext cx="750800" cy="636537"/>
            </a:xfrm>
            <a:custGeom>
              <a:avLst/>
              <a:gdLst>
                <a:gd name="connsiteX0" fmla="*/ 0 w 750432"/>
                <a:gd name="connsiteY0" fmla="*/ 63716 h 637156"/>
                <a:gd name="connsiteX1" fmla="*/ 63716 w 750432"/>
                <a:gd name="connsiteY1" fmla="*/ 0 h 637156"/>
                <a:gd name="connsiteX2" fmla="*/ 686716 w 750432"/>
                <a:gd name="connsiteY2" fmla="*/ 0 h 637156"/>
                <a:gd name="connsiteX3" fmla="*/ 750432 w 750432"/>
                <a:gd name="connsiteY3" fmla="*/ 63716 h 637156"/>
                <a:gd name="connsiteX4" fmla="*/ 750432 w 750432"/>
                <a:gd name="connsiteY4" fmla="*/ 573440 h 637156"/>
                <a:gd name="connsiteX5" fmla="*/ 686716 w 750432"/>
                <a:gd name="connsiteY5" fmla="*/ 637156 h 637156"/>
                <a:gd name="connsiteX6" fmla="*/ 63716 w 750432"/>
                <a:gd name="connsiteY6" fmla="*/ 637156 h 637156"/>
                <a:gd name="connsiteX7" fmla="*/ 0 w 750432"/>
                <a:gd name="connsiteY7" fmla="*/ 573440 h 637156"/>
                <a:gd name="connsiteX8" fmla="*/ 0 w 750432"/>
                <a:gd name="connsiteY8" fmla="*/ 63716 h 637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0432" h="637156">
                  <a:moveTo>
                    <a:pt x="0" y="63716"/>
                  </a:moveTo>
                  <a:cubicBezTo>
                    <a:pt x="0" y="28527"/>
                    <a:pt x="28527" y="0"/>
                    <a:pt x="63716" y="0"/>
                  </a:cubicBezTo>
                  <a:lnTo>
                    <a:pt x="686716" y="0"/>
                  </a:lnTo>
                  <a:cubicBezTo>
                    <a:pt x="721905" y="0"/>
                    <a:pt x="750432" y="28527"/>
                    <a:pt x="750432" y="63716"/>
                  </a:cubicBezTo>
                  <a:lnTo>
                    <a:pt x="750432" y="573440"/>
                  </a:lnTo>
                  <a:cubicBezTo>
                    <a:pt x="750432" y="608629"/>
                    <a:pt x="721905" y="637156"/>
                    <a:pt x="686716" y="637156"/>
                  </a:cubicBezTo>
                  <a:lnTo>
                    <a:pt x="63716" y="637156"/>
                  </a:lnTo>
                  <a:cubicBezTo>
                    <a:pt x="28527" y="637156"/>
                    <a:pt x="0" y="608629"/>
                    <a:pt x="0" y="573440"/>
                  </a:cubicBezTo>
                  <a:lnTo>
                    <a:pt x="0" y="63716"/>
                  </a:lnTo>
                  <a:close/>
                </a:path>
              </a:pathLst>
            </a:custGeom>
            <a:solidFill>
              <a:schemeClr val="accent2">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49142" tIns="49142" rIns="49142" bIns="49142" spcCol="1270" anchor="ctr"/>
            <a:lstStyle/>
            <a:p>
              <a:pPr algn="ctr" defTabSz="355600">
                <a:lnSpc>
                  <a:spcPct val="90000"/>
                </a:lnSpc>
                <a:spcAft>
                  <a:spcPct val="35000"/>
                </a:spcAft>
                <a:defRPr/>
              </a:pPr>
              <a:r>
                <a:rPr lang="en-US" sz="800" dirty="0">
                  <a:solidFill>
                    <a:schemeClr val="tx1"/>
                  </a:solidFill>
                </a:rPr>
                <a:t>Patent Committee</a:t>
              </a:r>
            </a:p>
            <a:p>
              <a:pPr algn="ctr" defTabSz="355600">
                <a:lnSpc>
                  <a:spcPct val="90000"/>
                </a:lnSpc>
                <a:spcAft>
                  <a:spcPct val="35000"/>
                </a:spcAft>
                <a:defRPr/>
              </a:pPr>
              <a:r>
                <a:rPr lang="en-US" sz="800" dirty="0">
                  <a:solidFill>
                    <a:schemeClr val="tx1"/>
                  </a:solidFill>
                </a:rPr>
                <a:t>(</a:t>
              </a:r>
              <a:r>
                <a:rPr lang="en-US" sz="800" dirty="0" err="1">
                  <a:solidFill>
                    <a:schemeClr val="tx1"/>
                  </a:solidFill>
                </a:rPr>
                <a:t>PatCom</a:t>
              </a:r>
              <a:r>
                <a:rPr lang="en-US" sz="800" dirty="0">
                  <a:solidFill>
                    <a:schemeClr val="tx1"/>
                  </a:solidFill>
                </a:rPr>
                <a:t>)</a:t>
              </a:r>
            </a:p>
          </p:txBody>
        </p:sp>
        <p:sp>
          <p:nvSpPr>
            <p:cNvPr id="105" name="Freeform 104">
              <a:extLst>
                <a:ext uri="{FF2B5EF4-FFF2-40B4-BE49-F238E27FC236}">
                  <a16:creationId xmlns:a16="http://schemas.microsoft.com/office/drawing/2014/main" id="{7FF50C2F-33B8-EA46-9E7F-35CF0C8CC3CC}"/>
                </a:ext>
              </a:extLst>
            </p:cNvPr>
            <p:cNvSpPr/>
            <p:nvPr/>
          </p:nvSpPr>
          <p:spPr>
            <a:xfrm>
              <a:off x="4484723" y="5254033"/>
              <a:ext cx="2706374" cy="463513"/>
            </a:xfrm>
            <a:custGeom>
              <a:avLst/>
              <a:gdLst/>
              <a:ahLst/>
              <a:cxnLst/>
              <a:rect l="0" t="0" r="0" b="0"/>
              <a:pathLst>
                <a:path>
                  <a:moveTo>
                    <a:pt x="0" y="0"/>
                  </a:moveTo>
                  <a:lnTo>
                    <a:pt x="0" y="231505"/>
                  </a:lnTo>
                  <a:lnTo>
                    <a:pt x="2707014" y="231505"/>
                  </a:lnTo>
                  <a:lnTo>
                    <a:pt x="2707014" y="463011"/>
                  </a:lnTo>
                </a:path>
              </a:pathLst>
            </a:custGeom>
            <a:noFill/>
            <a:ln>
              <a:solidFill>
                <a:srgbClr val="0432FF"/>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9" name="Freeform 108">
              <a:extLst>
                <a:ext uri="{FF2B5EF4-FFF2-40B4-BE49-F238E27FC236}">
                  <a16:creationId xmlns:a16="http://schemas.microsoft.com/office/drawing/2014/main" id="{BE5B96DB-8480-D34F-8024-EA08609B5A75}"/>
                </a:ext>
              </a:extLst>
            </p:cNvPr>
            <p:cNvSpPr/>
            <p:nvPr/>
          </p:nvSpPr>
          <p:spPr>
            <a:xfrm>
              <a:off x="6816490" y="5717545"/>
              <a:ext cx="750801" cy="636537"/>
            </a:xfrm>
            <a:custGeom>
              <a:avLst/>
              <a:gdLst>
                <a:gd name="connsiteX0" fmla="*/ 0 w 750432"/>
                <a:gd name="connsiteY0" fmla="*/ 63716 h 637156"/>
                <a:gd name="connsiteX1" fmla="*/ 63716 w 750432"/>
                <a:gd name="connsiteY1" fmla="*/ 0 h 637156"/>
                <a:gd name="connsiteX2" fmla="*/ 686716 w 750432"/>
                <a:gd name="connsiteY2" fmla="*/ 0 h 637156"/>
                <a:gd name="connsiteX3" fmla="*/ 750432 w 750432"/>
                <a:gd name="connsiteY3" fmla="*/ 63716 h 637156"/>
                <a:gd name="connsiteX4" fmla="*/ 750432 w 750432"/>
                <a:gd name="connsiteY4" fmla="*/ 573440 h 637156"/>
                <a:gd name="connsiteX5" fmla="*/ 686716 w 750432"/>
                <a:gd name="connsiteY5" fmla="*/ 637156 h 637156"/>
                <a:gd name="connsiteX6" fmla="*/ 63716 w 750432"/>
                <a:gd name="connsiteY6" fmla="*/ 637156 h 637156"/>
                <a:gd name="connsiteX7" fmla="*/ 0 w 750432"/>
                <a:gd name="connsiteY7" fmla="*/ 573440 h 637156"/>
                <a:gd name="connsiteX8" fmla="*/ 0 w 750432"/>
                <a:gd name="connsiteY8" fmla="*/ 63716 h 637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0432" h="637156">
                  <a:moveTo>
                    <a:pt x="0" y="63716"/>
                  </a:moveTo>
                  <a:cubicBezTo>
                    <a:pt x="0" y="28527"/>
                    <a:pt x="28527" y="0"/>
                    <a:pt x="63716" y="0"/>
                  </a:cubicBezTo>
                  <a:lnTo>
                    <a:pt x="686716" y="0"/>
                  </a:lnTo>
                  <a:cubicBezTo>
                    <a:pt x="721905" y="0"/>
                    <a:pt x="750432" y="28527"/>
                    <a:pt x="750432" y="63716"/>
                  </a:cubicBezTo>
                  <a:lnTo>
                    <a:pt x="750432" y="573440"/>
                  </a:lnTo>
                  <a:cubicBezTo>
                    <a:pt x="750432" y="608629"/>
                    <a:pt x="721905" y="637156"/>
                    <a:pt x="686716" y="637156"/>
                  </a:cubicBezTo>
                  <a:lnTo>
                    <a:pt x="63716" y="637156"/>
                  </a:lnTo>
                  <a:cubicBezTo>
                    <a:pt x="28527" y="637156"/>
                    <a:pt x="0" y="608629"/>
                    <a:pt x="0" y="573440"/>
                  </a:cubicBezTo>
                  <a:lnTo>
                    <a:pt x="0" y="63716"/>
                  </a:lnTo>
                  <a:close/>
                </a:path>
              </a:pathLst>
            </a:custGeom>
            <a:solidFill>
              <a:schemeClr val="accent2">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49142" tIns="49142" rIns="49142" bIns="49142" spcCol="1270" anchor="ctr"/>
            <a:lstStyle/>
            <a:p>
              <a:pPr algn="ctr" defTabSz="355600">
                <a:lnSpc>
                  <a:spcPct val="90000"/>
                </a:lnSpc>
                <a:spcAft>
                  <a:spcPct val="35000"/>
                </a:spcAft>
                <a:defRPr/>
              </a:pPr>
              <a:r>
                <a:rPr lang="en-US" sz="800" dirty="0">
                  <a:solidFill>
                    <a:schemeClr val="tx1"/>
                  </a:solidFill>
                </a:rPr>
                <a:t>Procedures Committee</a:t>
              </a:r>
            </a:p>
            <a:p>
              <a:pPr algn="ctr" defTabSz="355600">
                <a:lnSpc>
                  <a:spcPct val="90000"/>
                </a:lnSpc>
                <a:spcAft>
                  <a:spcPct val="35000"/>
                </a:spcAft>
                <a:defRPr/>
              </a:pPr>
              <a:r>
                <a:rPr lang="en-US" sz="800" dirty="0">
                  <a:solidFill>
                    <a:schemeClr val="tx1"/>
                  </a:solidFill>
                </a:rPr>
                <a:t>(</a:t>
              </a:r>
              <a:r>
                <a:rPr lang="en-US" sz="800" dirty="0" err="1">
                  <a:solidFill>
                    <a:schemeClr val="tx1"/>
                  </a:solidFill>
                </a:rPr>
                <a:t>ProCom</a:t>
              </a:r>
              <a:r>
                <a:rPr lang="en-US" sz="800" dirty="0">
                  <a:solidFill>
                    <a:schemeClr val="tx1"/>
                  </a:solidFill>
                </a:rPr>
                <a:t>)</a:t>
              </a:r>
            </a:p>
          </p:txBody>
        </p:sp>
        <p:sp>
          <p:nvSpPr>
            <p:cNvPr id="110" name="Freeform 109">
              <a:extLst>
                <a:ext uri="{FF2B5EF4-FFF2-40B4-BE49-F238E27FC236}">
                  <a16:creationId xmlns:a16="http://schemas.microsoft.com/office/drawing/2014/main" id="{75E7DB89-5B7B-D94E-ADCA-F002FCF71F16}"/>
                </a:ext>
              </a:extLst>
            </p:cNvPr>
            <p:cNvSpPr/>
            <p:nvPr/>
          </p:nvSpPr>
          <p:spPr>
            <a:xfrm>
              <a:off x="4484723" y="5254033"/>
              <a:ext cx="3880988" cy="463513"/>
            </a:xfrm>
            <a:custGeom>
              <a:avLst/>
              <a:gdLst/>
              <a:ahLst/>
              <a:cxnLst/>
              <a:rect l="0" t="0" r="0" b="0"/>
              <a:pathLst>
                <a:path>
                  <a:moveTo>
                    <a:pt x="0" y="0"/>
                  </a:moveTo>
                  <a:lnTo>
                    <a:pt x="0" y="231505"/>
                  </a:lnTo>
                  <a:lnTo>
                    <a:pt x="3881606" y="231505"/>
                  </a:lnTo>
                  <a:lnTo>
                    <a:pt x="3881606" y="463011"/>
                  </a:lnTo>
                </a:path>
              </a:pathLst>
            </a:custGeom>
            <a:noFill/>
            <a:ln>
              <a:solidFill>
                <a:srgbClr val="0432FF"/>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11" name="Freeform 110">
              <a:extLst>
                <a:ext uri="{FF2B5EF4-FFF2-40B4-BE49-F238E27FC236}">
                  <a16:creationId xmlns:a16="http://schemas.microsoft.com/office/drawing/2014/main" id="{329293C8-A528-E54C-9602-29CE8AE972E7}"/>
                </a:ext>
              </a:extLst>
            </p:cNvPr>
            <p:cNvSpPr/>
            <p:nvPr/>
          </p:nvSpPr>
          <p:spPr>
            <a:xfrm>
              <a:off x="7791102" y="5717545"/>
              <a:ext cx="1149217" cy="636537"/>
            </a:xfrm>
            <a:custGeom>
              <a:avLst/>
              <a:gdLst>
                <a:gd name="connsiteX0" fmla="*/ 0 w 1148491"/>
                <a:gd name="connsiteY0" fmla="*/ 63716 h 637156"/>
                <a:gd name="connsiteX1" fmla="*/ 63716 w 1148491"/>
                <a:gd name="connsiteY1" fmla="*/ 0 h 637156"/>
                <a:gd name="connsiteX2" fmla="*/ 1084775 w 1148491"/>
                <a:gd name="connsiteY2" fmla="*/ 0 h 637156"/>
                <a:gd name="connsiteX3" fmla="*/ 1148491 w 1148491"/>
                <a:gd name="connsiteY3" fmla="*/ 63716 h 637156"/>
                <a:gd name="connsiteX4" fmla="*/ 1148491 w 1148491"/>
                <a:gd name="connsiteY4" fmla="*/ 573440 h 637156"/>
                <a:gd name="connsiteX5" fmla="*/ 1084775 w 1148491"/>
                <a:gd name="connsiteY5" fmla="*/ 637156 h 637156"/>
                <a:gd name="connsiteX6" fmla="*/ 63716 w 1148491"/>
                <a:gd name="connsiteY6" fmla="*/ 637156 h 637156"/>
                <a:gd name="connsiteX7" fmla="*/ 0 w 1148491"/>
                <a:gd name="connsiteY7" fmla="*/ 573440 h 637156"/>
                <a:gd name="connsiteX8" fmla="*/ 0 w 1148491"/>
                <a:gd name="connsiteY8" fmla="*/ 63716 h 637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8491" h="637156">
                  <a:moveTo>
                    <a:pt x="0" y="63716"/>
                  </a:moveTo>
                  <a:cubicBezTo>
                    <a:pt x="0" y="28527"/>
                    <a:pt x="28527" y="0"/>
                    <a:pt x="63716" y="0"/>
                  </a:cubicBezTo>
                  <a:lnTo>
                    <a:pt x="1084775" y="0"/>
                  </a:lnTo>
                  <a:cubicBezTo>
                    <a:pt x="1119964" y="0"/>
                    <a:pt x="1148491" y="28527"/>
                    <a:pt x="1148491" y="63716"/>
                  </a:cubicBezTo>
                  <a:lnTo>
                    <a:pt x="1148491" y="573440"/>
                  </a:lnTo>
                  <a:cubicBezTo>
                    <a:pt x="1148491" y="608629"/>
                    <a:pt x="1119964" y="637156"/>
                    <a:pt x="1084775" y="637156"/>
                  </a:cubicBezTo>
                  <a:lnTo>
                    <a:pt x="63716" y="637156"/>
                  </a:lnTo>
                  <a:cubicBezTo>
                    <a:pt x="28527" y="637156"/>
                    <a:pt x="0" y="608629"/>
                    <a:pt x="0" y="573440"/>
                  </a:cubicBezTo>
                  <a:lnTo>
                    <a:pt x="0" y="63716"/>
                  </a:lnTo>
                  <a:close/>
                </a:path>
              </a:pathLst>
            </a:custGeom>
            <a:solidFill>
              <a:srgbClr val="FFC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49142" tIns="49142" rIns="49142" bIns="49142" spcCol="1270" anchor="ctr"/>
            <a:lstStyle/>
            <a:p>
              <a:pPr algn="ctr" defTabSz="355600">
                <a:lnSpc>
                  <a:spcPct val="90000"/>
                </a:lnSpc>
                <a:spcAft>
                  <a:spcPct val="35000"/>
                </a:spcAft>
                <a:defRPr/>
              </a:pPr>
              <a:r>
                <a:rPr lang="en-US" sz="800" dirty="0">
                  <a:solidFill>
                    <a:schemeClr val="tx1"/>
                  </a:solidFill>
                </a:rPr>
                <a:t>Standards Review Committee</a:t>
              </a:r>
            </a:p>
            <a:p>
              <a:pPr algn="ctr" defTabSz="355600">
                <a:lnSpc>
                  <a:spcPct val="90000"/>
                </a:lnSpc>
                <a:spcAft>
                  <a:spcPct val="35000"/>
                </a:spcAft>
                <a:defRPr/>
              </a:pPr>
              <a:r>
                <a:rPr lang="en-US" sz="800" dirty="0">
                  <a:solidFill>
                    <a:schemeClr val="tx1"/>
                  </a:solidFill>
                </a:rPr>
                <a:t>(</a:t>
              </a:r>
              <a:r>
                <a:rPr lang="en-US" sz="800" dirty="0" err="1">
                  <a:solidFill>
                    <a:schemeClr val="tx1"/>
                  </a:solidFill>
                </a:rPr>
                <a:t>RevCom</a:t>
              </a:r>
              <a:r>
                <a:rPr lang="en-US" sz="800" dirty="0">
                  <a:solidFill>
                    <a:schemeClr val="tx1"/>
                  </a:solidFill>
                </a:rPr>
                <a:t>)</a:t>
              </a:r>
            </a:p>
          </p:txBody>
        </p:sp>
        <p:sp>
          <p:nvSpPr>
            <p:cNvPr id="67" name="Freeform 66">
              <a:extLst>
                <a:ext uri="{FF2B5EF4-FFF2-40B4-BE49-F238E27FC236}">
                  <a16:creationId xmlns:a16="http://schemas.microsoft.com/office/drawing/2014/main" id="{2C071EFD-567B-3840-80B4-25448C18BBCE}"/>
                </a:ext>
              </a:extLst>
            </p:cNvPr>
            <p:cNvSpPr/>
            <p:nvPr/>
          </p:nvSpPr>
          <p:spPr>
            <a:xfrm>
              <a:off x="6441883" y="4147635"/>
              <a:ext cx="1707952" cy="849244"/>
            </a:xfrm>
            <a:custGeom>
              <a:avLst/>
              <a:gdLst>
                <a:gd name="connsiteX0" fmla="*/ 0 w 1961622"/>
                <a:gd name="connsiteY0" fmla="*/ 36576 h 365760"/>
                <a:gd name="connsiteX1" fmla="*/ 36576 w 1961622"/>
                <a:gd name="connsiteY1" fmla="*/ 0 h 365760"/>
                <a:gd name="connsiteX2" fmla="*/ 1925046 w 1961622"/>
                <a:gd name="connsiteY2" fmla="*/ 0 h 365760"/>
                <a:gd name="connsiteX3" fmla="*/ 1961622 w 1961622"/>
                <a:gd name="connsiteY3" fmla="*/ 36576 h 365760"/>
                <a:gd name="connsiteX4" fmla="*/ 1961622 w 1961622"/>
                <a:gd name="connsiteY4" fmla="*/ 329184 h 365760"/>
                <a:gd name="connsiteX5" fmla="*/ 1925046 w 1961622"/>
                <a:gd name="connsiteY5" fmla="*/ 365760 h 365760"/>
                <a:gd name="connsiteX6" fmla="*/ 36576 w 1961622"/>
                <a:gd name="connsiteY6" fmla="*/ 365760 h 365760"/>
                <a:gd name="connsiteX7" fmla="*/ 0 w 1961622"/>
                <a:gd name="connsiteY7" fmla="*/ 329184 h 365760"/>
                <a:gd name="connsiteX8" fmla="*/ 0 w 1961622"/>
                <a:gd name="connsiteY8" fmla="*/ 36576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1622" h="365760">
                  <a:moveTo>
                    <a:pt x="0" y="36576"/>
                  </a:moveTo>
                  <a:cubicBezTo>
                    <a:pt x="0" y="16376"/>
                    <a:pt x="16376" y="0"/>
                    <a:pt x="36576" y="0"/>
                  </a:cubicBezTo>
                  <a:lnTo>
                    <a:pt x="1925046" y="0"/>
                  </a:lnTo>
                  <a:cubicBezTo>
                    <a:pt x="1945246" y="0"/>
                    <a:pt x="1961622" y="16376"/>
                    <a:pt x="1961622" y="36576"/>
                  </a:cubicBezTo>
                  <a:lnTo>
                    <a:pt x="1961622" y="329184"/>
                  </a:lnTo>
                  <a:cubicBezTo>
                    <a:pt x="1961622" y="349384"/>
                    <a:pt x="1945246" y="365760"/>
                    <a:pt x="1925046" y="365760"/>
                  </a:cubicBezTo>
                  <a:lnTo>
                    <a:pt x="36576" y="365760"/>
                  </a:lnTo>
                  <a:cubicBezTo>
                    <a:pt x="16376" y="365760"/>
                    <a:pt x="0" y="349384"/>
                    <a:pt x="0" y="329184"/>
                  </a:cubicBezTo>
                  <a:lnTo>
                    <a:pt x="0" y="36576"/>
                  </a:lnTo>
                  <a:close/>
                </a:path>
              </a:pathLst>
            </a:custGeom>
            <a:solidFill>
              <a:schemeClr val="accent2">
                <a:lumMod val="20000"/>
                <a:lumOff val="8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45003" tIns="45003" rIns="45003" bIns="45003" spcCol="1270" anchor="ctr"/>
            <a:lstStyle/>
            <a:p>
              <a:pPr algn="ctr" defTabSz="400050">
                <a:lnSpc>
                  <a:spcPct val="90000"/>
                </a:lnSpc>
                <a:spcAft>
                  <a:spcPct val="35000"/>
                </a:spcAft>
                <a:defRPr/>
              </a:pPr>
              <a:r>
                <a:rPr lang="en-US" sz="900" dirty="0">
                  <a:solidFill>
                    <a:schemeClr val="tx1"/>
                  </a:solidFill>
                </a:rPr>
                <a:t>Corporate Advisory Group (CAG)</a:t>
              </a:r>
            </a:p>
            <a:p>
              <a:pPr algn="ctr" defTabSz="400050">
                <a:lnSpc>
                  <a:spcPct val="90000"/>
                </a:lnSpc>
                <a:spcAft>
                  <a:spcPct val="35000"/>
                </a:spcAft>
                <a:defRPr/>
              </a:pPr>
              <a:r>
                <a:rPr lang="en-US" sz="900" dirty="0">
                  <a:solidFill>
                    <a:schemeClr val="tx1"/>
                  </a:solidFill>
                </a:rPr>
                <a:t>Registration Authority Committee (RAC)</a:t>
              </a:r>
            </a:p>
          </p:txBody>
        </p:sp>
      </p:grpSp>
      <p:sp>
        <p:nvSpPr>
          <p:cNvPr id="74" name="Rectangle 2">
            <a:extLst>
              <a:ext uri="{FF2B5EF4-FFF2-40B4-BE49-F238E27FC236}">
                <a16:creationId xmlns:a16="http://schemas.microsoft.com/office/drawing/2014/main" id="{3D077EC0-1612-44D0-B173-1EF125C2C90A}"/>
              </a:ext>
            </a:extLst>
          </p:cNvPr>
          <p:cNvSpPr>
            <a:spLocks noGrp="1" noChangeArrowheads="1"/>
          </p:cNvSpPr>
          <p:nvPr>
            <p:ph type="title"/>
          </p:nvPr>
        </p:nvSpPr>
        <p:spPr>
          <a:xfrm>
            <a:off x="2574925" y="674688"/>
            <a:ext cx="7315200" cy="512762"/>
          </a:xfrm>
          <a:ln>
            <a:miter lim="800000"/>
            <a:headEnd/>
            <a:tailEnd/>
          </a:ln>
          <a:extLst>
            <a:ext uri="{909E8E84-426E-40dd-AFC4-6F175D3DCCD1}"/>
            <a:ext uri="{91240B29-F687-4f45-9708-019B960494DF}"/>
          </a:extLst>
        </p:spPr>
        <p:txBody>
          <a:bodyPr vert="horz" wrap="none" lIns="0" tIns="0" rIns="0" bIns="0" numCol="1" anchor="t" anchorCtr="0" compatLnSpc="1">
            <a:prstTxWarp prst="textNoShape">
              <a:avLst/>
            </a:prstTxWarp>
            <a:noAutofit/>
          </a:bodyPr>
          <a:lstStyle/>
          <a:p>
            <a:pPr>
              <a:defRPr/>
            </a:pPr>
            <a:r>
              <a:rPr lang="en-US" sz="2400" kern="1200" dirty="0">
                <a:solidFill>
                  <a:schemeClr val="tx1"/>
                </a:solidFill>
                <a:ea typeface="MS PGothic" pitchFamily="34" charset="-128"/>
              </a:rPr>
              <a:t>IEEE 802 within IEEE and IEEE-SA Structure</a:t>
            </a:r>
          </a:p>
        </p:txBody>
      </p:sp>
      <p:sp>
        <p:nvSpPr>
          <p:cNvPr id="34834" name="TextBox 4">
            <a:extLst>
              <a:ext uri="{FF2B5EF4-FFF2-40B4-BE49-F238E27FC236}">
                <a16:creationId xmlns:a16="http://schemas.microsoft.com/office/drawing/2014/main" id="{14692BB4-8183-401C-B06F-7699F8C66732}"/>
              </a:ext>
            </a:extLst>
          </p:cNvPr>
          <p:cNvSpPr txBox="1">
            <a:spLocks noChangeArrowheads="1"/>
          </p:cNvSpPr>
          <p:nvPr/>
        </p:nvSpPr>
        <p:spPr bwMode="auto">
          <a:xfrm>
            <a:off x="3200400" y="3657601"/>
            <a:ext cx="15621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000">
                <a:solidFill>
                  <a:srgbClr val="FF0000"/>
                </a:solidFill>
                <a:cs typeface="DejaVu Sans" charset="0"/>
              </a:rPr>
              <a:t>IEEE 802 LMSC is a standards sponsor of the IEEE-SA and standards committee of the IEEE Computer Society.</a:t>
            </a:r>
          </a:p>
        </p:txBody>
      </p:sp>
      <p:cxnSp>
        <p:nvCxnSpPr>
          <p:cNvPr id="34835" name="Straight Arrow Connector 6">
            <a:extLst>
              <a:ext uri="{FF2B5EF4-FFF2-40B4-BE49-F238E27FC236}">
                <a16:creationId xmlns:a16="http://schemas.microsoft.com/office/drawing/2014/main" id="{4F02108E-B3AA-4BBA-BDFB-5E02C64CD400}"/>
              </a:ext>
            </a:extLst>
          </p:cNvPr>
          <p:cNvCxnSpPr>
            <a:cxnSpLocks/>
          </p:cNvCxnSpPr>
          <p:nvPr/>
        </p:nvCxnSpPr>
        <p:spPr bwMode="auto">
          <a:xfrm>
            <a:off x="4276725" y="4445000"/>
            <a:ext cx="84138" cy="355600"/>
          </a:xfrm>
          <a:prstGeom prst="straightConnector1">
            <a:avLst/>
          </a:prstGeom>
          <a:noFill/>
          <a:ln w="12700" algn="ctr">
            <a:solidFill>
              <a:srgbClr val="FF0000"/>
            </a:solidFill>
            <a:round/>
            <a:headEnd/>
            <a:tailEnd type="triangle" w="med" len="med"/>
          </a:ln>
          <a:extLst>
            <a:ext uri="{909E8E84-426E-40DD-AFC4-6F175D3DCCD1}">
              <a14:hiddenFill xmlns:a14="http://schemas.microsoft.com/office/drawing/2010/main">
                <a:noFill/>
              </a14:hiddenFill>
            </a:ext>
          </a:extLst>
        </p:spPr>
      </p:cxnSp>
      <p:grpSp>
        <p:nvGrpSpPr>
          <p:cNvPr id="34836" name="Organization Chart 7">
            <a:extLst>
              <a:ext uri="{FF2B5EF4-FFF2-40B4-BE49-F238E27FC236}">
                <a16:creationId xmlns:a16="http://schemas.microsoft.com/office/drawing/2014/main" id="{B871024D-211F-480E-927B-D4D13A711812}"/>
              </a:ext>
            </a:extLst>
          </p:cNvPr>
          <p:cNvGrpSpPr>
            <a:grpSpLocks noChangeAspect="1"/>
          </p:cNvGrpSpPr>
          <p:nvPr/>
        </p:nvGrpSpPr>
        <p:grpSpPr bwMode="auto">
          <a:xfrm>
            <a:off x="1741488" y="1136650"/>
            <a:ext cx="8469312" cy="2401888"/>
            <a:chOff x="66" y="1327"/>
            <a:chExt cx="6356" cy="2049"/>
          </a:xfrm>
        </p:grpSpPr>
        <p:sp>
          <p:nvSpPr>
            <p:cNvPr id="135" name="_s55304">
              <a:extLst>
                <a:ext uri="{FF2B5EF4-FFF2-40B4-BE49-F238E27FC236}">
                  <a16:creationId xmlns:a16="http://schemas.microsoft.com/office/drawing/2014/main" id="{7B85D06B-8E27-4EE1-B54D-67361CA111B7}"/>
                </a:ext>
              </a:extLst>
            </p:cNvPr>
            <p:cNvSpPr>
              <a:spLocks noChangeArrowheads="1"/>
            </p:cNvSpPr>
            <p:nvPr/>
          </p:nvSpPr>
          <p:spPr bwMode="auto">
            <a:xfrm>
              <a:off x="1404" y="1327"/>
              <a:ext cx="3710" cy="290"/>
            </a:xfrm>
            <a:prstGeom prst="rect">
              <a:avLst/>
            </a:prstGeom>
            <a:solidFill>
              <a:srgbClr val="FFFFFF"/>
            </a:solidFill>
            <a:ln w="12700">
              <a:solidFill>
                <a:srgbClr val="919191"/>
              </a:solidFill>
              <a:miter lim="800000"/>
              <a:headEnd/>
              <a:tailEnd/>
            </a:ln>
            <a:effectLst>
              <a:outerShdw blurRad="63500" dist="107763" dir="2700000" algn="ctr" rotWithShape="0">
                <a:srgbClr val="000000">
                  <a:alpha val="74998"/>
                </a:srgbClr>
              </a:outerShdw>
            </a:effectLst>
          </p:spPr>
          <p:txBody>
            <a:bodyPr wrap="none" lIns="57755" tIns="28877" rIns="57755" bIns="28877" anchor="ctr"/>
            <a:lstStyle/>
            <a:p>
              <a:pPr algn="ctr">
                <a:defRPr/>
              </a:pPr>
              <a:r>
                <a:rPr lang="en-US" sz="1600" dirty="0">
                  <a:solidFill>
                    <a:srgbClr val="000000"/>
                  </a:solidFill>
                  <a:latin typeface="Arial" pitchFamily="34" charset="0"/>
                  <a:ea typeface="MS PGothic" pitchFamily="34" charset="-128"/>
                </a:rPr>
                <a:t>IEEE MEMBERS</a:t>
              </a:r>
            </a:p>
          </p:txBody>
        </p:sp>
        <p:sp>
          <p:nvSpPr>
            <p:cNvPr id="137" name="_s55311">
              <a:extLst>
                <a:ext uri="{FF2B5EF4-FFF2-40B4-BE49-F238E27FC236}">
                  <a16:creationId xmlns:a16="http://schemas.microsoft.com/office/drawing/2014/main" id="{AE5DF517-C07B-4A82-8CC7-A2FC9D10050F}"/>
                </a:ext>
              </a:extLst>
            </p:cNvPr>
            <p:cNvSpPr>
              <a:spLocks noChangeArrowheads="1"/>
            </p:cNvSpPr>
            <p:nvPr/>
          </p:nvSpPr>
          <p:spPr bwMode="auto">
            <a:xfrm>
              <a:off x="1276" y="2538"/>
              <a:ext cx="978" cy="798"/>
            </a:xfrm>
            <a:prstGeom prst="rect">
              <a:avLst/>
            </a:prstGeom>
            <a:solidFill>
              <a:srgbClr val="FFFFFF"/>
            </a:solidFill>
            <a:ln w="12700">
              <a:solidFill>
                <a:srgbClr val="919191"/>
              </a:solidFill>
              <a:miter lim="800000"/>
              <a:headEnd/>
              <a:tailEnd/>
            </a:ln>
            <a:effectLst>
              <a:outerShdw blurRad="63500" dist="107763" dir="2700000" algn="ctr" rotWithShape="0">
                <a:srgbClr val="000000">
                  <a:alpha val="74998"/>
                </a:srgbClr>
              </a:outerShdw>
            </a:effectLst>
          </p:spPr>
          <p:txBody>
            <a:bodyPr lIns="57755" tIns="28877" rIns="57755" bIns="28877"/>
            <a:lstStyle/>
            <a:p>
              <a:pPr algn="ctr">
                <a:defRPr/>
              </a:pPr>
              <a:r>
                <a:rPr lang="en-US" sz="1400" dirty="0">
                  <a:solidFill>
                    <a:srgbClr val="000000"/>
                  </a:solidFill>
                  <a:latin typeface="Arial" pitchFamily="34" charset="0"/>
                  <a:ea typeface="MS PGothic" pitchFamily="34" charset="-128"/>
                </a:rPr>
                <a:t>Publication</a:t>
              </a:r>
            </a:p>
            <a:p>
              <a:pPr algn="ctr">
                <a:defRPr/>
              </a:pPr>
              <a:r>
                <a:rPr lang="en-US" sz="1400" dirty="0">
                  <a:solidFill>
                    <a:srgbClr val="000000"/>
                  </a:solidFill>
                  <a:latin typeface="Arial" pitchFamily="34" charset="0"/>
                  <a:ea typeface="MS PGothic" pitchFamily="34" charset="-128"/>
                </a:rPr>
                <a:t>Activities</a:t>
              </a:r>
            </a:p>
            <a:p>
              <a:pPr algn="ctr">
                <a:defRPr/>
              </a:pPr>
              <a:endParaRPr lang="en-US" sz="1400" dirty="0">
                <a:solidFill>
                  <a:srgbClr val="000000"/>
                </a:solidFill>
                <a:latin typeface="Arial" pitchFamily="34" charset="0"/>
                <a:ea typeface="MS PGothic" pitchFamily="34" charset="-128"/>
              </a:endParaRPr>
            </a:p>
          </p:txBody>
        </p:sp>
        <p:sp>
          <p:nvSpPr>
            <p:cNvPr id="139" name="_s55315">
              <a:extLst>
                <a:ext uri="{FF2B5EF4-FFF2-40B4-BE49-F238E27FC236}">
                  <a16:creationId xmlns:a16="http://schemas.microsoft.com/office/drawing/2014/main" id="{CFAF57B7-FB5F-4152-AA52-D7B111C774DD}"/>
                </a:ext>
              </a:extLst>
            </p:cNvPr>
            <p:cNvSpPr>
              <a:spLocks noChangeArrowheads="1"/>
            </p:cNvSpPr>
            <p:nvPr/>
          </p:nvSpPr>
          <p:spPr bwMode="auto">
            <a:xfrm>
              <a:off x="5506" y="2538"/>
              <a:ext cx="896" cy="838"/>
            </a:xfrm>
            <a:prstGeom prst="rect">
              <a:avLst/>
            </a:prstGeom>
            <a:solidFill>
              <a:srgbClr val="FFFFFF"/>
            </a:solidFill>
            <a:ln w="12700">
              <a:solidFill>
                <a:srgbClr val="919191"/>
              </a:solidFill>
              <a:miter lim="800000"/>
              <a:headEnd/>
              <a:tailEnd/>
            </a:ln>
            <a:effectLst>
              <a:outerShdw blurRad="63500" dist="107763" dir="2700000" algn="ctr" rotWithShape="0">
                <a:srgbClr val="000000">
                  <a:alpha val="74998"/>
                </a:srgbClr>
              </a:outerShdw>
            </a:effectLst>
          </p:spPr>
          <p:txBody>
            <a:bodyPr wrap="none" lIns="57755" tIns="28877" rIns="57755" bIns="28877"/>
            <a:lstStyle/>
            <a:p>
              <a:pPr algn="ctr">
                <a:defRPr/>
              </a:pPr>
              <a:r>
                <a:rPr lang="en-US" sz="1400" dirty="0">
                  <a:solidFill>
                    <a:srgbClr val="000000"/>
                  </a:solidFill>
                  <a:latin typeface="Arial" pitchFamily="34" charset="0"/>
                  <a:ea typeface="MS PGothic" pitchFamily="34" charset="-128"/>
                </a:rPr>
                <a:t>Educational</a:t>
              </a:r>
            </a:p>
            <a:p>
              <a:pPr algn="ctr">
                <a:defRPr/>
              </a:pPr>
              <a:r>
                <a:rPr lang="en-US" sz="1400" dirty="0">
                  <a:solidFill>
                    <a:srgbClr val="000000"/>
                  </a:solidFill>
                  <a:latin typeface="Arial" pitchFamily="34" charset="0"/>
                  <a:ea typeface="MS PGothic" pitchFamily="34" charset="-128"/>
                </a:rPr>
                <a:t>Activities</a:t>
              </a:r>
            </a:p>
          </p:txBody>
        </p:sp>
        <p:sp>
          <p:nvSpPr>
            <p:cNvPr id="140" name="_s55317">
              <a:extLst>
                <a:ext uri="{FF2B5EF4-FFF2-40B4-BE49-F238E27FC236}">
                  <a16:creationId xmlns:a16="http://schemas.microsoft.com/office/drawing/2014/main" id="{0AFCC757-8D5A-440A-9F09-CF05E393EFA1}"/>
                </a:ext>
              </a:extLst>
            </p:cNvPr>
            <p:cNvSpPr>
              <a:spLocks noChangeArrowheads="1"/>
            </p:cNvSpPr>
            <p:nvPr/>
          </p:nvSpPr>
          <p:spPr bwMode="auto">
            <a:xfrm>
              <a:off x="4247" y="2538"/>
              <a:ext cx="1097" cy="838"/>
            </a:xfrm>
            <a:prstGeom prst="rect">
              <a:avLst/>
            </a:prstGeom>
            <a:solidFill>
              <a:srgbClr val="FFFFFF"/>
            </a:solidFill>
            <a:ln w="12700">
              <a:solidFill>
                <a:srgbClr val="919191"/>
              </a:solidFill>
              <a:miter lim="800000"/>
              <a:headEnd/>
              <a:tailEnd/>
            </a:ln>
            <a:effectLst>
              <a:outerShdw blurRad="63500" dist="107763" dir="2700000" algn="ctr" rotWithShape="0">
                <a:srgbClr val="000000">
                  <a:alpha val="74998"/>
                </a:srgbClr>
              </a:outerShdw>
            </a:effectLst>
          </p:spPr>
          <p:txBody>
            <a:bodyPr lIns="57755" tIns="28877" rIns="57755" bIns="28877"/>
            <a:lstStyle/>
            <a:p>
              <a:pPr algn="ctr">
                <a:defRPr/>
              </a:pPr>
              <a:r>
                <a:rPr lang="en-US" sz="1400" dirty="0">
                  <a:solidFill>
                    <a:srgbClr val="000000"/>
                  </a:solidFill>
                  <a:latin typeface="Arial" pitchFamily="34" charset="0"/>
                  <a:ea typeface="MS PGothic" pitchFamily="34" charset="-128"/>
                </a:rPr>
                <a:t>Member &amp; Geographic</a:t>
              </a:r>
              <a:br>
                <a:rPr lang="en-US" sz="1400" dirty="0">
                  <a:solidFill>
                    <a:srgbClr val="000000"/>
                  </a:solidFill>
                  <a:latin typeface="Arial" pitchFamily="34" charset="0"/>
                  <a:ea typeface="MS PGothic" pitchFamily="34" charset="-128"/>
                </a:rPr>
              </a:br>
              <a:r>
                <a:rPr lang="en-US" sz="1400" dirty="0">
                  <a:solidFill>
                    <a:srgbClr val="000000"/>
                  </a:solidFill>
                  <a:latin typeface="Arial" pitchFamily="34" charset="0"/>
                  <a:ea typeface="MS PGothic" pitchFamily="34" charset="-128"/>
                </a:rPr>
                <a:t>Activities</a:t>
              </a:r>
            </a:p>
            <a:p>
              <a:pPr algn="ctr">
                <a:defRPr/>
              </a:pPr>
              <a:endParaRPr lang="en-US" sz="1100" dirty="0">
                <a:solidFill>
                  <a:srgbClr val="000000"/>
                </a:solidFill>
                <a:latin typeface="Arial" pitchFamily="34" charset="0"/>
                <a:ea typeface="MS PGothic" pitchFamily="34" charset="-128"/>
              </a:endParaRPr>
            </a:p>
            <a:p>
              <a:pPr algn="ctr">
                <a:defRPr/>
              </a:pPr>
              <a:endParaRPr lang="en-US" sz="1100" dirty="0">
                <a:solidFill>
                  <a:srgbClr val="000000"/>
                </a:solidFill>
                <a:latin typeface="Arial" pitchFamily="34" charset="0"/>
                <a:ea typeface="MS PGothic" pitchFamily="34" charset="-128"/>
              </a:endParaRPr>
            </a:p>
          </p:txBody>
        </p:sp>
        <p:sp>
          <p:nvSpPr>
            <p:cNvPr id="141" name="_s55319">
              <a:extLst>
                <a:ext uri="{FF2B5EF4-FFF2-40B4-BE49-F238E27FC236}">
                  <a16:creationId xmlns:a16="http://schemas.microsoft.com/office/drawing/2014/main" id="{00BD6D60-3236-4E9B-9EF3-4DD0774EFEC5}"/>
                </a:ext>
              </a:extLst>
            </p:cNvPr>
            <p:cNvSpPr>
              <a:spLocks noChangeArrowheads="1"/>
            </p:cNvSpPr>
            <p:nvPr/>
          </p:nvSpPr>
          <p:spPr bwMode="auto">
            <a:xfrm>
              <a:off x="2430" y="2521"/>
              <a:ext cx="1680" cy="855"/>
            </a:xfrm>
            <a:prstGeom prst="rect">
              <a:avLst/>
            </a:prstGeom>
            <a:solidFill>
              <a:schemeClr val="accent2">
                <a:lumMod val="20000"/>
                <a:lumOff val="80000"/>
              </a:schemeClr>
            </a:solidFill>
            <a:ln w="12700">
              <a:solidFill>
                <a:srgbClr val="919191"/>
              </a:solidFill>
              <a:miter lim="800000"/>
              <a:headEnd/>
              <a:tailEnd/>
            </a:ln>
            <a:effectLst>
              <a:outerShdw blurRad="63500" dist="107763" dir="2700000" algn="ctr" rotWithShape="0">
                <a:srgbClr val="000000">
                  <a:alpha val="74998"/>
                </a:srgbClr>
              </a:outerShdw>
            </a:effectLst>
          </p:spPr>
          <p:txBody>
            <a:bodyPr lIns="57755" tIns="28877" rIns="57755" bIns="28877"/>
            <a:lstStyle/>
            <a:p>
              <a:pPr algn="ctr">
                <a:defRPr/>
              </a:pPr>
              <a:r>
                <a:rPr lang="en-US" sz="1400" dirty="0">
                  <a:solidFill>
                    <a:srgbClr val="000000"/>
                  </a:solidFill>
                  <a:latin typeface="Arial" pitchFamily="34" charset="0"/>
                  <a:ea typeface="MS PGothic" pitchFamily="34" charset="-128"/>
                </a:rPr>
                <a:t>Standards Association</a:t>
              </a:r>
            </a:p>
            <a:p>
              <a:pPr algn="ctr">
                <a:defRPr/>
              </a:pPr>
              <a:r>
                <a:rPr lang="en-US" sz="1400" dirty="0">
                  <a:solidFill>
                    <a:srgbClr val="000000"/>
                  </a:solidFill>
                  <a:latin typeface="Arial" pitchFamily="34" charset="0"/>
                  <a:ea typeface="MS PGothic" pitchFamily="34" charset="-128"/>
                </a:rPr>
                <a:t>(IEEE-SA)</a:t>
              </a:r>
            </a:p>
            <a:p>
              <a:pPr marL="0" lvl="1" algn="ctr">
                <a:spcBef>
                  <a:spcPct val="20000"/>
                </a:spcBef>
                <a:buClr>
                  <a:srgbClr val="000000">
                    <a:lumMod val="65000"/>
                    <a:lumOff val="35000"/>
                  </a:srgbClr>
                </a:buClr>
                <a:defRPr/>
              </a:pPr>
              <a:endParaRPr lang="en-US" sz="1200" kern="0" dirty="0">
                <a:solidFill>
                  <a:srgbClr val="0070C0"/>
                </a:solidFill>
                <a:ea typeface="ＭＳ Ｐゴシック" charset="0"/>
                <a:cs typeface="Verdana (Body)"/>
              </a:endParaRPr>
            </a:p>
            <a:p>
              <a:pPr marL="0" lvl="1" algn="ctr">
                <a:spcBef>
                  <a:spcPct val="20000"/>
                </a:spcBef>
                <a:buClr>
                  <a:srgbClr val="000000">
                    <a:lumMod val="65000"/>
                    <a:lumOff val="35000"/>
                  </a:srgbClr>
                </a:buClr>
                <a:defRPr/>
              </a:pPr>
              <a:endParaRPr lang="en-US" sz="1200" kern="0" dirty="0">
                <a:solidFill>
                  <a:srgbClr val="000000"/>
                </a:solidFill>
                <a:ea typeface="ＭＳ Ｐゴシック" charset="0"/>
                <a:cs typeface="Verdana (Body)"/>
              </a:endParaRPr>
            </a:p>
            <a:p>
              <a:pPr marL="0" lvl="1" algn="ctr">
                <a:spcBef>
                  <a:spcPct val="20000"/>
                </a:spcBef>
                <a:buClr>
                  <a:srgbClr val="000000">
                    <a:lumMod val="65000"/>
                    <a:lumOff val="35000"/>
                  </a:srgbClr>
                </a:buClr>
                <a:defRPr/>
              </a:pPr>
              <a:endParaRPr lang="en-US" sz="1200" kern="0" dirty="0">
                <a:solidFill>
                  <a:srgbClr val="000000"/>
                </a:solidFill>
                <a:ea typeface="ＭＳ Ｐゴシック" charset="0"/>
                <a:cs typeface="Verdana (Body)"/>
              </a:endParaRPr>
            </a:p>
            <a:p>
              <a:pPr algn="ctr">
                <a:defRPr/>
              </a:pPr>
              <a:endParaRPr lang="en-US" sz="1100" dirty="0">
                <a:solidFill>
                  <a:srgbClr val="000000"/>
                </a:solidFill>
                <a:latin typeface="Arial" pitchFamily="34" charset="0"/>
                <a:ea typeface="MS PGothic" pitchFamily="34" charset="-128"/>
              </a:endParaRPr>
            </a:p>
          </p:txBody>
        </p:sp>
        <p:sp>
          <p:nvSpPr>
            <p:cNvPr id="144" name="_s55325">
              <a:extLst>
                <a:ext uri="{FF2B5EF4-FFF2-40B4-BE49-F238E27FC236}">
                  <a16:creationId xmlns:a16="http://schemas.microsoft.com/office/drawing/2014/main" id="{BA69D559-D41D-44AB-8F34-03DCE8D073D2}"/>
                </a:ext>
              </a:extLst>
            </p:cNvPr>
            <p:cNvSpPr>
              <a:spLocks noChangeArrowheads="1"/>
            </p:cNvSpPr>
            <p:nvPr/>
          </p:nvSpPr>
          <p:spPr bwMode="auto">
            <a:xfrm>
              <a:off x="4809" y="1900"/>
              <a:ext cx="1613" cy="232"/>
            </a:xfrm>
            <a:prstGeom prst="rect">
              <a:avLst/>
            </a:prstGeom>
            <a:solidFill>
              <a:srgbClr val="FFFFFF"/>
            </a:solidFill>
            <a:ln w="12700">
              <a:solidFill>
                <a:srgbClr val="919191"/>
              </a:solidFill>
              <a:miter lim="800000"/>
              <a:headEnd/>
              <a:tailEnd/>
            </a:ln>
            <a:effectLst>
              <a:outerShdw blurRad="63500" dist="107763" dir="2700000" algn="ctr" rotWithShape="0">
                <a:srgbClr val="000000">
                  <a:alpha val="74998"/>
                </a:srgbClr>
              </a:outerShdw>
            </a:effectLst>
          </p:spPr>
          <p:txBody>
            <a:bodyPr wrap="none" lIns="57755" tIns="28877" rIns="57755" bIns="28877" anchor="ctr"/>
            <a:lstStyle/>
            <a:p>
              <a:pPr algn="ctr">
                <a:defRPr/>
              </a:pPr>
              <a:r>
                <a:rPr lang="en-US" sz="1400" dirty="0">
                  <a:solidFill>
                    <a:srgbClr val="000000"/>
                  </a:solidFill>
                  <a:latin typeface="Arial" pitchFamily="34" charset="0"/>
                  <a:ea typeface="MS PGothic" pitchFamily="34" charset="-128"/>
                </a:rPr>
                <a:t>Exec Director &amp; Staff</a:t>
              </a:r>
            </a:p>
          </p:txBody>
        </p:sp>
        <p:cxnSp>
          <p:nvCxnSpPr>
            <p:cNvPr id="34862" name="_s55329">
              <a:extLst>
                <a:ext uri="{FF2B5EF4-FFF2-40B4-BE49-F238E27FC236}">
                  <a16:creationId xmlns:a16="http://schemas.microsoft.com/office/drawing/2014/main" id="{57A23D41-F7D7-48DE-9E18-F77B3862C601}"/>
                </a:ext>
              </a:extLst>
            </p:cNvPr>
            <p:cNvCxnSpPr>
              <a:cxnSpLocks noChangeShapeType="1"/>
              <a:stCxn id="144" idx="0"/>
            </p:cNvCxnSpPr>
            <p:nvPr/>
          </p:nvCxnSpPr>
          <p:spPr bwMode="auto">
            <a:xfrm rot="16200000" flipV="1">
              <a:off x="4368" y="653"/>
              <a:ext cx="147" cy="2347"/>
            </a:xfrm>
            <a:prstGeom prst="bentConnector2">
              <a:avLst/>
            </a:prstGeom>
            <a:noFill/>
            <a:ln w="25400">
              <a:solidFill>
                <a:srgbClr val="0432FF"/>
              </a:solidFill>
              <a:miter lim="800000"/>
              <a:headEnd/>
              <a:tailEnd/>
            </a:ln>
            <a:extLst>
              <a:ext uri="{909E8E84-426E-40DD-AFC4-6F175D3DCCD1}">
                <a14:hiddenFill xmlns:a14="http://schemas.microsoft.com/office/drawing/2010/main">
                  <a:noFill/>
                </a14:hiddenFill>
              </a:ext>
            </a:extLst>
          </p:spPr>
        </p:cxnSp>
        <p:sp>
          <p:nvSpPr>
            <p:cNvPr id="136" name="_s55309">
              <a:extLst>
                <a:ext uri="{FF2B5EF4-FFF2-40B4-BE49-F238E27FC236}">
                  <a16:creationId xmlns:a16="http://schemas.microsoft.com/office/drawing/2014/main" id="{DB289835-6C23-4758-B068-0643D29CCC46}"/>
                </a:ext>
              </a:extLst>
            </p:cNvPr>
            <p:cNvSpPr>
              <a:spLocks noChangeArrowheads="1"/>
            </p:cNvSpPr>
            <p:nvPr/>
          </p:nvSpPr>
          <p:spPr bwMode="auto">
            <a:xfrm>
              <a:off x="2180" y="1894"/>
              <a:ext cx="2167" cy="237"/>
            </a:xfrm>
            <a:prstGeom prst="rect">
              <a:avLst/>
            </a:prstGeom>
            <a:solidFill>
              <a:schemeClr val="bg1"/>
            </a:solidFill>
            <a:ln w="12700">
              <a:solidFill>
                <a:srgbClr val="919191"/>
              </a:solidFill>
              <a:miter lim="800000"/>
              <a:headEnd/>
              <a:tailEnd/>
            </a:ln>
            <a:effectLst>
              <a:outerShdw blurRad="63500" dist="107763" dir="2700000" algn="ctr" rotWithShape="0">
                <a:srgbClr val="000000">
                  <a:alpha val="74998"/>
                </a:srgbClr>
              </a:outerShdw>
            </a:effectLst>
          </p:spPr>
          <p:txBody>
            <a:bodyPr wrap="none" lIns="57755" tIns="28877" rIns="57755" bIns="28877" anchor="ctr"/>
            <a:lstStyle/>
            <a:p>
              <a:pPr algn="ctr">
                <a:defRPr/>
              </a:pPr>
              <a:r>
                <a:rPr lang="en-US" sz="1400" dirty="0">
                  <a:solidFill>
                    <a:srgbClr val="000000"/>
                  </a:solidFill>
                  <a:latin typeface="Arial" pitchFamily="34" charset="0"/>
                  <a:ea typeface="MS PGothic" pitchFamily="34" charset="-128"/>
                </a:rPr>
                <a:t>Board of Directors (BOD)</a:t>
              </a:r>
            </a:p>
          </p:txBody>
        </p:sp>
        <p:sp>
          <p:nvSpPr>
            <p:cNvPr id="142" name="_s55321">
              <a:extLst>
                <a:ext uri="{FF2B5EF4-FFF2-40B4-BE49-F238E27FC236}">
                  <a16:creationId xmlns:a16="http://schemas.microsoft.com/office/drawing/2014/main" id="{7BF32DE8-FD1D-4BD2-B58A-817EFC87B676}"/>
                </a:ext>
              </a:extLst>
            </p:cNvPr>
            <p:cNvSpPr>
              <a:spLocks noChangeArrowheads="1"/>
            </p:cNvSpPr>
            <p:nvPr/>
          </p:nvSpPr>
          <p:spPr bwMode="auto">
            <a:xfrm>
              <a:off x="66" y="2549"/>
              <a:ext cx="1039" cy="799"/>
            </a:xfrm>
            <a:prstGeom prst="rect">
              <a:avLst/>
            </a:prstGeom>
            <a:solidFill>
              <a:schemeClr val="bg1"/>
            </a:solidFill>
            <a:ln w="12700">
              <a:solidFill>
                <a:srgbClr val="919191"/>
              </a:solidFill>
              <a:miter lim="800000"/>
              <a:headEnd/>
              <a:tailEnd/>
            </a:ln>
            <a:effectLst>
              <a:outerShdw blurRad="63500" dist="107763" dir="2700000" algn="ctr" rotWithShape="0">
                <a:srgbClr val="000000">
                  <a:alpha val="74998"/>
                </a:srgbClr>
              </a:outerShdw>
            </a:effectLst>
          </p:spPr>
          <p:txBody>
            <a:bodyPr lIns="57755" tIns="28877" rIns="57755" bIns="28877"/>
            <a:lstStyle/>
            <a:p>
              <a:pPr algn="ctr">
                <a:defRPr/>
              </a:pPr>
              <a:r>
                <a:rPr lang="en-US" sz="1400" dirty="0">
                  <a:solidFill>
                    <a:srgbClr val="000000"/>
                  </a:solidFill>
                  <a:latin typeface="Arial" pitchFamily="34" charset="0"/>
                  <a:ea typeface="MS PGothic" pitchFamily="34" charset="-128"/>
                </a:rPr>
                <a:t>Technical </a:t>
              </a:r>
            </a:p>
            <a:p>
              <a:pPr algn="ctr">
                <a:defRPr/>
              </a:pPr>
              <a:r>
                <a:rPr lang="en-US" sz="1400" dirty="0">
                  <a:solidFill>
                    <a:srgbClr val="000000"/>
                  </a:solidFill>
                  <a:latin typeface="Arial" pitchFamily="34" charset="0"/>
                  <a:ea typeface="MS PGothic" pitchFamily="34" charset="-128"/>
                </a:rPr>
                <a:t>Activities:</a:t>
              </a:r>
            </a:p>
            <a:p>
              <a:pPr algn="ctr">
                <a:defRPr/>
              </a:pPr>
              <a:r>
                <a:rPr lang="en-US" sz="900" dirty="0">
                  <a:solidFill>
                    <a:srgbClr val="000000"/>
                  </a:solidFill>
                  <a:latin typeface="Arial" pitchFamily="34" charset="0"/>
                  <a:ea typeface="MS PGothic" pitchFamily="34" charset="-128"/>
                </a:rPr>
                <a:t>many technical societies</a:t>
              </a:r>
            </a:p>
          </p:txBody>
        </p:sp>
      </p:grpSp>
      <p:cxnSp>
        <p:nvCxnSpPr>
          <p:cNvPr id="34837" name="Straight Connector 74">
            <a:extLst>
              <a:ext uri="{FF2B5EF4-FFF2-40B4-BE49-F238E27FC236}">
                <a16:creationId xmlns:a16="http://schemas.microsoft.com/office/drawing/2014/main" id="{EB11096F-1BF6-4574-88B5-601629D7112C}"/>
              </a:ext>
            </a:extLst>
          </p:cNvPr>
          <p:cNvCxnSpPr>
            <a:cxnSpLocks/>
            <a:stCxn id="142" idx="2"/>
            <a:endCxn id="78" idx="2"/>
          </p:cNvCxnSpPr>
          <p:nvPr/>
        </p:nvCxnSpPr>
        <p:spPr bwMode="auto">
          <a:xfrm>
            <a:off x="2433639" y="3503614"/>
            <a:ext cx="7937" cy="1144587"/>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78" name="TextBox 77">
            <a:extLst>
              <a:ext uri="{FF2B5EF4-FFF2-40B4-BE49-F238E27FC236}">
                <a16:creationId xmlns:a16="http://schemas.microsoft.com/office/drawing/2014/main" id="{F4FD3917-1EF3-0240-B513-2D7BE6C47074}"/>
              </a:ext>
            </a:extLst>
          </p:cNvPr>
          <p:cNvSpPr txBox="1"/>
          <p:nvPr/>
        </p:nvSpPr>
        <p:spPr>
          <a:xfrm>
            <a:off x="1905001" y="4324350"/>
            <a:ext cx="1071563" cy="323850"/>
          </a:xfrm>
          <a:prstGeom prst="rect">
            <a:avLst/>
          </a:prstGeom>
          <a:solidFill>
            <a:schemeClr val="bg1"/>
          </a:solidFill>
          <a:ln>
            <a:solidFill>
              <a:schemeClr val="tx1"/>
            </a:solidFill>
          </a:ln>
        </p:spPr>
        <p:txBody>
          <a:bodyPr lIns="45720" tIns="0" rIns="0" bIns="0" anchor="ctr">
            <a:spAutoFit/>
          </a:bodyPr>
          <a:lstStyle/>
          <a:p>
            <a:pPr algn="ctr">
              <a:defRPr/>
            </a:pPr>
            <a:r>
              <a:rPr lang="en-US" sz="1050" dirty="0">
                <a:solidFill>
                  <a:srgbClr val="000000"/>
                </a:solidFill>
                <a:ea typeface="ＭＳ Ｐゴシック" charset="-128"/>
              </a:rPr>
              <a:t>Standards Activities</a:t>
            </a:r>
          </a:p>
        </p:txBody>
      </p:sp>
      <p:sp>
        <p:nvSpPr>
          <p:cNvPr id="98" name="TextBox 97">
            <a:extLst>
              <a:ext uri="{FF2B5EF4-FFF2-40B4-BE49-F238E27FC236}">
                <a16:creationId xmlns:a16="http://schemas.microsoft.com/office/drawing/2014/main" id="{1353C904-5AFF-455A-BD0D-BC6BEFDC319F}"/>
              </a:ext>
            </a:extLst>
          </p:cNvPr>
          <p:cNvSpPr txBox="1"/>
          <p:nvPr/>
        </p:nvSpPr>
        <p:spPr>
          <a:xfrm>
            <a:off x="3276600" y="4800600"/>
            <a:ext cx="1295401" cy="484748"/>
          </a:xfrm>
          <a:prstGeom prst="rect">
            <a:avLst/>
          </a:prstGeom>
          <a:solidFill>
            <a:srgbClr val="66FF99"/>
          </a:solidFill>
          <a:ln>
            <a:solidFill>
              <a:schemeClr val="tx1"/>
            </a:solidFill>
            <a:prstDash val="solid"/>
          </a:ln>
        </p:spPr>
        <p:txBody>
          <a:bodyPr lIns="45720" tIns="0" rIns="45720" bIns="0">
            <a:spAutoFit/>
          </a:bodyPr>
          <a:lstStyle/>
          <a:p>
            <a:pPr algn="ctr">
              <a:defRPr/>
            </a:pPr>
            <a:endParaRPr lang="en-US" sz="1050" dirty="0">
              <a:solidFill>
                <a:srgbClr val="000000"/>
              </a:solidFill>
              <a:ea typeface="ＭＳ Ｐゴシック" charset="-128"/>
            </a:endParaRPr>
          </a:p>
          <a:p>
            <a:pPr algn="ctr">
              <a:defRPr/>
            </a:pPr>
            <a:r>
              <a:rPr lang="en-US" sz="1050" dirty="0">
                <a:solidFill>
                  <a:srgbClr val="000000"/>
                </a:solidFill>
                <a:highlight>
                  <a:srgbClr val="00FF00"/>
                </a:highlight>
                <a:ea typeface="ＭＳ Ｐゴシック" charset="-128"/>
              </a:rPr>
              <a:t>IEEE 802 LMSC</a:t>
            </a:r>
          </a:p>
          <a:p>
            <a:pPr algn="ctr">
              <a:defRPr/>
            </a:pPr>
            <a:endParaRPr lang="en-US" sz="1050" dirty="0">
              <a:solidFill>
                <a:srgbClr val="000000"/>
              </a:solidFill>
              <a:ea typeface="ＭＳ Ｐゴシック" charset="-128"/>
            </a:endParaRPr>
          </a:p>
        </p:txBody>
      </p:sp>
      <p:cxnSp>
        <p:nvCxnSpPr>
          <p:cNvPr id="34840" name="Straight Connector 15">
            <a:extLst>
              <a:ext uri="{FF2B5EF4-FFF2-40B4-BE49-F238E27FC236}">
                <a16:creationId xmlns:a16="http://schemas.microsoft.com/office/drawing/2014/main" id="{6E9BAEB8-B168-48E0-8951-EE412999880D}"/>
              </a:ext>
            </a:extLst>
          </p:cNvPr>
          <p:cNvCxnSpPr>
            <a:cxnSpLocks/>
            <a:stCxn id="98" idx="3"/>
          </p:cNvCxnSpPr>
          <p:nvPr/>
        </p:nvCxnSpPr>
        <p:spPr bwMode="auto">
          <a:xfrm>
            <a:off x="4572001" y="5043488"/>
            <a:ext cx="468313" cy="0"/>
          </a:xfrm>
          <a:prstGeom prst="line">
            <a:avLst/>
          </a:prstGeom>
          <a:noFill/>
          <a:ln w="12700"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4841" name="Straight Connector 87">
            <a:extLst>
              <a:ext uri="{FF2B5EF4-FFF2-40B4-BE49-F238E27FC236}">
                <a16:creationId xmlns:a16="http://schemas.microsoft.com/office/drawing/2014/main" id="{3DDA9364-3EF0-47FD-B8D0-593912734FDD}"/>
              </a:ext>
            </a:extLst>
          </p:cNvPr>
          <p:cNvCxnSpPr>
            <a:cxnSpLocks/>
          </p:cNvCxnSpPr>
          <p:nvPr/>
        </p:nvCxnSpPr>
        <p:spPr bwMode="auto">
          <a:xfrm>
            <a:off x="2586038" y="35052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42" name="Straight Connector 89">
            <a:extLst>
              <a:ext uri="{FF2B5EF4-FFF2-40B4-BE49-F238E27FC236}">
                <a16:creationId xmlns:a16="http://schemas.microsoft.com/office/drawing/2014/main" id="{74EF592D-E05B-4190-9A70-1A679691A3AE}"/>
              </a:ext>
            </a:extLst>
          </p:cNvPr>
          <p:cNvCxnSpPr>
            <a:cxnSpLocks/>
          </p:cNvCxnSpPr>
          <p:nvPr/>
        </p:nvCxnSpPr>
        <p:spPr bwMode="auto">
          <a:xfrm>
            <a:off x="2740025" y="35052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43" name="Straight Connector 90">
            <a:extLst>
              <a:ext uri="{FF2B5EF4-FFF2-40B4-BE49-F238E27FC236}">
                <a16:creationId xmlns:a16="http://schemas.microsoft.com/office/drawing/2014/main" id="{0F061177-9099-42EC-8338-2B17947FF582}"/>
              </a:ext>
            </a:extLst>
          </p:cNvPr>
          <p:cNvCxnSpPr>
            <a:cxnSpLocks/>
          </p:cNvCxnSpPr>
          <p:nvPr/>
        </p:nvCxnSpPr>
        <p:spPr bwMode="auto">
          <a:xfrm>
            <a:off x="2895600" y="35052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44" name="Straight Connector 91">
            <a:extLst>
              <a:ext uri="{FF2B5EF4-FFF2-40B4-BE49-F238E27FC236}">
                <a16:creationId xmlns:a16="http://schemas.microsoft.com/office/drawing/2014/main" id="{A4645767-0CD6-4555-B265-56B1C57582C1}"/>
              </a:ext>
            </a:extLst>
          </p:cNvPr>
          <p:cNvCxnSpPr>
            <a:cxnSpLocks/>
          </p:cNvCxnSpPr>
          <p:nvPr/>
        </p:nvCxnSpPr>
        <p:spPr bwMode="auto">
          <a:xfrm>
            <a:off x="1976438" y="35052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45" name="Straight Connector 92">
            <a:extLst>
              <a:ext uri="{FF2B5EF4-FFF2-40B4-BE49-F238E27FC236}">
                <a16:creationId xmlns:a16="http://schemas.microsoft.com/office/drawing/2014/main" id="{14E38296-A2A7-4B78-9A69-57E60E56678A}"/>
              </a:ext>
            </a:extLst>
          </p:cNvPr>
          <p:cNvCxnSpPr>
            <a:cxnSpLocks/>
          </p:cNvCxnSpPr>
          <p:nvPr/>
        </p:nvCxnSpPr>
        <p:spPr bwMode="auto">
          <a:xfrm>
            <a:off x="2130425" y="35052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46" name="Straight Connector 94">
            <a:extLst>
              <a:ext uri="{FF2B5EF4-FFF2-40B4-BE49-F238E27FC236}">
                <a16:creationId xmlns:a16="http://schemas.microsoft.com/office/drawing/2014/main" id="{6E8C61E6-1971-4277-B987-6A5CDEFDD274}"/>
              </a:ext>
            </a:extLst>
          </p:cNvPr>
          <p:cNvCxnSpPr>
            <a:cxnSpLocks/>
          </p:cNvCxnSpPr>
          <p:nvPr/>
        </p:nvCxnSpPr>
        <p:spPr bwMode="auto">
          <a:xfrm>
            <a:off x="2286000" y="35052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2" name="TextBox 1">
            <a:extLst>
              <a:ext uri="{FF2B5EF4-FFF2-40B4-BE49-F238E27FC236}">
                <a16:creationId xmlns:a16="http://schemas.microsoft.com/office/drawing/2014/main" id="{68069AA3-8C7C-4632-A3C6-1BD7B8FF1864}"/>
              </a:ext>
            </a:extLst>
          </p:cNvPr>
          <p:cNvSpPr txBox="1"/>
          <p:nvPr/>
        </p:nvSpPr>
        <p:spPr>
          <a:xfrm>
            <a:off x="1905001" y="3833813"/>
            <a:ext cx="1071563" cy="322262"/>
          </a:xfrm>
          <a:prstGeom prst="rect">
            <a:avLst/>
          </a:prstGeom>
          <a:solidFill>
            <a:schemeClr val="bg1"/>
          </a:solidFill>
          <a:ln>
            <a:solidFill>
              <a:schemeClr val="tx1"/>
            </a:solidFill>
          </a:ln>
        </p:spPr>
        <p:txBody>
          <a:bodyPr lIns="45720" tIns="0" rIns="0" bIns="0" anchor="ctr">
            <a:spAutoFit/>
          </a:bodyPr>
          <a:lstStyle/>
          <a:p>
            <a:pPr algn="ctr">
              <a:defRPr/>
            </a:pPr>
            <a:r>
              <a:rPr lang="en-US" sz="1050" dirty="0">
                <a:solidFill>
                  <a:srgbClr val="000000"/>
                </a:solidFill>
                <a:ea typeface="ＭＳ Ｐゴシック" charset="-128"/>
              </a:rPr>
              <a:t>IEEE Computer Society</a:t>
            </a:r>
          </a:p>
        </p:txBody>
      </p:sp>
      <p:cxnSp>
        <p:nvCxnSpPr>
          <p:cNvPr id="34848" name="Straight Connector 51">
            <a:extLst>
              <a:ext uri="{FF2B5EF4-FFF2-40B4-BE49-F238E27FC236}">
                <a16:creationId xmlns:a16="http://schemas.microsoft.com/office/drawing/2014/main" id="{AF8539A0-4F9B-49CD-A17C-58DA1AFAA5EE}"/>
              </a:ext>
            </a:extLst>
          </p:cNvPr>
          <p:cNvCxnSpPr>
            <a:cxnSpLocks/>
          </p:cNvCxnSpPr>
          <p:nvPr/>
        </p:nvCxnSpPr>
        <p:spPr bwMode="auto">
          <a:xfrm>
            <a:off x="2438401" y="4648200"/>
            <a:ext cx="3175" cy="395288"/>
          </a:xfrm>
          <a:prstGeom prst="line">
            <a:avLst/>
          </a:prstGeom>
          <a:noFill/>
          <a:ln w="12700" algn="ctr">
            <a:solidFill>
              <a:schemeClr val="tx1"/>
            </a:solidFill>
            <a:round/>
            <a:headEnd type="triangle" w="med" len="med"/>
            <a:tailEnd/>
          </a:ln>
          <a:extLst>
            <a:ext uri="{909E8E84-426E-40DD-AFC4-6F175D3DCCD1}">
              <a14:hiddenFill xmlns:a14="http://schemas.microsoft.com/office/drawing/2010/main">
                <a:noFill/>
              </a14:hiddenFill>
            </a:ext>
          </a:extLst>
        </p:spPr>
      </p:cxnSp>
      <p:cxnSp>
        <p:nvCxnSpPr>
          <p:cNvPr id="34849" name="Straight Connector 14">
            <a:extLst>
              <a:ext uri="{FF2B5EF4-FFF2-40B4-BE49-F238E27FC236}">
                <a16:creationId xmlns:a16="http://schemas.microsoft.com/office/drawing/2014/main" id="{AB02BD47-D007-4E58-80A8-B7C718F361CD}"/>
              </a:ext>
            </a:extLst>
          </p:cNvPr>
          <p:cNvCxnSpPr>
            <a:cxnSpLocks noChangeShapeType="1"/>
            <a:endCxn id="98" idx="1"/>
          </p:cNvCxnSpPr>
          <p:nvPr/>
        </p:nvCxnSpPr>
        <p:spPr bwMode="auto">
          <a:xfrm>
            <a:off x="2441576" y="5043488"/>
            <a:ext cx="835025" cy="0"/>
          </a:xfrm>
          <a:prstGeom prst="line">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4850" name="Freeform 61">
            <a:extLst>
              <a:ext uri="{FF2B5EF4-FFF2-40B4-BE49-F238E27FC236}">
                <a16:creationId xmlns:a16="http://schemas.microsoft.com/office/drawing/2014/main" id="{3A74809D-ACFB-4B91-BE62-5DE1BF8D176F}"/>
              </a:ext>
            </a:extLst>
          </p:cNvPr>
          <p:cNvSpPr>
            <a:spLocks/>
          </p:cNvSpPr>
          <p:nvPr/>
        </p:nvSpPr>
        <p:spPr bwMode="auto">
          <a:xfrm>
            <a:off x="2441575" y="2252664"/>
            <a:ext cx="7196138" cy="300037"/>
          </a:xfrm>
          <a:custGeom>
            <a:avLst/>
            <a:gdLst>
              <a:gd name="T0" fmla="*/ 7207 w 7206343"/>
              <a:gd name="T1" fmla="*/ 179113 h 341085"/>
              <a:gd name="T2" fmla="*/ 0 w 7206343"/>
              <a:gd name="T3" fmla="*/ 0 h 341085"/>
              <a:gd name="T4" fmla="*/ 7155880 w 7206343"/>
              <a:gd name="T5" fmla="*/ 7621 h 341085"/>
              <a:gd name="T6" fmla="*/ 7148674 w 7206343"/>
              <a:gd name="T7" fmla="*/ 175302 h 34108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206343" h="341085">
                <a:moveTo>
                  <a:pt x="7257" y="341085"/>
                </a:moveTo>
                <a:lnTo>
                  <a:pt x="0" y="0"/>
                </a:lnTo>
                <a:lnTo>
                  <a:pt x="7206343" y="14514"/>
                </a:lnTo>
                <a:lnTo>
                  <a:pt x="7199086" y="333828"/>
                </a:lnTo>
              </a:path>
            </a:pathLst>
          </a:custGeom>
          <a:noFill/>
          <a:ln w="25400" cap="flat" cmpd="sng" algn="ctr">
            <a:solidFill>
              <a:srgbClr val="0432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nchor="ctr"/>
          <a:lstStyle/>
          <a:p>
            <a:endParaRPr lang="en-GB"/>
          </a:p>
        </p:txBody>
      </p:sp>
      <p:cxnSp>
        <p:nvCxnSpPr>
          <p:cNvPr id="34851" name="Straight Connector 121">
            <a:extLst>
              <a:ext uri="{FF2B5EF4-FFF2-40B4-BE49-F238E27FC236}">
                <a16:creationId xmlns:a16="http://schemas.microsoft.com/office/drawing/2014/main" id="{2EB8C3C3-2D25-415F-B9CA-F03ED318AF48}"/>
              </a:ext>
            </a:extLst>
          </p:cNvPr>
          <p:cNvCxnSpPr>
            <a:cxnSpLocks noChangeShapeType="1"/>
          </p:cNvCxnSpPr>
          <p:nvPr/>
        </p:nvCxnSpPr>
        <p:spPr bwMode="auto">
          <a:xfrm>
            <a:off x="6008689" y="4606925"/>
            <a:ext cx="1957387" cy="0"/>
          </a:xfrm>
          <a:prstGeom prst="line">
            <a:avLst/>
          </a:prstGeom>
          <a:noFill/>
          <a:ln w="25400" algn="ctr">
            <a:solidFill>
              <a:srgbClr val="0432FF"/>
            </a:solidFill>
            <a:round/>
            <a:headEnd/>
            <a:tailEnd/>
          </a:ln>
          <a:extLst>
            <a:ext uri="{909E8E84-426E-40DD-AFC4-6F175D3DCCD1}">
              <a14:hiddenFill xmlns:a14="http://schemas.microsoft.com/office/drawing/2010/main">
                <a:noFill/>
              </a14:hiddenFill>
            </a:ext>
          </a:extLst>
        </p:spPr>
      </p:cxnSp>
      <p:sp>
        <p:nvSpPr>
          <p:cNvPr id="34852" name="Rectangle 4">
            <a:extLst>
              <a:ext uri="{FF2B5EF4-FFF2-40B4-BE49-F238E27FC236}">
                <a16:creationId xmlns:a16="http://schemas.microsoft.com/office/drawing/2014/main" id="{A00C173D-7048-419B-A9FF-0479594D4625}"/>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January 2020</a:t>
            </a:r>
          </a:p>
        </p:txBody>
      </p:sp>
      <p:sp>
        <p:nvSpPr>
          <p:cNvPr id="34853" name="Rectangle 5">
            <a:extLst>
              <a:ext uri="{FF2B5EF4-FFF2-40B4-BE49-F238E27FC236}">
                <a16:creationId xmlns:a16="http://schemas.microsoft.com/office/drawing/2014/main" id="{4CE015A5-DD22-4AE0-B7A4-CEA40622B93B}"/>
              </a:ext>
            </a:extLst>
          </p:cNvPr>
          <p:cNvSpPr>
            <a:spLocks noGrp="1" noChangeArrowheads="1"/>
          </p:cNvSpPr>
          <p:nvPr>
            <p:ph type="ftr" sz="quarter" idx="11"/>
          </p:nvPr>
        </p:nvSpPr>
        <p:spPr>
          <a:xfrm>
            <a:off x="7740652" y="6500834"/>
            <a:ext cx="3649134"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34854" name="Rectangle 6">
            <a:extLst>
              <a:ext uri="{FF2B5EF4-FFF2-40B4-BE49-F238E27FC236}">
                <a16:creationId xmlns:a16="http://schemas.microsoft.com/office/drawing/2014/main" id="{A263D5C4-7AA6-4866-BDF5-2362E697E0EF}"/>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4149085F-F0C0-4768-84BB-B225D3D29659}" type="slidenum">
              <a:rPr lang="en-US" altLang="en-US" sz="1200" b="0"/>
              <a:pPr>
                <a:spcBef>
                  <a:spcPct val="0"/>
                </a:spcBef>
                <a:buFontTx/>
                <a:buNone/>
              </a:pPr>
              <a:t>7</a:t>
            </a:fld>
            <a:endParaRPr lang="en-US" altLang="en-US" sz="1200" b="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ustomShape 1">
            <a:extLst>
              <a:ext uri="{FF2B5EF4-FFF2-40B4-BE49-F238E27FC236}">
                <a16:creationId xmlns:a16="http://schemas.microsoft.com/office/drawing/2014/main" id="{57323116-99A1-4ADF-8750-91FEDA6F5BB5}"/>
              </a:ext>
            </a:extLst>
          </p:cNvPr>
          <p:cNvSpPr>
            <a:spLocks noChangeArrowheads="1"/>
          </p:cNvSpPr>
          <p:nvPr/>
        </p:nvSpPr>
        <p:spPr bwMode="auto">
          <a:xfrm>
            <a:off x="3505200" y="274638"/>
            <a:ext cx="5638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endParaRPr lang="en-US" altLang="en-US" sz="1800">
              <a:solidFill>
                <a:srgbClr val="000000"/>
              </a:solidFill>
              <a:latin typeface="Arial" panose="020B0604020202020204" pitchFamily="34" charset="0"/>
              <a:cs typeface="DejaVu Sans" charset="0"/>
            </a:endParaRPr>
          </a:p>
        </p:txBody>
      </p:sp>
      <p:sp>
        <p:nvSpPr>
          <p:cNvPr id="36867" name="CustomShape 3">
            <a:extLst>
              <a:ext uri="{FF2B5EF4-FFF2-40B4-BE49-F238E27FC236}">
                <a16:creationId xmlns:a16="http://schemas.microsoft.com/office/drawing/2014/main" id="{F1B9F0D9-9FF6-443F-A164-8856DE0D4FA6}"/>
              </a:ext>
            </a:extLst>
          </p:cNvPr>
          <p:cNvSpPr>
            <a:spLocks noChangeArrowheads="1"/>
          </p:cNvSpPr>
          <p:nvPr/>
        </p:nvSpPr>
        <p:spPr bwMode="auto">
          <a:xfrm>
            <a:off x="7675563" y="4983163"/>
            <a:ext cx="1676400" cy="1370012"/>
          </a:xfrm>
          <a:prstGeom prst="rect">
            <a:avLst/>
          </a:prstGeom>
          <a:solidFill>
            <a:srgbClr val="FFCCFF"/>
          </a:solidFill>
          <a:ln w="9363">
            <a:solidFill>
              <a:srgbClr val="000000"/>
            </a:solidFill>
            <a:miter lim="800000"/>
            <a:headEnd/>
            <a:tailEnd/>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solidFill>
                <a:srgbClr val="000000"/>
              </a:solidFill>
              <a:latin typeface="Arial" panose="020B0604020202020204" pitchFamily="34" charset="0"/>
              <a:cs typeface="DejaVu Sans" charset="0"/>
            </a:endParaRPr>
          </a:p>
        </p:txBody>
      </p:sp>
      <p:sp>
        <p:nvSpPr>
          <p:cNvPr id="36868" name="CustomShape 4">
            <a:extLst>
              <a:ext uri="{FF2B5EF4-FFF2-40B4-BE49-F238E27FC236}">
                <a16:creationId xmlns:a16="http://schemas.microsoft.com/office/drawing/2014/main" id="{8B564957-9EFD-45C6-8B1D-90AD40BC226B}"/>
              </a:ext>
            </a:extLst>
          </p:cNvPr>
          <p:cNvSpPr>
            <a:spLocks noChangeArrowheads="1"/>
          </p:cNvSpPr>
          <p:nvPr/>
        </p:nvSpPr>
        <p:spPr bwMode="auto">
          <a:xfrm>
            <a:off x="7904163" y="1782763"/>
            <a:ext cx="1219200" cy="3200400"/>
          </a:xfrm>
          <a:prstGeom prst="rect">
            <a:avLst/>
          </a:prstGeom>
          <a:solidFill>
            <a:srgbClr val="BBE0E3"/>
          </a:solidFill>
          <a:ln w="9363">
            <a:solidFill>
              <a:srgbClr val="000000"/>
            </a:solidFill>
            <a:miter lim="800000"/>
            <a:headEnd/>
            <a:tailEnd/>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solidFill>
                <a:srgbClr val="000000"/>
              </a:solidFill>
              <a:latin typeface="Arial" panose="020B0604020202020204" pitchFamily="34" charset="0"/>
              <a:cs typeface="DejaVu Sans" charset="0"/>
            </a:endParaRPr>
          </a:p>
        </p:txBody>
      </p:sp>
      <p:sp>
        <p:nvSpPr>
          <p:cNvPr id="36869" name="CustomShape 5">
            <a:extLst>
              <a:ext uri="{FF2B5EF4-FFF2-40B4-BE49-F238E27FC236}">
                <a16:creationId xmlns:a16="http://schemas.microsoft.com/office/drawing/2014/main" id="{6370D75F-BE87-474B-B243-9426BD6AAD10}"/>
              </a:ext>
            </a:extLst>
          </p:cNvPr>
          <p:cNvSpPr>
            <a:spLocks noChangeArrowheads="1"/>
          </p:cNvSpPr>
          <p:nvPr/>
        </p:nvSpPr>
        <p:spPr bwMode="auto">
          <a:xfrm>
            <a:off x="7696201" y="946151"/>
            <a:ext cx="1579563"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600">
                <a:solidFill>
                  <a:srgbClr val="000000"/>
                </a:solidFill>
                <a:latin typeface="Arial" panose="020B0604020202020204" pitchFamily="34" charset="0"/>
                <a:cs typeface="DejaVu Sans" charset="0"/>
              </a:rPr>
              <a:t>Reference </a:t>
            </a:r>
            <a:endParaRPr lang="en-US" altLang="en-US" sz="1800">
              <a:solidFill>
                <a:srgbClr val="000000"/>
              </a:solidFill>
              <a:latin typeface="Arial" panose="020B0604020202020204" pitchFamily="34" charset="0"/>
              <a:cs typeface="DejaVu Sans" charset="0"/>
            </a:endParaRPr>
          </a:p>
          <a:p>
            <a:pPr algn="ctr" eaLnBrk="1" hangingPunct="1">
              <a:spcBef>
                <a:spcPct val="0"/>
              </a:spcBef>
              <a:buFontTx/>
              <a:buNone/>
            </a:pPr>
            <a:r>
              <a:rPr lang="en-US" altLang="en-US" sz="1600">
                <a:solidFill>
                  <a:srgbClr val="000000"/>
                </a:solidFill>
                <a:latin typeface="Arial" panose="020B0604020202020204" pitchFamily="34" charset="0"/>
                <a:cs typeface="DejaVu Sans" charset="0"/>
              </a:rPr>
              <a:t>Model for</a:t>
            </a:r>
          </a:p>
          <a:p>
            <a:pPr algn="ctr" eaLnBrk="1" hangingPunct="1">
              <a:spcBef>
                <a:spcPct val="0"/>
              </a:spcBef>
              <a:buFontTx/>
              <a:buNone/>
            </a:pPr>
            <a:r>
              <a:rPr lang="en-US" altLang="en-US" sz="1600">
                <a:solidFill>
                  <a:srgbClr val="000000"/>
                </a:solidFill>
                <a:latin typeface="Arial" panose="020B0604020202020204" pitchFamily="34" charset="0"/>
                <a:cs typeface="DejaVu Sans" charset="0"/>
              </a:rPr>
              <a:t>End Stations</a:t>
            </a:r>
            <a:endParaRPr lang="en-US" altLang="en-US" sz="1800">
              <a:solidFill>
                <a:srgbClr val="000000"/>
              </a:solidFill>
              <a:latin typeface="Arial" panose="020B0604020202020204" pitchFamily="34" charset="0"/>
              <a:cs typeface="DejaVu Sans" charset="0"/>
            </a:endParaRPr>
          </a:p>
        </p:txBody>
      </p:sp>
      <p:sp>
        <p:nvSpPr>
          <p:cNvPr id="36870" name="CustomShape 6">
            <a:extLst>
              <a:ext uri="{FF2B5EF4-FFF2-40B4-BE49-F238E27FC236}">
                <a16:creationId xmlns:a16="http://schemas.microsoft.com/office/drawing/2014/main" id="{DCBD775D-4C29-48C8-B35A-02EAB00C654C}"/>
              </a:ext>
            </a:extLst>
          </p:cNvPr>
          <p:cNvSpPr>
            <a:spLocks noChangeArrowheads="1"/>
          </p:cNvSpPr>
          <p:nvPr/>
        </p:nvSpPr>
        <p:spPr bwMode="auto">
          <a:xfrm>
            <a:off x="7969251" y="1858964"/>
            <a:ext cx="1050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Application</a:t>
            </a:r>
            <a:endParaRPr lang="en-US" altLang="en-US" sz="1800">
              <a:solidFill>
                <a:srgbClr val="000000"/>
              </a:solidFill>
              <a:latin typeface="Arial" panose="020B0604020202020204" pitchFamily="34" charset="0"/>
              <a:cs typeface="DejaVu Sans" charset="0"/>
            </a:endParaRPr>
          </a:p>
        </p:txBody>
      </p:sp>
      <p:sp>
        <p:nvSpPr>
          <p:cNvPr id="36871" name="CustomShape 7">
            <a:extLst>
              <a:ext uri="{FF2B5EF4-FFF2-40B4-BE49-F238E27FC236}">
                <a16:creationId xmlns:a16="http://schemas.microsoft.com/office/drawing/2014/main" id="{A8F1512F-3F24-47FC-9E4E-F0E74CE58AA8}"/>
              </a:ext>
            </a:extLst>
          </p:cNvPr>
          <p:cNvSpPr>
            <a:spLocks noChangeArrowheads="1"/>
          </p:cNvSpPr>
          <p:nvPr/>
        </p:nvSpPr>
        <p:spPr bwMode="auto">
          <a:xfrm>
            <a:off x="7943851" y="2260600"/>
            <a:ext cx="117951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Presentation</a:t>
            </a:r>
            <a:endParaRPr lang="en-US" altLang="en-US" sz="1800">
              <a:solidFill>
                <a:srgbClr val="000000"/>
              </a:solidFill>
              <a:latin typeface="Arial" panose="020B0604020202020204" pitchFamily="34" charset="0"/>
              <a:cs typeface="DejaVu Sans" charset="0"/>
            </a:endParaRPr>
          </a:p>
        </p:txBody>
      </p:sp>
      <p:sp>
        <p:nvSpPr>
          <p:cNvPr id="36872" name="CustomShape 8">
            <a:extLst>
              <a:ext uri="{FF2B5EF4-FFF2-40B4-BE49-F238E27FC236}">
                <a16:creationId xmlns:a16="http://schemas.microsoft.com/office/drawing/2014/main" id="{08B73E9F-F8FB-4F38-8F4D-B9B29E80090D}"/>
              </a:ext>
            </a:extLst>
          </p:cNvPr>
          <p:cNvSpPr>
            <a:spLocks noChangeArrowheads="1"/>
          </p:cNvSpPr>
          <p:nvPr/>
        </p:nvSpPr>
        <p:spPr bwMode="auto">
          <a:xfrm>
            <a:off x="8158163" y="2663825"/>
            <a:ext cx="8128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Session</a:t>
            </a:r>
            <a:endParaRPr lang="en-US" altLang="en-US" sz="1800">
              <a:solidFill>
                <a:srgbClr val="000000"/>
              </a:solidFill>
              <a:latin typeface="Arial" panose="020B0604020202020204" pitchFamily="34" charset="0"/>
              <a:cs typeface="DejaVu Sans" charset="0"/>
            </a:endParaRPr>
          </a:p>
        </p:txBody>
      </p:sp>
      <p:sp>
        <p:nvSpPr>
          <p:cNvPr id="36873" name="CustomShape 9">
            <a:extLst>
              <a:ext uri="{FF2B5EF4-FFF2-40B4-BE49-F238E27FC236}">
                <a16:creationId xmlns:a16="http://schemas.microsoft.com/office/drawing/2014/main" id="{1943D3F8-491E-4A77-9EF4-2CF94EBE133C}"/>
              </a:ext>
            </a:extLst>
          </p:cNvPr>
          <p:cNvSpPr>
            <a:spLocks noChangeArrowheads="1"/>
          </p:cNvSpPr>
          <p:nvPr/>
        </p:nvSpPr>
        <p:spPr bwMode="auto">
          <a:xfrm>
            <a:off x="8026400" y="3067050"/>
            <a:ext cx="935038"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Transport</a:t>
            </a:r>
            <a:endParaRPr lang="en-US" altLang="en-US" sz="1800">
              <a:solidFill>
                <a:srgbClr val="000000"/>
              </a:solidFill>
              <a:latin typeface="Arial" panose="020B0604020202020204" pitchFamily="34" charset="0"/>
              <a:cs typeface="DejaVu Sans" charset="0"/>
            </a:endParaRPr>
          </a:p>
        </p:txBody>
      </p:sp>
      <p:sp>
        <p:nvSpPr>
          <p:cNvPr id="36874" name="CustomShape 10">
            <a:extLst>
              <a:ext uri="{FF2B5EF4-FFF2-40B4-BE49-F238E27FC236}">
                <a16:creationId xmlns:a16="http://schemas.microsoft.com/office/drawing/2014/main" id="{DADCFED7-FCEC-4E82-8B61-BB61A451706C}"/>
              </a:ext>
            </a:extLst>
          </p:cNvPr>
          <p:cNvSpPr>
            <a:spLocks noChangeArrowheads="1"/>
          </p:cNvSpPr>
          <p:nvPr/>
        </p:nvSpPr>
        <p:spPr bwMode="auto">
          <a:xfrm>
            <a:off x="8077200" y="3533775"/>
            <a:ext cx="833438"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Network</a:t>
            </a:r>
            <a:endParaRPr lang="en-US" altLang="en-US" sz="1800">
              <a:solidFill>
                <a:srgbClr val="000000"/>
              </a:solidFill>
              <a:latin typeface="Arial" panose="020B0604020202020204" pitchFamily="34" charset="0"/>
              <a:cs typeface="DejaVu Sans" charset="0"/>
            </a:endParaRPr>
          </a:p>
        </p:txBody>
      </p:sp>
      <p:sp>
        <p:nvSpPr>
          <p:cNvPr id="36875" name="CustomShape 11">
            <a:extLst>
              <a:ext uri="{FF2B5EF4-FFF2-40B4-BE49-F238E27FC236}">
                <a16:creationId xmlns:a16="http://schemas.microsoft.com/office/drawing/2014/main" id="{C07A2573-C736-4F8B-8603-A89697864071}"/>
              </a:ext>
            </a:extLst>
          </p:cNvPr>
          <p:cNvSpPr>
            <a:spLocks noChangeArrowheads="1"/>
          </p:cNvSpPr>
          <p:nvPr/>
        </p:nvSpPr>
        <p:spPr bwMode="auto">
          <a:xfrm>
            <a:off x="8026401" y="4067175"/>
            <a:ext cx="93186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Data Link</a:t>
            </a:r>
            <a:endParaRPr lang="en-US" altLang="en-US" sz="1800">
              <a:solidFill>
                <a:srgbClr val="000000"/>
              </a:solidFill>
              <a:latin typeface="Arial" panose="020B0604020202020204" pitchFamily="34" charset="0"/>
              <a:cs typeface="DejaVu Sans" charset="0"/>
            </a:endParaRPr>
          </a:p>
        </p:txBody>
      </p:sp>
      <p:sp>
        <p:nvSpPr>
          <p:cNvPr id="36876" name="CustomShape 12">
            <a:extLst>
              <a:ext uri="{FF2B5EF4-FFF2-40B4-BE49-F238E27FC236}">
                <a16:creationId xmlns:a16="http://schemas.microsoft.com/office/drawing/2014/main" id="{CB041490-1DAC-490F-ABCA-5AF571952E31}"/>
              </a:ext>
            </a:extLst>
          </p:cNvPr>
          <p:cNvSpPr>
            <a:spLocks noChangeArrowheads="1"/>
          </p:cNvSpPr>
          <p:nvPr/>
        </p:nvSpPr>
        <p:spPr bwMode="auto">
          <a:xfrm>
            <a:off x="8072438" y="4656139"/>
            <a:ext cx="84296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Physical</a:t>
            </a:r>
            <a:endParaRPr lang="en-US" altLang="en-US" sz="1800">
              <a:solidFill>
                <a:srgbClr val="000000"/>
              </a:solidFill>
              <a:latin typeface="Arial" panose="020B0604020202020204" pitchFamily="34" charset="0"/>
              <a:cs typeface="DejaVu Sans" charset="0"/>
            </a:endParaRPr>
          </a:p>
        </p:txBody>
      </p:sp>
      <p:sp>
        <p:nvSpPr>
          <p:cNvPr id="36877" name="CustomShape 13">
            <a:extLst>
              <a:ext uri="{FF2B5EF4-FFF2-40B4-BE49-F238E27FC236}">
                <a16:creationId xmlns:a16="http://schemas.microsoft.com/office/drawing/2014/main" id="{F00316CB-1388-4CBE-A07C-EFE3C89D1D4C}"/>
              </a:ext>
            </a:extLst>
          </p:cNvPr>
          <p:cNvSpPr>
            <a:spLocks noChangeArrowheads="1"/>
          </p:cNvSpPr>
          <p:nvPr/>
        </p:nvSpPr>
        <p:spPr bwMode="auto">
          <a:xfrm>
            <a:off x="8166100" y="5348288"/>
            <a:ext cx="812800"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•Copper</a:t>
            </a:r>
          </a:p>
          <a:p>
            <a:pPr eaLnBrk="1" hangingPunct="1">
              <a:spcBef>
                <a:spcPct val="0"/>
              </a:spcBef>
              <a:buFontTx/>
              <a:buNone/>
            </a:pPr>
            <a:r>
              <a:rPr lang="en-US" altLang="en-US" sz="1400">
                <a:solidFill>
                  <a:srgbClr val="000000"/>
                </a:solidFill>
                <a:latin typeface="Arial" panose="020B0604020202020204" pitchFamily="34" charset="0"/>
                <a:cs typeface="DejaVu Sans" charset="0"/>
              </a:rPr>
              <a:t>•Fiber</a:t>
            </a:r>
          </a:p>
          <a:p>
            <a:pPr eaLnBrk="1" hangingPunct="1">
              <a:spcBef>
                <a:spcPct val="0"/>
              </a:spcBef>
              <a:buFontTx/>
              <a:buNone/>
            </a:pPr>
            <a:r>
              <a:rPr lang="en-US" altLang="en-US" sz="1400">
                <a:solidFill>
                  <a:srgbClr val="000000"/>
                </a:solidFill>
                <a:latin typeface="Arial" panose="020B0604020202020204" pitchFamily="34" charset="0"/>
                <a:cs typeface="DejaVu Sans" charset="0"/>
              </a:rPr>
              <a:t>•Air</a:t>
            </a:r>
          </a:p>
          <a:p>
            <a:pPr eaLnBrk="1" hangingPunct="1">
              <a:spcBef>
                <a:spcPct val="0"/>
              </a:spcBef>
              <a:buFontTx/>
              <a:buNone/>
            </a:pPr>
            <a:r>
              <a:rPr lang="en-US" altLang="en-US" sz="1400">
                <a:solidFill>
                  <a:srgbClr val="000000"/>
                </a:solidFill>
                <a:latin typeface="Arial" panose="020B0604020202020204" pitchFamily="34" charset="0"/>
                <a:cs typeface="DejaVu Sans" charset="0"/>
              </a:rPr>
              <a:t>•Others?</a:t>
            </a:r>
            <a:endParaRPr lang="en-US" altLang="en-US" sz="1800">
              <a:solidFill>
                <a:srgbClr val="000000"/>
              </a:solidFill>
              <a:latin typeface="Arial" panose="020B0604020202020204" pitchFamily="34" charset="0"/>
              <a:cs typeface="DejaVu Sans" charset="0"/>
            </a:endParaRPr>
          </a:p>
        </p:txBody>
      </p:sp>
      <p:sp>
        <p:nvSpPr>
          <p:cNvPr id="36878" name="Line 14">
            <a:extLst>
              <a:ext uri="{FF2B5EF4-FFF2-40B4-BE49-F238E27FC236}">
                <a16:creationId xmlns:a16="http://schemas.microsoft.com/office/drawing/2014/main" id="{22C0D2C5-7AA9-4A89-B19D-2B9694F376D9}"/>
              </a:ext>
            </a:extLst>
          </p:cNvPr>
          <p:cNvSpPr>
            <a:spLocks/>
          </p:cNvSpPr>
          <p:nvPr/>
        </p:nvSpPr>
        <p:spPr bwMode="auto">
          <a:xfrm>
            <a:off x="7904163" y="2239964"/>
            <a:ext cx="1219200" cy="1587"/>
          </a:xfrm>
          <a:custGeom>
            <a:avLst/>
            <a:gdLst>
              <a:gd name="T0" fmla="*/ 609640 w 1219196"/>
              <a:gd name="T1" fmla="*/ 0 h 1591"/>
              <a:gd name="T2" fmla="*/ 1219280 w 1219196"/>
              <a:gd name="T3" fmla="*/ 770 h 1591"/>
              <a:gd name="T4" fmla="*/ 609640 w 1219196"/>
              <a:gd name="T5" fmla="*/ 1524 h 1591"/>
              <a:gd name="T6" fmla="*/ 0 w 1219196"/>
              <a:gd name="T7" fmla="*/ 770 h 1591"/>
              <a:gd name="T8" fmla="*/ 0 w 1219196"/>
              <a:gd name="T9" fmla="*/ 0 h 1591"/>
              <a:gd name="T10" fmla="*/ 1219280 w 1219196"/>
              <a:gd name="T11" fmla="*/ 1524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879" name="Line 15">
            <a:extLst>
              <a:ext uri="{FF2B5EF4-FFF2-40B4-BE49-F238E27FC236}">
                <a16:creationId xmlns:a16="http://schemas.microsoft.com/office/drawing/2014/main" id="{67D545CC-1063-4729-A278-7BB5BA94A698}"/>
              </a:ext>
            </a:extLst>
          </p:cNvPr>
          <p:cNvSpPr>
            <a:spLocks/>
          </p:cNvSpPr>
          <p:nvPr/>
        </p:nvSpPr>
        <p:spPr bwMode="auto">
          <a:xfrm>
            <a:off x="7904163" y="2620964"/>
            <a:ext cx="1219200" cy="1587"/>
          </a:xfrm>
          <a:custGeom>
            <a:avLst/>
            <a:gdLst>
              <a:gd name="T0" fmla="*/ 609640 w 1219196"/>
              <a:gd name="T1" fmla="*/ 0 h 1591"/>
              <a:gd name="T2" fmla="*/ 1219280 w 1219196"/>
              <a:gd name="T3" fmla="*/ 770 h 1591"/>
              <a:gd name="T4" fmla="*/ 609640 w 1219196"/>
              <a:gd name="T5" fmla="*/ 1524 h 1591"/>
              <a:gd name="T6" fmla="*/ 0 w 1219196"/>
              <a:gd name="T7" fmla="*/ 770 h 1591"/>
              <a:gd name="T8" fmla="*/ 0 w 1219196"/>
              <a:gd name="T9" fmla="*/ 0 h 1591"/>
              <a:gd name="T10" fmla="*/ 1219280 w 1219196"/>
              <a:gd name="T11" fmla="*/ 1524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880" name="Line 16">
            <a:extLst>
              <a:ext uri="{FF2B5EF4-FFF2-40B4-BE49-F238E27FC236}">
                <a16:creationId xmlns:a16="http://schemas.microsoft.com/office/drawing/2014/main" id="{0DC5837F-4AF3-4F67-9613-6F1B884703D8}"/>
              </a:ext>
            </a:extLst>
          </p:cNvPr>
          <p:cNvSpPr>
            <a:spLocks/>
          </p:cNvSpPr>
          <p:nvPr/>
        </p:nvSpPr>
        <p:spPr bwMode="auto">
          <a:xfrm>
            <a:off x="7904163" y="3001964"/>
            <a:ext cx="1219200" cy="1587"/>
          </a:xfrm>
          <a:custGeom>
            <a:avLst/>
            <a:gdLst>
              <a:gd name="T0" fmla="*/ 609640 w 1219196"/>
              <a:gd name="T1" fmla="*/ 0 h 1591"/>
              <a:gd name="T2" fmla="*/ 1219280 w 1219196"/>
              <a:gd name="T3" fmla="*/ 770 h 1591"/>
              <a:gd name="T4" fmla="*/ 609640 w 1219196"/>
              <a:gd name="T5" fmla="*/ 1524 h 1591"/>
              <a:gd name="T6" fmla="*/ 0 w 1219196"/>
              <a:gd name="T7" fmla="*/ 770 h 1591"/>
              <a:gd name="T8" fmla="*/ 0 w 1219196"/>
              <a:gd name="T9" fmla="*/ 0 h 1591"/>
              <a:gd name="T10" fmla="*/ 1219280 w 1219196"/>
              <a:gd name="T11" fmla="*/ 1524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881" name="Line 17">
            <a:extLst>
              <a:ext uri="{FF2B5EF4-FFF2-40B4-BE49-F238E27FC236}">
                <a16:creationId xmlns:a16="http://schemas.microsoft.com/office/drawing/2014/main" id="{205DF17D-5711-487A-8790-50FD633F9D58}"/>
              </a:ext>
            </a:extLst>
          </p:cNvPr>
          <p:cNvSpPr>
            <a:spLocks/>
          </p:cNvSpPr>
          <p:nvPr/>
        </p:nvSpPr>
        <p:spPr bwMode="auto">
          <a:xfrm>
            <a:off x="7904163" y="3459164"/>
            <a:ext cx="1219200" cy="1587"/>
          </a:xfrm>
          <a:custGeom>
            <a:avLst/>
            <a:gdLst>
              <a:gd name="T0" fmla="*/ 609640 w 1219196"/>
              <a:gd name="T1" fmla="*/ 0 h 1591"/>
              <a:gd name="T2" fmla="*/ 1219280 w 1219196"/>
              <a:gd name="T3" fmla="*/ 770 h 1591"/>
              <a:gd name="T4" fmla="*/ 609640 w 1219196"/>
              <a:gd name="T5" fmla="*/ 1524 h 1591"/>
              <a:gd name="T6" fmla="*/ 0 w 1219196"/>
              <a:gd name="T7" fmla="*/ 770 h 1591"/>
              <a:gd name="T8" fmla="*/ 0 w 1219196"/>
              <a:gd name="T9" fmla="*/ 0 h 1591"/>
              <a:gd name="T10" fmla="*/ 1219280 w 1219196"/>
              <a:gd name="T11" fmla="*/ 1524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882" name="Line 19">
            <a:extLst>
              <a:ext uri="{FF2B5EF4-FFF2-40B4-BE49-F238E27FC236}">
                <a16:creationId xmlns:a16="http://schemas.microsoft.com/office/drawing/2014/main" id="{3FE3B39E-2FB7-4EE0-BAB9-E18721027406}"/>
              </a:ext>
            </a:extLst>
          </p:cNvPr>
          <p:cNvSpPr>
            <a:spLocks/>
          </p:cNvSpPr>
          <p:nvPr/>
        </p:nvSpPr>
        <p:spPr bwMode="auto">
          <a:xfrm>
            <a:off x="7904163" y="4602164"/>
            <a:ext cx="1219200" cy="1587"/>
          </a:xfrm>
          <a:custGeom>
            <a:avLst/>
            <a:gdLst>
              <a:gd name="T0" fmla="*/ 609640 w 1219196"/>
              <a:gd name="T1" fmla="*/ 0 h 1591"/>
              <a:gd name="T2" fmla="*/ 1219280 w 1219196"/>
              <a:gd name="T3" fmla="*/ 770 h 1591"/>
              <a:gd name="T4" fmla="*/ 609640 w 1219196"/>
              <a:gd name="T5" fmla="*/ 1524 h 1591"/>
              <a:gd name="T6" fmla="*/ 0 w 1219196"/>
              <a:gd name="T7" fmla="*/ 770 h 1591"/>
              <a:gd name="T8" fmla="*/ 0 w 1219196"/>
              <a:gd name="T9" fmla="*/ 0 h 1591"/>
              <a:gd name="T10" fmla="*/ 1219280 w 1219196"/>
              <a:gd name="T11" fmla="*/ 1524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883" name="CustomShape 22">
            <a:extLst>
              <a:ext uri="{FF2B5EF4-FFF2-40B4-BE49-F238E27FC236}">
                <a16:creationId xmlns:a16="http://schemas.microsoft.com/office/drawing/2014/main" id="{EF443702-5894-490B-8F89-D36C6882DE85}"/>
              </a:ext>
            </a:extLst>
          </p:cNvPr>
          <p:cNvSpPr>
            <a:spLocks noChangeArrowheads="1"/>
          </p:cNvSpPr>
          <p:nvPr/>
        </p:nvSpPr>
        <p:spPr bwMode="auto">
          <a:xfrm>
            <a:off x="7067551" y="4068764"/>
            <a:ext cx="701675"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800">
                <a:solidFill>
                  <a:srgbClr val="000000"/>
                </a:solidFill>
                <a:latin typeface="Arial" panose="020B0604020202020204" pitchFamily="34" charset="0"/>
                <a:cs typeface="DejaVu Sans" charset="0"/>
              </a:rPr>
              <a:t>IEEE</a:t>
            </a:r>
          </a:p>
          <a:p>
            <a:pPr algn="ctr" eaLnBrk="1" hangingPunct="1">
              <a:spcBef>
                <a:spcPct val="0"/>
              </a:spcBef>
              <a:buFontTx/>
              <a:buNone/>
            </a:pPr>
            <a:r>
              <a:rPr lang="en-US" altLang="en-US" sz="1800">
                <a:solidFill>
                  <a:srgbClr val="000000"/>
                </a:solidFill>
                <a:latin typeface="Arial" panose="020B0604020202020204" pitchFamily="34" charset="0"/>
                <a:cs typeface="DejaVu Sans" charset="0"/>
              </a:rPr>
              <a:t>802</a:t>
            </a:r>
          </a:p>
        </p:txBody>
      </p:sp>
      <p:sp>
        <p:nvSpPr>
          <p:cNvPr id="36884" name="Title 3">
            <a:extLst>
              <a:ext uri="{FF2B5EF4-FFF2-40B4-BE49-F238E27FC236}">
                <a16:creationId xmlns:a16="http://schemas.microsoft.com/office/drawing/2014/main" id="{3D6CE14E-3807-4869-9BA3-C02BD0E5ED17}"/>
              </a:ext>
            </a:extLst>
          </p:cNvPr>
          <p:cNvSpPr>
            <a:spLocks noGrp="1" noChangeArrowheads="1"/>
          </p:cNvSpPr>
          <p:nvPr>
            <p:ph type="title"/>
          </p:nvPr>
        </p:nvSpPr>
        <p:spPr>
          <a:xfrm>
            <a:off x="2209800" y="685800"/>
            <a:ext cx="6699250" cy="609600"/>
          </a:xfrm>
        </p:spPr>
        <p:txBody>
          <a:bodyPr/>
          <a:lstStyle/>
          <a:p>
            <a:r>
              <a:rPr lang="en-US" altLang="en-US">
                <a:cs typeface="DejaVu Sans" charset="0"/>
              </a:rPr>
              <a:t>Lower-Layer Focus</a:t>
            </a:r>
            <a:endParaRPr lang="en-US" altLang="en-US"/>
          </a:p>
        </p:txBody>
      </p:sp>
      <p:sp>
        <p:nvSpPr>
          <p:cNvPr id="36885" name="Content Placeholder 4">
            <a:extLst>
              <a:ext uri="{FF2B5EF4-FFF2-40B4-BE49-F238E27FC236}">
                <a16:creationId xmlns:a16="http://schemas.microsoft.com/office/drawing/2014/main" id="{2C4283F3-7669-454B-AFC6-D8C7B59104CA}"/>
              </a:ext>
            </a:extLst>
          </p:cNvPr>
          <p:cNvSpPr>
            <a:spLocks noGrp="1" noChangeArrowheads="1"/>
          </p:cNvSpPr>
          <p:nvPr>
            <p:ph idx="1"/>
          </p:nvPr>
        </p:nvSpPr>
        <p:spPr>
          <a:xfrm>
            <a:off x="623392" y="1314449"/>
            <a:ext cx="5358573" cy="5221288"/>
          </a:xfrm>
        </p:spPr>
        <p:txBody>
          <a:bodyPr/>
          <a:lstStyle/>
          <a:p>
            <a:pPr lvl="1"/>
            <a:r>
              <a:rPr lang="en-US" altLang="en-US" dirty="0"/>
              <a:t>IEEE 802 standards emphasize the functionality of the lowest two layers of the OSI reference model, and the higher layers as they relate to network management</a:t>
            </a:r>
          </a:p>
          <a:p>
            <a:pPr lvl="2"/>
            <a:r>
              <a:rPr lang="en-US" altLang="en-US" sz="2000" dirty="0"/>
              <a:t>physical layer (PHY, Layer 1)</a:t>
            </a:r>
          </a:p>
          <a:p>
            <a:pPr lvl="2"/>
            <a:r>
              <a:rPr lang="en-US" altLang="en-US" sz="2000" dirty="0"/>
              <a:t>data link layer (DLL, Layer 2)</a:t>
            </a:r>
          </a:p>
          <a:p>
            <a:pPr lvl="2"/>
            <a:endParaRPr lang="en-US" altLang="en-US" sz="2000" dirty="0"/>
          </a:p>
          <a:p>
            <a:pPr lvl="1"/>
            <a:r>
              <a:rPr lang="en-US" altLang="en-US" dirty="0"/>
              <a:t>IEEE 802 divides DLL into:</a:t>
            </a:r>
          </a:p>
          <a:p>
            <a:pPr lvl="2"/>
            <a:r>
              <a:rPr lang="en-US" altLang="en-US" sz="2000" dirty="0"/>
              <a:t>Medium Access Control (MAC)	</a:t>
            </a:r>
          </a:p>
          <a:p>
            <a:pPr lvl="3"/>
            <a:r>
              <a:rPr lang="en-US" altLang="en-US" sz="2000" dirty="0"/>
              <a:t>Multiple specifications</a:t>
            </a:r>
          </a:p>
          <a:p>
            <a:pPr lvl="2"/>
            <a:r>
              <a:rPr lang="en-US" altLang="en-US" sz="2000" dirty="0"/>
              <a:t>Common logical link control (LLC)</a:t>
            </a:r>
          </a:p>
          <a:p>
            <a:pPr lvl="1"/>
            <a:r>
              <a:rPr lang="en-US" altLang="en-US" dirty="0"/>
              <a:t>See details in IEEE Std 802</a:t>
            </a:r>
          </a:p>
          <a:p>
            <a:pPr lvl="2"/>
            <a:r>
              <a:rPr lang="en-US" altLang="en-US" sz="2000" dirty="0"/>
              <a:t>“IEEE Standard for Local and Metropolitan Area Networks: Overview and Architecture”</a:t>
            </a:r>
          </a:p>
        </p:txBody>
      </p:sp>
      <p:cxnSp>
        <p:nvCxnSpPr>
          <p:cNvPr id="3" name="Straight Connector 2">
            <a:extLst>
              <a:ext uri="{FF2B5EF4-FFF2-40B4-BE49-F238E27FC236}">
                <a16:creationId xmlns:a16="http://schemas.microsoft.com/office/drawing/2014/main" id="{C365A98D-28E3-1249-A120-6B80BE28FB76}"/>
              </a:ext>
            </a:extLst>
          </p:cNvPr>
          <p:cNvCxnSpPr>
            <a:cxnSpLocks/>
          </p:cNvCxnSpPr>
          <p:nvPr/>
        </p:nvCxnSpPr>
        <p:spPr>
          <a:xfrm>
            <a:off x="6684963" y="3840163"/>
            <a:ext cx="12192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CEEAE23-AFA1-FA46-9F33-354AD3141D74}"/>
              </a:ext>
            </a:extLst>
          </p:cNvPr>
          <p:cNvCxnSpPr>
            <a:cxnSpLocks/>
          </p:cNvCxnSpPr>
          <p:nvPr/>
        </p:nvCxnSpPr>
        <p:spPr>
          <a:xfrm>
            <a:off x="6684963" y="4983163"/>
            <a:ext cx="12192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6888" name="Line 18">
            <a:extLst>
              <a:ext uri="{FF2B5EF4-FFF2-40B4-BE49-F238E27FC236}">
                <a16:creationId xmlns:a16="http://schemas.microsoft.com/office/drawing/2014/main" id="{5FB8C84C-3056-47B4-BAC9-2399BDCB727E}"/>
              </a:ext>
            </a:extLst>
          </p:cNvPr>
          <p:cNvSpPr>
            <a:spLocks/>
          </p:cNvSpPr>
          <p:nvPr/>
        </p:nvSpPr>
        <p:spPr bwMode="auto">
          <a:xfrm>
            <a:off x="7904163" y="3840164"/>
            <a:ext cx="1219200" cy="1587"/>
          </a:xfrm>
          <a:custGeom>
            <a:avLst/>
            <a:gdLst>
              <a:gd name="T0" fmla="*/ 609640 w 1219196"/>
              <a:gd name="T1" fmla="*/ 0 h 1591"/>
              <a:gd name="T2" fmla="*/ 1219280 w 1219196"/>
              <a:gd name="T3" fmla="*/ 770 h 1591"/>
              <a:gd name="T4" fmla="*/ 609640 w 1219196"/>
              <a:gd name="T5" fmla="*/ 1524 h 1591"/>
              <a:gd name="T6" fmla="*/ 0 w 1219196"/>
              <a:gd name="T7" fmla="*/ 770 h 1591"/>
              <a:gd name="T8" fmla="*/ 0 w 1219196"/>
              <a:gd name="T9" fmla="*/ 0 h 1591"/>
              <a:gd name="T10" fmla="*/ 1219280 w 1219196"/>
              <a:gd name="T11" fmla="*/ 1524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nvGrpSpPr>
          <p:cNvPr id="36889" name="Group 1">
            <a:extLst>
              <a:ext uri="{FF2B5EF4-FFF2-40B4-BE49-F238E27FC236}">
                <a16:creationId xmlns:a16="http://schemas.microsoft.com/office/drawing/2014/main" id="{754BED4A-9821-43D1-B815-C33A1B323546}"/>
              </a:ext>
            </a:extLst>
          </p:cNvPr>
          <p:cNvGrpSpPr>
            <a:grpSpLocks/>
          </p:cNvGrpSpPr>
          <p:nvPr/>
        </p:nvGrpSpPr>
        <p:grpSpPr bwMode="auto">
          <a:xfrm>
            <a:off x="9256713" y="3846514"/>
            <a:ext cx="1219200" cy="758825"/>
            <a:chOff x="7772400" y="4247448"/>
            <a:chExt cx="1219200" cy="758222"/>
          </a:xfrm>
        </p:grpSpPr>
        <p:sp>
          <p:nvSpPr>
            <p:cNvPr id="36895" name="CustomShape 4">
              <a:extLst>
                <a:ext uri="{FF2B5EF4-FFF2-40B4-BE49-F238E27FC236}">
                  <a16:creationId xmlns:a16="http://schemas.microsoft.com/office/drawing/2014/main" id="{92C6DFC4-C65E-4A12-B193-3A2C0E2704B2}"/>
                </a:ext>
              </a:extLst>
            </p:cNvPr>
            <p:cNvSpPr>
              <a:spLocks noChangeArrowheads="1"/>
            </p:cNvSpPr>
            <p:nvPr/>
          </p:nvSpPr>
          <p:spPr bwMode="auto">
            <a:xfrm>
              <a:off x="7772400" y="4247448"/>
              <a:ext cx="1219200" cy="758222"/>
            </a:xfrm>
            <a:prstGeom prst="rect">
              <a:avLst/>
            </a:prstGeom>
            <a:solidFill>
              <a:srgbClr val="BBE0E3"/>
            </a:solidFill>
            <a:ln w="9363">
              <a:solidFill>
                <a:srgbClr val="000000"/>
              </a:solidFill>
              <a:miter lim="800000"/>
              <a:headEnd/>
              <a:tailEnd/>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solidFill>
                  <a:srgbClr val="000000"/>
                </a:solidFill>
                <a:latin typeface="Arial" panose="020B0604020202020204" pitchFamily="34" charset="0"/>
                <a:cs typeface="DejaVu Sans" charset="0"/>
              </a:endParaRPr>
            </a:p>
          </p:txBody>
        </p:sp>
        <p:sp>
          <p:nvSpPr>
            <p:cNvPr id="36896" name="CustomShape 10">
              <a:extLst>
                <a:ext uri="{FF2B5EF4-FFF2-40B4-BE49-F238E27FC236}">
                  <a16:creationId xmlns:a16="http://schemas.microsoft.com/office/drawing/2014/main" id="{9DE06478-89B9-4E93-BD32-5CF71D3E6F52}"/>
                </a:ext>
              </a:extLst>
            </p:cNvPr>
            <p:cNvSpPr>
              <a:spLocks noChangeArrowheads="1"/>
            </p:cNvSpPr>
            <p:nvPr/>
          </p:nvSpPr>
          <p:spPr bwMode="auto">
            <a:xfrm>
              <a:off x="7945438" y="4646612"/>
              <a:ext cx="83343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400">
                  <a:solidFill>
                    <a:srgbClr val="000000"/>
                  </a:solidFill>
                  <a:latin typeface="Arial" panose="020B0604020202020204" pitchFamily="34" charset="0"/>
                  <a:cs typeface="DejaVu Sans" charset="0"/>
                </a:rPr>
                <a:t>MAC</a:t>
              </a:r>
              <a:endParaRPr lang="en-US" altLang="en-US" sz="1800">
                <a:solidFill>
                  <a:srgbClr val="000000"/>
                </a:solidFill>
                <a:latin typeface="Arial" panose="020B0604020202020204" pitchFamily="34" charset="0"/>
                <a:cs typeface="DejaVu Sans" charset="0"/>
              </a:endParaRPr>
            </a:p>
          </p:txBody>
        </p:sp>
        <p:sp>
          <p:nvSpPr>
            <p:cNvPr id="36897" name="CustomShape 10">
              <a:extLst>
                <a:ext uri="{FF2B5EF4-FFF2-40B4-BE49-F238E27FC236}">
                  <a16:creationId xmlns:a16="http://schemas.microsoft.com/office/drawing/2014/main" id="{80A6C14A-4D04-4AF8-ADD1-4591D7DAAAC8}"/>
                </a:ext>
              </a:extLst>
            </p:cNvPr>
            <p:cNvSpPr>
              <a:spLocks noChangeArrowheads="1"/>
            </p:cNvSpPr>
            <p:nvPr/>
          </p:nvSpPr>
          <p:spPr bwMode="auto">
            <a:xfrm>
              <a:off x="7924800" y="4267200"/>
              <a:ext cx="83343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400">
                  <a:solidFill>
                    <a:srgbClr val="000000"/>
                  </a:solidFill>
                  <a:latin typeface="Arial" panose="020B0604020202020204" pitchFamily="34" charset="0"/>
                  <a:cs typeface="DejaVu Sans" charset="0"/>
                </a:rPr>
                <a:t>LLC</a:t>
              </a:r>
              <a:endParaRPr lang="en-US" altLang="en-US" sz="1800">
                <a:solidFill>
                  <a:srgbClr val="000000"/>
                </a:solidFill>
                <a:latin typeface="Arial" panose="020B0604020202020204" pitchFamily="34" charset="0"/>
                <a:cs typeface="DejaVu Sans" charset="0"/>
              </a:endParaRPr>
            </a:p>
          </p:txBody>
        </p:sp>
        <p:sp>
          <p:nvSpPr>
            <p:cNvPr id="36898" name="Line 17">
              <a:extLst>
                <a:ext uri="{FF2B5EF4-FFF2-40B4-BE49-F238E27FC236}">
                  <a16:creationId xmlns:a16="http://schemas.microsoft.com/office/drawing/2014/main" id="{10ADDC9B-48A2-40B9-BE34-15F1AD690772}"/>
                </a:ext>
              </a:extLst>
            </p:cNvPr>
            <p:cNvSpPr>
              <a:spLocks/>
            </p:cNvSpPr>
            <p:nvPr/>
          </p:nvSpPr>
          <p:spPr bwMode="auto">
            <a:xfrm>
              <a:off x="7772400" y="4623082"/>
              <a:ext cx="1219200" cy="1588"/>
            </a:xfrm>
            <a:custGeom>
              <a:avLst/>
              <a:gdLst>
                <a:gd name="T0" fmla="*/ 609640 w 1219196"/>
                <a:gd name="T1" fmla="*/ 0 h 1591"/>
                <a:gd name="T2" fmla="*/ 1219280 w 1219196"/>
                <a:gd name="T3" fmla="*/ 774 h 1591"/>
                <a:gd name="T4" fmla="*/ 609640 w 1219196"/>
                <a:gd name="T5" fmla="*/ 1528 h 1591"/>
                <a:gd name="T6" fmla="*/ 0 w 1219196"/>
                <a:gd name="T7" fmla="*/ 774 h 1591"/>
                <a:gd name="T8" fmla="*/ 0 w 1219196"/>
                <a:gd name="T9" fmla="*/ 0 h 1591"/>
                <a:gd name="T10" fmla="*/ 1219280 w 1219196"/>
                <a:gd name="T11" fmla="*/ 1528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36890" name="CustomShape 12">
            <a:extLst>
              <a:ext uri="{FF2B5EF4-FFF2-40B4-BE49-F238E27FC236}">
                <a16:creationId xmlns:a16="http://schemas.microsoft.com/office/drawing/2014/main" id="{6ED8D25C-5B4F-4C13-9B64-5F778F0F16AE}"/>
              </a:ext>
            </a:extLst>
          </p:cNvPr>
          <p:cNvSpPr>
            <a:spLocks noChangeArrowheads="1"/>
          </p:cNvSpPr>
          <p:nvPr/>
        </p:nvSpPr>
        <p:spPr bwMode="auto">
          <a:xfrm>
            <a:off x="8066088" y="5027614"/>
            <a:ext cx="84296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Medium</a:t>
            </a:r>
            <a:endParaRPr lang="en-US" altLang="en-US" sz="1800">
              <a:solidFill>
                <a:srgbClr val="000000"/>
              </a:solidFill>
              <a:latin typeface="Arial" panose="020B0604020202020204" pitchFamily="34" charset="0"/>
              <a:cs typeface="DejaVu Sans" charset="0"/>
            </a:endParaRPr>
          </a:p>
        </p:txBody>
      </p:sp>
      <p:sp>
        <p:nvSpPr>
          <p:cNvPr id="36891" name="Rectangle 4">
            <a:extLst>
              <a:ext uri="{FF2B5EF4-FFF2-40B4-BE49-F238E27FC236}">
                <a16:creationId xmlns:a16="http://schemas.microsoft.com/office/drawing/2014/main" id="{1F756120-F7AE-46E9-8D60-C57417B1C7B8}"/>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January 2020</a:t>
            </a:r>
          </a:p>
        </p:txBody>
      </p:sp>
      <p:sp>
        <p:nvSpPr>
          <p:cNvPr id="36892" name="Rectangle 5">
            <a:extLst>
              <a:ext uri="{FF2B5EF4-FFF2-40B4-BE49-F238E27FC236}">
                <a16:creationId xmlns:a16="http://schemas.microsoft.com/office/drawing/2014/main" id="{8D020CD0-6149-452A-8950-5E18953E8BEE}"/>
              </a:ext>
            </a:extLst>
          </p:cNvPr>
          <p:cNvSpPr>
            <a:spLocks noGrp="1" noChangeArrowheads="1"/>
          </p:cNvSpPr>
          <p:nvPr>
            <p:ph type="ftr" sz="quarter" idx="11"/>
          </p:nvPr>
        </p:nvSpPr>
        <p:spPr>
          <a:xfrm>
            <a:off x="7904164" y="6500834"/>
            <a:ext cx="3485622"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36893" name="Rectangle 6">
            <a:extLst>
              <a:ext uri="{FF2B5EF4-FFF2-40B4-BE49-F238E27FC236}">
                <a16:creationId xmlns:a16="http://schemas.microsoft.com/office/drawing/2014/main" id="{55D3688B-9928-4193-9BD9-C1340CBF5500}"/>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0A7CBB56-36C4-4CAF-A023-4026ADFA42E5}" type="slidenum">
              <a:rPr lang="en-US" altLang="en-US" sz="1200" b="0"/>
              <a:pPr>
                <a:spcBef>
                  <a:spcPct val="0"/>
                </a:spcBef>
                <a:buFontTx/>
                <a:buNone/>
              </a:pPr>
              <a:t>8</a:t>
            </a:fld>
            <a:endParaRPr lang="en-US" altLang="en-US" sz="1200" b="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816E1DF6-AA50-49C1-B2AA-469A6D8B5386}"/>
              </a:ext>
            </a:extLst>
          </p:cNvPr>
          <p:cNvSpPr>
            <a:spLocks noGrp="1" noChangeArrowheads="1"/>
          </p:cNvSpPr>
          <p:nvPr>
            <p:ph type="title"/>
          </p:nvPr>
        </p:nvSpPr>
        <p:spPr>
          <a:xfrm>
            <a:off x="2209800" y="685800"/>
            <a:ext cx="7772400" cy="533400"/>
          </a:xfrm>
        </p:spPr>
        <p:txBody>
          <a:bodyPr/>
          <a:lstStyle/>
          <a:p>
            <a:r>
              <a:rPr lang="en-US" altLang="en-US"/>
              <a:t>Computer Society Sponsors</a:t>
            </a:r>
          </a:p>
        </p:txBody>
      </p:sp>
      <p:sp>
        <p:nvSpPr>
          <p:cNvPr id="3" name="Text Placeholder 2">
            <a:extLst>
              <a:ext uri="{FF2B5EF4-FFF2-40B4-BE49-F238E27FC236}">
                <a16:creationId xmlns:a16="http://schemas.microsoft.com/office/drawing/2014/main" id="{AE2BFD41-AE35-4A3B-B38D-924DAEB71ABC}"/>
              </a:ext>
            </a:extLst>
          </p:cNvPr>
          <p:cNvSpPr>
            <a:spLocks noGrp="1"/>
          </p:cNvSpPr>
          <p:nvPr>
            <p:ph type="body" sz="quarter" idx="13"/>
          </p:nvPr>
        </p:nvSpPr>
        <p:spPr>
          <a:xfrm>
            <a:off x="813917" y="1348308"/>
            <a:ext cx="11017224" cy="4675188"/>
          </a:xfrm>
        </p:spPr>
        <p:txBody>
          <a:bodyPr>
            <a:normAutofit fontScale="92500" lnSpcReduction="10000"/>
          </a:bodyPr>
          <a:lstStyle/>
          <a:p>
            <a:pPr>
              <a:defRPr/>
            </a:pPr>
            <a:r>
              <a:rPr lang="en-US" dirty="0"/>
              <a:t>Cloud Computing Standards Committee: Steve Diamond (</a:t>
            </a:r>
            <a:r>
              <a:rPr lang="en-US" dirty="0">
                <a:hlinkClick r:id="rId2"/>
              </a:rPr>
              <a:t>s.diamond@computer.org</a:t>
            </a:r>
            <a:r>
              <a:rPr lang="en-US" dirty="0"/>
              <a:t>) </a:t>
            </a:r>
          </a:p>
          <a:p>
            <a:pPr>
              <a:defRPr/>
            </a:pPr>
            <a:r>
              <a:rPr lang="en-US" dirty="0"/>
              <a:t>Design Automation Standards Committee: Stan </a:t>
            </a:r>
            <a:r>
              <a:rPr lang="en-US" dirty="0" err="1"/>
              <a:t>Krolikoski</a:t>
            </a:r>
            <a:r>
              <a:rPr lang="en-US" dirty="0"/>
              <a:t> (</a:t>
            </a:r>
            <a:r>
              <a:rPr lang="en-US" dirty="0">
                <a:hlinkClick r:id="rId3"/>
              </a:rPr>
              <a:t>stanleyk@cadence.com</a:t>
            </a:r>
            <a:r>
              <a:rPr lang="en-US" dirty="0"/>
              <a:t>) </a:t>
            </a:r>
          </a:p>
          <a:p>
            <a:pPr>
              <a:defRPr/>
            </a:pPr>
            <a:r>
              <a:rPr lang="en-US" dirty="0"/>
              <a:t>Cybersecurity and Privacy Committee: Eric Hibbard (</a:t>
            </a:r>
            <a:r>
              <a:rPr lang="en-US" dirty="0">
                <a:hlinkClick r:id="rId4"/>
              </a:rPr>
              <a:t>eric.hibbard@ieee.org</a:t>
            </a:r>
            <a:r>
              <a:rPr lang="en-US" dirty="0"/>
              <a:t>) </a:t>
            </a:r>
          </a:p>
          <a:p>
            <a:pPr>
              <a:defRPr/>
            </a:pPr>
            <a:r>
              <a:rPr lang="en-US" dirty="0"/>
              <a:t>Learning Technology Standards Committee: </a:t>
            </a:r>
            <a:r>
              <a:rPr lang="en-US" dirty="0" err="1"/>
              <a:t>Avron</a:t>
            </a:r>
            <a:r>
              <a:rPr lang="en-US" dirty="0"/>
              <a:t> Barr (</a:t>
            </a:r>
            <a:r>
              <a:rPr lang="en-US" dirty="0">
                <a:hlinkClick r:id="rId5"/>
              </a:rPr>
              <a:t>avron@aldo.com</a:t>
            </a:r>
            <a:r>
              <a:rPr lang="en-US" dirty="0"/>
              <a:t>)</a:t>
            </a:r>
          </a:p>
          <a:p>
            <a:pPr>
              <a:defRPr/>
            </a:pPr>
            <a:r>
              <a:rPr lang="en-US" dirty="0"/>
              <a:t>LAN/MAN (IEEE 802) Standards Committee: Paul </a:t>
            </a:r>
            <a:r>
              <a:rPr lang="en-US" dirty="0" err="1"/>
              <a:t>Nikolich</a:t>
            </a:r>
            <a:r>
              <a:rPr lang="en-US" dirty="0"/>
              <a:t> (</a:t>
            </a:r>
            <a:r>
              <a:rPr lang="en-US" dirty="0">
                <a:hlinkClick r:id="rId6"/>
              </a:rPr>
              <a:t>p.nikolich@ieee.org</a:t>
            </a:r>
            <a:r>
              <a:rPr lang="en-US" dirty="0"/>
              <a:t>) </a:t>
            </a:r>
          </a:p>
          <a:p>
            <a:pPr>
              <a:defRPr/>
            </a:pPr>
            <a:r>
              <a:rPr lang="en-US" dirty="0"/>
              <a:t>Microprocessor Standards Committee: Baker </a:t>
            </a:r>
            <a:r>
              <a:rPr lang="en-US" dirty="0" err="1"/>
              <a:t>Kearfott</a:t>
            </a:r>
            <a:r>
              <a:rPr lang="en-US" dirty="0"/>
              <a:t> (</a:t>
            </a:r>
            <a:r>
              <a:rPr lang="en-US" dirty="0">
                <a:hlinkClick r:id="rId7"/>
              </a:rPr>
              <a:t>rbk@louisiana.edu</a:t>
            </a:r>
            <a:r>
              <a:rPr lang="en-US" dirty="0"/>
              <a:t>)</a:t>
            </a:r>
          </a:p>
          <a:p>
            <a:pPr>
              <a:defRPr/>
            </a:pPr>
            <a:r>
              <a:rPr lang="en-US" dirty="0"/>
              <a:t>Portable Applications Standards Committee: Joseph Gwinn (</a:t>
            </a:r>
            <a:r>
              <a:rPr lang="en-US" dirty="0">
                <a:hlinkClick r:id="rId8"/>
              </a:rPr>
              <a:t>gwinn@raytheon.com</a:t>
            </a:r>
            <a:r>
              <a:rPr lang="en-US" dirty="0"/>
              <a:t>)</a:t>
            </a:r>
          </a:p>
          <a:p>
            <a:pPr>
              <a:defRPr/>
            </a:pPr>
            <a:r>
              <a:rPr lang="en-US" dirty="0"/>
              <a:t>Software &amp; Systems Engineering Standards Committee: Paul </a:t>
            </a:r>
            <a:r>
              <a:rPr lang="en-US" dirty="0" err="1"/>
              <a:t>Croll</a:t>
            </a:r>
            <a:r>
              <a:rPr lang="en-US" dirty="0"/>
              <a:t> (</a:t>
            </a:r>
            <a:r>
              <a:rPr lang="en-US" dirty="0">
                <a:hlinkClick r:id="rId9"/>
              </a:rPr>
              <a:t>pcroll@computer.org</a:t>
            </a:r>
            <a:r>
              <a:rPr lang="en-US" dirty="0"/>
              <a:t>)</a:t>
            </a:r>
          </a:p>
          <a:p>
            <a:pPr>
              <a:defRPr/>
            </a:pPr>
            <a:r>
              <a:rPr lang="en-US" dirty="0"/>
              <a:t>Simulation Interoperability Standards Organization Standards Committee: Katherine Morse (</a:t>
            </a:r>
            <a:r>
              <a:rPr lang="en-US" dirty="0">
                <a:hlinkClick r:id="rId10"/>
              </a:rPr>
              <a:t>Katherine.Morse@jhuapl.edu</a:t>
            </a:r>
            <a:r>
              <a:rPr lang="en-US" dirty="0"/>
              <a:t>)</a:t>
            </a:r>
          </a:p>
          <a:p>
            <a:pPr>
              <a:defRPr/>
            </a:pPr>
            <a:r>
              <a:rPr lang="en-US" dirty="0"/>
              <a:t>Test Technology Standards Committee: Adam </a:t>
            </a:r>
            <a:r>
              <a:rPr lang="en-US" dirty="0" err="1"/>
              <a:t>Cron</a:t>
            </a:r>
            <a:r>
              <a:rPr lang="en-US" dirty="0"/>
              <a:t> (</a:t>
            </a:r>
            <a:r>
              <a:rPr lang="en-US" dirty="0">
                <a:hlinkClick r:id="rId11"/>
              </a:rPr>
              <a:t>adam.cron@synopsys.com</a:t>
            </a:r>
            <a:r>
              <a:rPr lang="en-US" dirty="0"/>
              <a:t>)</a:t>
            </a:r>
          </a:p>
          <a:p>
            <a:pPr>
              <a:defRPr/>
            </a:pPr>
            <a:endParaRPr lang="en-US" sz="1800" dirty="0"/>
          </a:p>
        </p:txBody>
      </p:sp>
      <p:sp>
        <p:nvSpPr>
          <p:cNvPr id="8" name="Rectangle 5">
            <a:extLst>
              <a:ext uri="{FF2B5EF4-FFF2-40B4-BE49-F238E27FC236}">
                <a16:creationId xmlns:a16="http://schemas.microsoft.com/office/drawing/2014/main" id="{5473E8C1-A2D8-427A-9797-A4044B466F59}"/>
              </a:ext>
            </a:extLst>
          </p:cNvPr>
          <p:cNvSpPr txBox="1">
            <a:spLocks noChangeArrowheads="1"/>
          </p:cNvSpPr>
          <p:nvPr/>
        </p:nvSpPr>
        <p:spPr>
          <a:xfrm>
            <a:off x="7968208" y="6475414"/>
            <a:ext cx="3485622" cy="24763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200" b="0" dirty="0"/>
              <a:t>Adrian Stephens, Intel : Stephen McCann, Blackberry</a:t>
            </a:r>
          </a:p>
        </p:txBody>
      </p:sp>
      <p:sp>
        <p:nvSpPr>
          <p:cNvPr id="9" name="Rectangle 6">
            <a:extLst>
              <a:ext uri="{FF2B5EF4-FFF2-40B4-BE49-F238E27FC236}">
                <a16:creationId xmlns:a16="http://schemas.microsoft.com/office/drawing/2014/main" id="{53F1712E-B9BA-4069-B855-5029DE3C3073}"/>
              </a:ext>
            </a:extLst>
          </p:cNvPr>
          <p:cNvSpPr txBox="1">
            <a:spLocks noChangeArrowheads="1"/>
          </p:cNvSpPr>
          <p:nvPr/>
        </p:nvSpPr>
        <p:spPr>
          <a:xfrm>
            <a:off x="5768182" y="6445253"/>
            <a:ext cx="704849" cy="3635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200" b="0"/>
              <a:t>Slide </a:t>
            </a:r>
            <a:fld id="{0A7CBB56-36C4-4CAF-A023-4026ADFA42E5}" type="slidenum">
              <a:rPr lang="en-US" altLang="en-US" sz="1200" b="0" smtClean="0"/>
              <a:pPr>
                <a:spcBef>
                  <a:spcPct val="0"/>
                </a:spcBef>
                <a:buFontTx/>
                <a:buNone/>
              </a:pPr>
              <a:t>9</a:t>
            </a:fld>
            <a:endParaRPr lang="en-US" altLang="en-US" sz="1200" b="0" dirty="0"/>
          </a:p>
        </p:txBody>
      </p:sp>
      <p:sp>
        <p:nvSpPr>
          <p:cNvPr id="10" name="Rectangle 4">
            <a:extLst>
              <a:ext uri="{FF2B5EF4-FFF2-40B4-BE49-F238E27FC236}">
                <a16:creationId xmlns:a16="http://schemas.microsoft.com/office/drawing/2014/main" id="{269BDA80-F5D0-4C57-B310-200F07FCFB32}"/>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January 2020</a:t>
            </a:r>
          </a:p>
        </p:txBody>
      </p:sp>
      <p:sp>
        <p:nvSpPr>
          <p:cNvPr id="2" name="Slide Number Placeholder 1">
            <a:extLst>
              <a:ext uri="{FF2B5EF4-FFF2-40B4-BE49-F238E27FC236}">
                <a16:creationId xmlns:a16="http://schemas.microsoft.com/office/drawing/2014/main" id="{F841C968-79BB-45AB-8C7F-974277941037}"/>
              </a:ext>
            </a:extLst>
          </p:cNvPr>
          <p:cNvSpPr>
            <a:spLocks noGrp="1"/>
          </p:cNvSpPr>
          <p:nvPr>
            <p:ph type="sldNum" sz="quarter" idx="16"/>
          </p:nvPr>
        </p:nvSpPr>
        <p:spPr/>
        <p:txBody>
          <a:bodyPr/>
          <a:lstStyle/>
          <a:p>
            <a:pPr>
              <a:defRPr/>
            </a:pPr>
            <a:fld id="{8762CD3F-E34B-4DBD-AA44-8550DE4D8A8D}" type="slidenum">
              <a:rPr lang="en-US" smtClean="0"/>
              <a:pPr>
                <a:defRPr/>
              </a:pPr>
              <a:t>9</a:t>
            </a:fld>
            <a:endParaRPr lang="en-US"/>
          </a:p>
        </p:txBody>
      </p:sp>
    </p:spTree>
  </p:cSld>
  <p:clrMapOvr>
    <a:masterClrMapping/>
  </p:clrMapOvr>
</p:sld>
</file>

<file path=ppt/theme/theme1.xml><?xml version="1.0" encoding="utf-8"?>
<a:theme xmlns:a="http://schemas.openxmlformats.org/drawingml/2006/main" name="802-11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68629</TotalTime>
  <Words>6487</Words>
  <Application>Microsoft Office PowerPoint</Application>
  <PresentationFormat>Widescreen</PresentationFormat>
  <Paragraphs>1164</Paragraphs>
  <Slides>62</Slides>
  <Notes>52</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62</vt:i4>
      </vt:variant>
    </vt:vector>
  </HeadingPairs>
  <TitlesOfParts>
    <vt:vector size="72" baseType="lpstr">
      <vt:lpstr>Arial</vt:lpstr>
      <vt:lpstr>Calibri</vt:lpstr>
      <vt:lpstr>Helvetica</vt:lpstr>
      <vt:lpstr>Monotype Sorts</vt:lpstr>
      <vt:lpstr>Tahoma</vt:lpstr>
      <vt:lpstr>Times New Roman</vt:lpstr>
      <vt:lpstr>Verdana</vt:lpstr>
      <vt:lpstr>Wingdings</vt:lpstr>
      <vt:lpstr>802-11 Theme</vt:lpstr>
      <vt:lpstr>Document</vt:lpstr>
      <vt:lpstr>802.11 New Participant Introduction</vt:lpstr>
      <vt:lpstr>PowerPoint Presentation</vt:lpstr>
      <vt:lpstr>Where can I access important information?</vt:lpstr>
      <vt:lpstr>IEEE 802.11 Presentations</vt:lpstr>
      <vt:lpstr>Who we are</vt:lpstr>
      <vt:lpstr>IEEE Standards Association (IEEE-SA)</vt:lpstr>
      <vt:lpstr>IEEE 802 within IEEE and IEEE-SA Structure</vt:lpstr>
      <vt:lpstr>Lower-Layer Focus</vt:lpstr>
      <vt:lpstr>Computer Society Sponsors</vt:lpstr>
      <vt:lpstr>PowerPoint Presentation</vt:lpstr>
      <vt:lpstr>PowerPoint Presentation</vt:lpstr>
      <vt:lpstr>PowerPoint Presentation</vt:lpstr>
      <vt:lpstr>IEEE 802.11 Revisions</vt:lpstr>
      <vt:lpstr>IEEE 802.11 Standards Pipeline</vt:lpstr>
      <vt:lpstr>Life Cycle</vt:lpstr>
      <vt:lpstr>IEEE Standards Development:  Process Flow</vt:lpstr>
      <vt:lpstr>IEEE-SA Individual and Corporate Standards Development</vt:lpstr>
      <vt:lpstr>IEEE Standards Development: Project Authorization</vt:lpstr>
      <vt:lpstr>IEEE Standards Development: Develop Draft Standard</vt:lpstr>
      <vt:lpstr>IEEE Standards Development: Consensus process</vt:lpstr>
      <vt:lpstr>IEEE Standards Development: Publication &amp; Maintenance</vt:lpstr>
      <vt:lpstr>Policy</vt:lpstr>
      <vt:lpstr>Guiding Principles of the  Standards Process</vt:lpstr>
      <vt:lpstr>Policies and Procedures - Intro</vt:lpstr>
      <vt:lpstr>IEEE-SA policy documents</vt:lpstr>
      <vt:lpstr>Current IEEE-SA Rule documents</vt:lpstr>
      <vt:lpstr>IEEE-SA Patent Policy</vt:lpstr>
      <vt:lpstr>Participants have a duty to inform the IEEE</vt:lpstr>
      <vt:lpstr>Ways to inform IEEE</vt:lpstr>
      <vt:lpstr>Other guidelines for IEEE WG meetings</vt:lpstr>
      <vt:lpstr>Patent-related information</vt:lpstr>
      <vt:lpstr>Copyright</vt:lpstr>
      <vt:lpstr>IEEE SA Copyright Policy</vt:lpstr>
      <vt:lpstr>IEEE SA Copyright Policy</vt:lpstr>
      <vt:lpstr>Participation</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Attendance</vt:lpstr>
      <vt:lpstr>Example Session graphic (interim) Jan 2010</vt:lpstr>
      <vt:lpstr>Example Session graphic (plenary) Mar 2010</vt:lpstr>
      <vt:lpstr>Recording Attendance</vt:lpstr>
      <vt:lpstr>Attendance Procedures</vt:lpstr>
      <vt:lpstr>Changing Affiliation</vt:lpstr>
      <vt:lpstr>Step 1: Get a free IEEE Account</vt:lpstr>
      <vt:lpstr>Step 2: Set your myProject Interest Areas</vt:lpstr>
      <vt:lpstr>Step 3: Log onto IMAT</vt:lpstr>
      <vt:lpstr>Step 4a: Register Your Attendance</vt:lpstr>
      <vt:lpstr>Step 4b: Select the Meeting</vt:lpstr>
      <vt:lpstr>Step 4b: Supply your Affiliation</vt:lpstr>
      <vt:lpstr>Membership</vt:lpstr>
      <vt:lpstr>Member Status Graphic</vt:lpstr>
      <vt:lpstr>What are my rights/obligations?</vt:lpstr>
      <vt:lpstr>Website membership list</vt:lpstr>
      <vt:lpstr>Badges</vt:lpstr>
      <vt:lpstr>Documentation</vt:lpstr>
      <vt:lpstr>Documentation Generally</vt:lpstr>
      <vt:lpstr>Email Reflectors</vt:lpstr>
      <vt:lpstr>Email Reflectors</vt:lpstr>
      <vt:lpstr>Onsite File Server (Intranet)</vt:lpstr>
      <vt:lpstr>Local File Document Server information</vt:lpstr>
      <vt:lpstr>Questions ?</vt:lpstr>
    </vt:vector>
  </TitlesOfParts>
  <Company>BlackBerry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Participants Information</dc:title>
  <dc:subject>November 2019</dc:subject>
  <dc:creator>Stephen McCann</dc:creator>
  <dc:description>Stephen McCann (BlackBerry)</dc:description>
  <cp:lastModifiedBy>Stephen McCann</cp:lastModifiedBy>
  <cp:revision>296</cp:revision>
  <cp:lastPrinted>1601-01-01T00:00:00Z</cp:lastPrinted>
  <dcterms:created xsi:type="dcterms:W3CDTF">2014-04-14T10:59:07Z</dcterms:created>
  <dcterms:modified xsi:type="dcterms:W3CDTF">2020-01-06T11:15:05Z</dcterms:modified>
  <cp:category>Report</cp:category>
</cp:coreProperties>
</file>