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6" r:id="rId3"/>
    <p:sldId id="357" r:id="rId4"/>
    <p:sldId id="356" r:id="rId5"/>
    <p:sldId id="349" r:id="rId6"/>
    <p:sldId id="346" r:id="rId7"/>
    <p:sldId id="354" r:id="rId8"/>
    <p:sldId id="352" r:id="rId9"/>
    <p:sldId id="328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7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>
      <p:cViewPr varScale="1">
        <p:scale>
          <a:sx n="114" d="100"/>
          <a:sy n="114" d="100"/>
        </p:scale>
        <p:origin x="42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27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89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-0001/r1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of FCC NRPM on 11bd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762397"/>
              </p:ext>
            </p:extLst>
          </p:nvPr>
        </p:nvGraphicFramePr>
        <p:xfrm>
          <a:off x="992188" y="2378075"/>
          <a:ext cx="9913937" cy="26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3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8075"/>
                        <a:ext cx="9913937" cy="2627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437285" cy="1065213"/>
          </a:xfrm>
        </p:spPr>
        <p:txBody>
          <a:bodyPr/>
          <a:lstStyle/>
          <a:p>
            <a:r>
              <a:rPr lang="en-US" dirty="0"/>
              <a:t>Enabling WiFi in U-NII-4 is FCC’s Prime Target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87000" cy="3887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FCC plans to allocate lower 45MHz to unlicensed WiFi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FCC doesn’t plan to conclude WiFi sharing study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If plan would be accepted, dedicated V2X Spectrum will be squeezed to 30MHz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No room for future V2X services, needed for safety enhancement: Cooperative perception (sensor sharing) / Pedestrian / Platooning bandwidth needs cannot be ignored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Automotive industry consensually asks to maintain 75MHz for V2X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782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1"/>
            <a:ext cx="10437285" cy="1065213"/>
          </a:xfrm>
        </p:spPr>
        <p:txBody>
          <a:bodyPr/>
          <a:lstStyle/>
          <a:p>
            <a:r>
              <a:rPr lang="en-US" dirty="0"/>
              <a:t>Proposal: Add a Mode of 11bd Sharing in U-NII-4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87000" cy="3887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11bd is based on the assumption of full 75MHz V2X usage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We propose to add a mode of operation in case 40MHz will be taken by FCC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Other countries (Japan / EU) aren’t impacted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In that unfortunate scenario, sharing can mitigate stakeholders aspiration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FCC: Fast approval of exclusive WiFi usage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Automotive: Protected V2X operation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802.11bd PAR: 2x throughput requirement using 20MHz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Proposal: 802.11bd shall develop and validate a sharing scheme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Tiger team study can be used as a baseline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81272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02455F3-C7F0-4FF5-9F6C-9F2AFC772C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2" r="2060"/>
          <a:stretch/>
        </p:blipFill>
        <p:spPr>
          <a:xfrm>
            <a:off x="7540352" y="2057399"/>
            <a:ext cx="4651647" cy="33528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1065213"/>
          </a:xfrm>
        </p:spPr>
        <p:txBody>
          <a:bodyPr/>
          <a:lstStyle/>
          <a:p>
            <a:r>
              <a:rPr lang="en-US" dirty="0"/>
              <a:t>No Legacy 10MHz V2X Channels Would Exist in Band Taken from V2X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68580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Sharing 20MHz channels is the only possible option if FCC takes the 40MHz band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u="sng" dirty="0"/>
              <a:t>10MHz channels wouldn’t exist in that case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Proposal: 802.11bd shall add a new mode for 20MHz operation, without considering 10MHz legacy channels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Header: plain 11a header (no duplicated 10MHz header)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Mask: no need for 10MHz channel compliant mask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Channel access: no need to check for 10MHz activity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Other V2X technology is more challenged to share band with WiFi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687EC076-3AD5-4C3F-ABFC-28C351DCA9FE}"/>
              </a:ext>
            </a:extLst>
          </p:cNvPr>
          <p:cNvSpPr/>
          <p:nvPr/>
        </p:nvSpPr>
        <p:spPr bwMode="auto">
          <a:xfrm>
            <a:off x="9793224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167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604C8BAD-BCC1-4FF7-9CDA-5FEDD22F7E9A}"/>
              </a:ext>
            </a:extLst>
          </p:cNvPr>
          <p:cNvSpPr/>
          <p:nvPr/>
        </p:nvSpPr>
        <p:spPr bwMode="auto">
          <a:xfrm>
            <a:off x="10415016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175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231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V2X should be Prioritized if Shared with WiFi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6625952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Multiple options can be considered, such as: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Option A: Detect-and-Vacate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WLAN stops using V2X channels for certain period after detecting 11bd header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Option B: Raising V2X channel access priority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For example, shorter DIFS or higher CCA for non-V2X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Option C: Minimizing non-V2X traffic in V2X preferred channels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For example, 173 / 177 cannot be primary channels</a:t>
            </a: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kern="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FE38E62-D451-43BE-886C-9F07BBA067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2" r="2060"/>
          <a:stretch/>
        </p:blipFill>
        <p:spPr>
          <a:xfrm>
            <a:off x="7540352" y="2057399"/>
            <a:ext cx="4651647" cy="3352801"/>
          </a:xfrm>
          <a:prstGeom prst="rect">
            <a:avLst/>
          </a:prstGeom>
        </p:spPr>
      </p:pic>
      <p:sp>
        <p:nvSpPr>
          <p:cNvPr id="12" name="Trapezoid 11">
            <a:extLst>
              <a:ext uri="{FF2B5EF4-FFF2-40B4-BE49-F238E27FC236}">
                <a16:creationId xmlns:a16="http://schemas.microsoft.com/office/drawing/2014/main" id="{2F6C5EC9-3222-493E-B1CF-B93B8E9E950D}"/>
              </a:ext>
            </a:extLst>
          </p:cNvPr>
          <p:cNvSpPr/>
          <p:nvPr/>
        </p:nvSpPr>
        <p:spPr bwMode="auto">
          <a:xfrm>
            <a:off x="9793224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167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401FD92D-9161-4671-9400-CE33F97CAB27}"/>
              </a:ext>
            </a:extLst>
          </p:cNvPr>
          <p:cNvSpPr/>
          <p:nvPr/>
        </p:nvSpPr>
        <p:spPr bwMode="auto">
          <a:xfrm>
            <a:off x="10415016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175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1560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602455F3-C7F0-4FF5-9F6C-9F2AFC772C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2" r="2060"/>
          <a:stretch/>
        </p:blipFill>
        <p:spPr>
          <a:xfrm>
            <a:off x="7540352" y="2057399"/>
            <a:ext cx="4651647" cy="33528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Wide V2X Channels should be Considered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6625952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 wider V2X channel is better for WiFi when sharing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V2X would send messages in shorter time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z="1800" dirty="0"/>
              <a:t>Unlicensed 160MHz channel degrades to 80MHz regardless if V2X uses 20, 40 or 80MHz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 wider V2X channel serves better V2X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Higher positioning accuracy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Simpler management of V2X services (less channels)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Simpler V2X hardware (less radios)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Proposal: Define 40/80MHz V2X channels</a:t>
            </a:r>
          </a:p>
          <a:p>
            <a:pPr lvl="2">
              <a:buFont typeface="Times New Roman" pitchFamily="16" charset="0"/>
              <a:buChar char="•"/>
            </a:pPr>
            <a:endParaRPr lang="en-US" sz="18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979C7E35-6668-4C29-87F4-B10AD68F95B9}"/>
              </a:ext>
            </a:extLst>
          </p:cNvPr>
          <p:cNvSpPr/>
          <p:nvPr/>
        </p:nvSpPr>
        <p:spPr bwMode="auto">
          <a:xfrm>
            <a:off x="9793224" y="3721608"/>
            <a:ext cx="1225296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/>
              <a:t>171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92B0D5AF-A5B6-4269-B765-32C24E2119B5}"/>
              </a:ext>
            </a:extLst>
          </p:cNvPr>
          <p:cNvSpPr/>
          <p:nvPr/>
        </p:nvSpPr>
        <p:spPr bwMode="auto">
          <a:xfrm>
            <a:off x="9793224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167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2FB20903-D411-4242-BDA0-F764CEBE1AD2}"/>
              </a:ext>
            </a:extLst>
          </p:cNvPr>
          <p:cNvSpPr/>
          <p:nvPr/>
        </p:nvSpPr>
        <p:spPr bwMode="auto">
          <a:xfrm>
            <a:off x="10415016" y="3429000"/>
            <a:ext cx="603504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100" dirty="0"/>
              <a:t>175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rapezoid 15">
            <a:extLst>
              <a:ext uri="{FF2B5EF4-FFF2-40B4-BE49-F238E27FC236}">
                <a16:creationId xmlns:a16="http://schemas.microsoft.com/office/drawing/2014/main" id="{B36F775C-FCF2-48EC-98DB-BEF737515ABF}"/>
              </a:ext>
            </a:extLst>
          </p:cNvPr>
          <p:cNvSpPr/>
          <p:nvPr/>
        </p:nvSpPr>
        <p:spPr bwMode="auto">
          <a:xfrm>
            <a:off x="8567928" y="4027993"/>
            <a:ext cx="2450592" cy="283464"/>
          </a:xfrm>
          <a:prstGeom prst="trapezoi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00" dirty="0"/>
              <a:t>163</a:t>
            </a:r>
          </a:p>
        </p:txBody>
      </p:sp>
    </p:spTree>
    <p:extLst>
      <p:ext uri="{BB962C8B-B14F-4D97-AF65-F5344CB8AC3E}">
        <p14:creationId xmlns:p14="http://schemas.microsoft.com/office/powerpoint/2010/main" val="285492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shall add 20MHz channel operation mode, without co-existence with legacy 10MHz?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2169748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shall define and validate WiFi sharing scheme?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2936750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that 802.11bd shall define wider channels (40/80MHz) for effective WiFi sharing?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2192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71560</TotalTime>
  <Words>632</Words>
  <Application>Microsoft Office PowerPoint</Application>
  <PresentationFormat>Widescreen</PresentationFormat>
  <Paragraphs>120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Considerations of FCC NRPM on 11bd</vt:lpstr>
      <vt:lpstr>Enabling WiFi in U-NII-4 is FCC’s Prime Target</vt:lpstr>
      <vt:lpstr>Proposal: Add a Mode of 11bd Sharing in U-NII-4</vt:lpstr>
      <vt:lpstr>No Legacy 10MHz V2X Channels Would Exist in Band Taken from V2X</vt:lpstr>
      <vt:lpstr>V2X should be Prioritized if Shared with WiFi</vt:lpstr>
      <vt:lpstr>Wide V2X Channels should be Considered</vt:lpstr>
      <vt:lpstr>Straw Poll #1</vt:lpstr>
      <vt:lpstr>Straw Poll #2</vt:lpstr>
      <vt:lpstr>Straw Poll #3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1542</cp:revision>
  <cp:lastPrinted>1601-01-01T00:00:00Z</cp:lastPrinted>
  <dcterms:created xsi:type="dcterms:W3CDTF">2018-10-25T12:07:45Z</dcterms:created>
  <dcterms:modified xsi:type="dcterms:W3CDTF">2020-01-12T06:59:24Z</dcterms:modified>
</cp:coreProperties>
</file>