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6" r:id="rId3"/>
    <p:sldId id="355" r:id="rId4"/>
    <p:sldId id="356" r:id="rId5"/>
    <p:sldId id="349" r:id="rId6"/>
    <p:sldId id="346" r:id="rId7"/>
    <p:sldId id="354" r:id="rId8"/>
    <p:sldId id="352" r:id="rId9"/>
    <p:sldId id="32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7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>
      <p:cViewPr varScale="1">
        <p:scale>
          <a:sx n="86" d="100"/>
          <a:sy n="86" d="100"/>
        </p:scale>
        <p:origin x="51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2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8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-0001/r0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of FCC NRPM on 11bd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762397"/>
              </p:ext>
            </p:extLst>
          </p:nvPr>
        </p:nvGraphicFramePr>
        <p:xfrm>
          <a:off x="992188" y="2378075"/>
          <a:ext cx="9913937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9913937" cy="2627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437285" cy="1065213"/>
          </a:xfrm>
        </p:spPr>
        <p:txBody>
          <a:bodyPr/>
          <a:lstStyle/>
          <a:p>
            <a:r>
              <a:rPr lang="en-US" dirty="0"/>
              <a:t>Enabling WiFi in U-NII-4 is FCC’s Prime Target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3887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FCC plans to allocate lower 45MHz to unlicensed WiFi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 protection of ITS services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FCC doesn’t plan to conclude WiFi sharing study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Dedicated V2X Spectrum will be squeezed to 30MHz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 room for future V2X services, needed for safety enhancement: Cooperative perception (sensor sharing) / Pedestrian / Platooning bandwidth needs cannot be ignored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Automotive industry consensually asks to maintain 75MHz for V2X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02455F3-C7F0-4FF5-9F6C-9F2AFC772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Study V2X Sharing in U-NII-4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858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75MHz can be used by V2X only with sharing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V2X, like any other service, can use the unlicensed </a:t>
            </a:r>
            <a:br>
              <a:rPr lang="en-US" dirty="0"/>
            </a:br>
            <a:r>
              <a:rPr lang="en-US" dirty="0"/>
              <a:t>band without a need for approval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Stakeholders have conflicting aspirations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FCC: Fast approval of exclusive WiFi usage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Automotive: Protected V2X operation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802.11bd PAR: 2x throughput requirement using 20MHz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Other countries (Japan / EU) aren’t impacted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802.11bd shall develop and validate a sharing scheme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Serving the industry by solving the bottleneck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2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439F81C5-8D72-4E67-849E-0792F4787703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B2BDE287-E679-44CA-A998-9E242D2C8081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55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02455F3-C7F0-4FF5-9F6C-9F2AFC772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1065213"/>
          </a:xfrm>
        </p:spPr>
        <p:txBody>
          <a:bodyPr/>
          <a:lstStyle/>
          <a:p>
            <a:r>
              <a:rPr lang="en-US" dirty="0"/>
              <a:t>Proposal: Sharing Should Use 20MHz V2X Channels Without Considering Legacy 10MHz V2X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858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10MHz channel is the obstacle for sharing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likelihood of 10MHz </a:t>
            </a:r>
            <a:r>
              <a:rPr lang="en-US" dirty="0" err="1"/>
              <a:t>ch.</a:t>
            </a:r>
            <a:r>
              <a:rPr lang="en-US" dirty="0"/>
              <a:t> in U-NII-4 is very low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Sharing 20MHz channels is simple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Sharing should be based on </a:t>
            </a:r>
            <a:br>
              <a:rPr lang="en-US" sz="2400" b="1" kern="0" dirty="0"/>
            </a:br>
            <a:r>
              <a:rPr lang="en-US" sz="2400" b="1" kern="0" dirty="0"/>
              <a:t>20MHz channel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802.11bd shall redefine 20MHz operation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Header: plain 11a header (no duplicated 10MHz header)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Mask: no need for 10MHz channel compliant mask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Channel access: no need to check for 10MHz activity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687EC076-3AD5-4C3F-ABFC-28C351DCA9FE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604C8BAD-BCC1-4FF7-9CDA-5FEDD22F7E9A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31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Study V2X Prioritization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625952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Some sort of V2X prioritization is needed for confidently using V2X in U-NII-4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A: Detect-and-Vacate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WLAN stops using V2X channels for certain period after detecting 11bd header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B: Raising V2X channel access priority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example, shorter DIFS or higher CCA for non-V2X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C: Minimizing non-V2X traffic in V2X preferred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example, 173 / 177 cannot be primary channels</a:t>
            </a: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E38E62-D451-43BE-886C-9F07BBA067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12" name="Trapezoid 11">
            <a:extLst>
              <a:ext uri="{FF2B5EF4-FFF2-40B4-BE49-F238E27FC236}">
                <a16:creationId xmlns:a16="http://schemas.microsoft.com/office/drawing/2014/main" id="{2F6C5EC9-3222-493E-B1CF-B93B8E9E950D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401FD92D-9161-4671-9400-CE33F97CAB27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56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02455F3-C7F0-4FF5-9F6C-9F2AFC772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Define Wide V2X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625952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wider V2X channel is better for WiFi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V2X would send messages in shorter time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Unlicensed 160MHz channel degrades to 80MHz regardless if V2X uses 20, 40 or 80MHz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wider V2X channel serves better V2X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Higher positioning accuracy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Simpler management of V2X services (less channels)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Simpler V2X hardware (less radios)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Define 40/80MHz V2X channels</a:t>
            </a:r>
          </a:p>
          <a:p>
            <a:pPr lvl="2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979C7E35-6668-4C29-87F4-B10AD68F95B9}"/>
              </a:ext>
            </a:extLst>
          </p:cNvPr>
          <p:cNvSpPr/>
          <p:nvPr/>
        </p:nvSpPr>
        <p:spPr bwMode="auto">
          <a:xfrm>
            <a:off x="9793224" y="3721608"/>
            <a:ext cx="1225296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/>
              <a:t>171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92B0D5AF-A5B6-4269-B765-32C24E2119B5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FB20903-D411-4242-BDA0-F764CEBE1AD2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B36F775C-FCF2-48EC-98DB-BEF737515ABF}"/>
              </a:ext>
            </a:extLst>
          </p:cNvPr>
          <p:cNvSpPr/>
          <p:nvPr/>
        </p:nvSpPr>
        <p:spPr bwMode="auto">
          <a:xfrm>
            <a:off x="8567928" y="4027993"/>
            <a:ext cx="2450592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/>
              <a:t>163</a:t>
            </a:r>
          </a:p>
        </p:txBody>
      </p:sp>
    </p:spTree>
    <p:extLst>
      <p:ext uri="{BB962C8B-B14F-4D97-AF65-F5344CB8AC3E}">
        <p14:creationId xmlns:p14="http://schemas.microsoft.com/office/powerpoint/2010/main" val="285492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redefine 20MHz channel operation, without co-existence with legacy 10MHz?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169748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define and validate WiFi sharing scheme?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936750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define wider channels (40/80MHz)?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71526</TotalTime>
  <Words>608</Words>
  <Application>Microsoft Office PowerPoint</Application>
  <PresentationFormat>Widescreen</PresentationFormat>
  <Paragraphs>127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Considerations of FCC NRPM on 11bd</vt:lpstr>
      <vt:lpstr>Enabling WiFi in U-NII-4 is FCC’s Prime Target</vt:lpstr>
      <vt:lpstr>Proposal: Study V2X Sharing in U-NII-4</vt:lpstr>
      <vt:lpstr>Proposal: Sharing Should Use 20MHz V2X Channels Without Considering Legacy 10MHz V2X Channels</vt:lpstr>
      <vt:lpstr>Proposal: Study V2X Prioritization</vt:lpstr>
      <vt:lpstr>Proposal: Define Wide V2X Channels</vt:lpstr>
      <vt:lpstr>Straw Poll #1</vt:lpstr>
      <vt:lpstr>Straw Poll #2</vt:lpstr>
      <vt:lpstr>Straw Poll 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1522</cp:revision>
  <cp:lastPrinted>1601-01-01T00:00:00Z</cp:lastPrinted>
  <dcterms:created xsi:type="dcterms:W3CDTF">2018-10-25T12:07:45Z</dcterms:created>
  <dcterms:modified xsi:type="dcterms:W3CDTF">2020-01-02T06:53:08Z</dcterms:modified>
</cp:coreProperties>
</file>