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530" r:id="rId3"/>
    <p:sldId id="259" r:id="rId4"/>
    <p:sldId id="541" r:id="rId5"/>
    <p:sldId id="542" r:id="rId6"/>
    <p:sldId id="543" r:id="rId7"/>
    <p:sldId id="536" r:id="rId8"/>
    <p:sldId id="537" r:id="rId9"/>
    <p:sldId id="539" r:id="rId10"/>
    <p:sldId id="538" r:id="rId11"/>
    <p:sldId id="302" r:id="rId12"/>
    <p:sldId id="303" r:id="rId13"/>
    <p:sldId id="260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1" autoAdjust="0"/>
    <p:restoredTop sz="94601" autoAdjust="0"/>
  </p:normalViewPr>
  <p:slideViewPr>
    <p:cSldViewPr>
      <p:cViewPr varScale="1">
        <p:scale>
          <a:sx n="73" d="100"/>
          <a:sy n="73" d="100"/>
        </p:scale>
        <p:origin x="352" y="3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1396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802.11-19/2143r0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802.11-19/2143r0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January 2020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BlackBerry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802.11-19/2143r0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BlackBerry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802.11-19/2143r0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0936-04-0wur-a-csd-proposal-for-wake-up-radio-wur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P802.11ba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January 2020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2020-01-14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777730"/>
              </p:ext>
            </p:extLst>
          </p:nvPr>
        </p:nvGraphicFramePr>
        <p:xfrm>
          <a:off x="995363" y="2411413"/>
          <a:ext cx="101282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00" name="Document" r:id="rId4" imgW="10459112" imgH="2538262" progId="Word.Document.8">
                  <p:embed/>
                </p:oleObj>
              </mc:Choice>
              <mc:Fallback>
                <p:oleObj name="Document" r:id="rId4" imgW="10459112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11413"/>
                        <a:ext cx="10128250" cy="246221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CSD in </a:t>
            </a:r>
            <a:r>
              <a:rPr lang="en-GB" sz="2000" dirty="0">
                <a:hlinkClick r:id="rId2"/>
              </a:rPr>
              <a:t>https://mentor.ieee.org/802.11/dcn/16/11-16-0936-04-0wur-a-csd-proposal-for-wake-up-radio-wur.docx</a:t>
            </a:r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x-x-x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9659096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 PAR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494213"/>
          </a:xfrm>
        </p:spPr>
        <p:txBody>
          <a:bodyPr/>
          <a:lstStyle/>
          <a:p>
            <a:pPr algn="just">
              <a:defRPr/>
            </a:pPr>
            <a:r>
              <a:rPr lang="en-GB" altLang="zh-CN" sz="2000" dirty="0"/>
              <a:t>Believing that the PAR contained in the document referenced below meets IEEE-SA guidelines,</a:t>
            </a: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Request that the PAR contained in 19/2103r4 be posted to the IEEE 802 Executive Committee (EC) agenda for WG 802 preview and EC approval to submit to </a:t>
            </a:r>
            <a:r>
              <a:rPr lang="en-GB" altLang="zh-CN" sz="2000" dirty="0" err="1"/>
              <a:t>NesCom</a:t>
            </a:r>
            <a:r>
              <a:rPr lang="en-GB" altLang="zh-CN" sz="2000" dirty="0"/>
              <a:t>. </a:t>
            </a:r>
            <a:endParaRPr lang="zh-CN" altLang="zh-CN" sz="2000" dirty="0"/>
          </a:p>
          <a:p>
            <a:pPr algn="just">
              <a:defRPr/>
            </a:pPr>
            <a:endParaRPr lang="zh-CN" altLang="zh-CN" sz="2000" dirty="0"/>
          </a:p>
          <a:p>
            <a:pPr algn="just">
              <a:defRPr/>
            </a:pPr>
            <a:r>
              <a:rPr lang="en-GB" altLang="zh-CN" sz="2000" dirty="0"/>
              <a:t>Moved by Tony Xiao Han on behalf of SENS</a:t>
            </a:r>
            <a:r>
              <a:rPr lang="en-CA" altLang="zh-CN" sz="2000" dirty="0"/>
              <a:t> SG</a:t>
            </a:r>
          </a:p>
          <a:p>
            <a:pPr algn="just">
              <a:defRPr/>
            </a:pPr>
            <a:r>
              <a:rPr lang="en-CA" altLang="zh-CN" sz="2000" dirty="0"/>
              <a:t>Result:</a:t>
            </a:r>
            <a:endParaRPr lang="zh-CN" altLang="zh-CN" sz="2000" dirty="0"/>
          </a:p>
          <a:p>
            <a:pPr algn="just">
              <a:defRPr/>
            </a:pPr>
            <a:endParaRPr lang="en-GB" altLang="zh-CN" sz="2000" dirty="0"/>
          </a:p>
          <a:p>
            <a:pPr algn="just">
              <a:defRPr/>
            </a:pPr>
            <a:r>
              <a:rPr lang="en-GB" altLang="zh-CN" sz="2000" dirty="0"/>
              <a:t>[SENS SG vote: </a:t>
            </a:r>
          </a:p>
          <a:p>
            <a:pPr algn="just">
              <a:defRPr/>
            </a:pPr>
            <a:r>
              <a:rPr lang="en-GB" altLang="zh-CN" sz="2000" dirty="0"/>
              <a:t>moved: </a:t>
            </a:r>
            <a:r>
              <a:rPr lang="en-US" altLang="zh-CN" sz="2000" dirty="0" err="1"/>
              <a:t>Debashis</a:t>
            </a:r>
            <a:r>
              <a:rPr lang="en-US" altLang="zh-CN" sz="2000" dirty="0"/>
              <a:t> Dash</a:t>
            </a:r>
            <a:r>
              <a:rPr lang="en-GB" altLang="zh-CN" sz="2000" dirty="0"/>
              <a:t>,  seconded: Oscar Au, result: 39y-0n-2a]</a:t>
            </a:r>
            <a:endParaRPr lang="zh-CN" altLang="zh-CN" sz="2000" dirty="0"/>
          </a:p>
          <a:p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9E0225CF-486B-46F0-80EC-5D50A5F330C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7348778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SENS CSD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sz="2000" dirty="0"/>
              <a:t>Believing that the CSD contained in the document referenced below meets IEEE 802 guidelines,</a:t>
            </a:r>
            <a:endParaRPr lang="zh-CN" altLang="zh-CN" sz="2000" dirty="0"/>
          </a:p>
          <a:p>
            <a:pPr algn="just"/>
            <a:r>
              <a:rPr lang="en-US" altLang="zh-CN" sz="2000" dirty="0"/>
              <a:t>Request that the CSD contained in 20/0042r1 be posted to the IEEE 802 Executive Committee (EC) agenda for WG 802 preview and EC approval.</a:t>
            </a:r>
            <a:endParaRPr lang="zh-CN" altLang="zh-CN" sz="2000" dirty="0"/>
          </a:p>
          <a:p>
            <a:pPr algn="just"/>
            <a:endParaRPr lang="zh-CN" altLang="zh-CN" sz="2000" dirty="0"/>
          </a:p>
          <a:p>
            <a:pPr algn="just"/>
            <a:r>
              <a:rPr lang="en-US" altLang="zh-CN" sz="2000" dirty="0"/>
              <a:t>Moved by </a:t>
            </a:r>
            <a:r>
              <a:rPr lang="en-GB" altLang="zh-CN" sz="2000" dirty="0"/>
              <a:t>Tony Xiao Han </a:t>
            </a:r>
            <a:r>
              <a:rPr lang="en-US" altLang="zh-CN" sz="2000" dirty="0"/>
              <a:t>on behalf of SENS SG</a:t>
            </a:r>
          </a:p>
          <a:p>
            <a:pPr algn="just"/>
            <a:r>
              <a:rPr lang="en-US" altLang="zh-CN" sz="2000" dirty="0"/>
              <a:t>Result:</a:t>
            </a:r>
            <a:endParaRPr lang="zh-CN" altLang="zh-CN" sz="2000" dirty="0"/>
          </a:p>
          <a:p>
            <a:pPr algn="just"/>
            <a:endParaRPr lang="en-US" altLang="zh-CN" sz="2000" dirty="0"/>
          </a:p>
          <a:p>
            <a:pPr algn="just"/>
            <a:r>
              <a:rPr lang="en-US" altLang="zh-CN" sz="2000" dirty="0"/>
              <a:t>[SENS SG vote: </a:t>
            </a:r>
            <a:endParaRPr lang="zh-CN" altLang="zh-CN" sz="2000" dirty="0"/>
          </a:p>
          <a:p>
            <a:pPr algn="just"/>
            <a:r>
              <a:rPr lang="en-US" altLang="zh-CN" sz="2000" dirty="0"/>
              <a:t> Moved: </a:t>
            </a:r>
            <a:r>
              <a:rPr lang="en-US" altLang="zh-CN" sz="2000" dirty="0">
                <a:solidFill>
                  <a:schemeClr val="tx1"/>
                </a:solidFill>
              </a:rPr>
              <a:t>Claudio da Silva</a:t>
            </a:r>
            <a:r>
              <a:rPr lang="en-US" altLang="zh-CN" sz="2000" dirty="0"/>
              <a:t>,  Seconded: Oscar Au, Result: 37y-3n-3a]</a:t>
            </a:r>
            <a:endParaRPr lang="zh-CN" altLang="zh-CN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4546CA9-7B6D-48A7-85B2-D8E9B24D01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8219258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Friday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BlackBerry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January 2020 802.11 WG interim meetings and EC meetings.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Initial</a:t>
            </a:r>
          </a:p>
          <a:p>
            <a:r>
              <a:rPr lang="en-US" b="0" dirty="0"/>
              <a:t>R1 Updates during Wed plenary</a:t>
            </a:r>
          </a:p>
          <a:p>
            <a:r>
              <a:rPr lang="en-US" b="0" dirty="0"/>
              <a:t>R2 Prepare for Fri plenary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Wednesday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303D57-DA43-46FC-9EA7-989C49F56395}"/>
              </a:ext>
            </a:extLst>
          </p:cNvPr>
          <p:cNvSpPr txBox="1">
            <a:spLocks/>
          </p:cNvSpPr>
          <p:nvPr/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Stephen McCann, BlackBerry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US" dirty="0"/>
              <a:t>ENS SG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Tony Han as SENS SG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797407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ITU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Hassan Yaghoobi as ITU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2391620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RCM Ad-Hoc</a:t>
            </a:r>
            <a:r>
              <a:rPr lang="en-US" dirty="0"/>
              <a:t> Chair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1200"/>
            <a:ext cx="11353800" cy="4494214"/>
          </a:xfrm>
        </p:spPr>
        <p:txBody>
          <a:bodyPr/>
          <a:lstStyle/>
          <a:p>
            <a:r>
              <a:rPr lang="en-US" dirty="0"/>
              <a:t>Confirm Mark Hamilton as RCM Ad-Hoc chair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</a:t>
            </a:r>
          </a:p>
          <a:p>
            <a:r>
              <a:rPr lang="en-US" dirty="0"/>
              <a:t>Seconded:</a:t>
            </a:r>
          </a:p>
          <a:p>
            <a:r>
              <a:rPr lang="en-US" dirty="0"/>
              <a:t>Result: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816044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Recirculation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981201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Having approved comment resolutions for all of the comments received from LB 248 on P802.11ba D5.0 as contained in document 11-19/2162r2,</a:t>
            </a:r>
          </a:p>
          <a:p>
            <a:pPr lvl="0"/>
            <a:r>
              <a:rPr lang="en-GB" sz="2000" dirty="0"/>
              <a:t>Instruct the editor to prepare Draft 6.0 incorporating these resolutions and,</a:t>
            </a:r>
          </a:p>
          <a:p>
            <a:pPr lvl="0"/>
            <a:r>
              <a:rPr lang="en-GB" sz="2000" dirty="0"/>
              <a:t>Approve a 15 day Working Group Recirculation Ballot asking the question “Should P802.11ba D6.0 be forwarded to SA Ballot?”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Second: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x-x-x</a:t>
            </a:r>
            <a:endParaRPr lang="en-US" sz="2000" dirty="0"/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Po-Kai Huang ,  Seconded: </a:t>
            </a:r>
            <a:r>
              <a:rPr lang="en-GB" sz="2000" dirty="0" err="1"/>
              <a:t>Eunsung</a:t>
            </a:r>
            <a:r>
              <a:rPr lang="en-GB" sz="2000" dirty="0"/>
              <a:t> Park , Result: 5-0-0]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0B5BAF1-899A-468C-89B0-4927A4B0BDF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834757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TGba</a:t>
            </a:r>
            <a:r>
              <a:rPr lang="en-GB" dirty="0"/>
              <a:t> Approve Report to EC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Approve document 11-20/0130r1 as the report to the IEEE 802 Executive Committee on the requirements for conditional approval to forward P802.11ba to SA Ballot,</a:t>
            </a:r>
          </a:p>
          <a:p>
            <a:pPr lvl="0"/>
            <a:r>
              <a:rPr lang="en-GB" sz="2000" dirty="0"/>
              <a:t>Re-affirm the CSD in https://mentor.ieee.org/802.11/dcn/16/11-16-0936-04-0wur-a-csd-proposal-for-wake-up-radio-wur.docx, and</a:t>
            </a:r>
          </a:p>
          <a:p>
            <a:pPr lvl="0"/>
            <a:r>
              <a:rPr lang="en-GB" sz="2000" dirty="0"/>
              <a:t>Request the IEEE 802 Executive Committee to conditionally approve forwarding P802.11ba to SA ballot.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 on behalf of </a:t>
            </a:r>
            <a:r>
              <a:rPr lang="en-GB" sz="2000" dirty="0" err="1"/>
              <a:t>TGba</a:t>
            </a:r>
            <a:endParaRPr lang="en-GB" sz="2000" dirty="0"/>
          </a:p>
          <a:p>
            <a:r>
              <a:rPr lang="en-US" sz="2000" dirty="0"/>
              <a:t>Second: 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x-x-x</a:t>
            </a:r>
          </a:p>
          <a:p>
            <a:r>
              <a:rPr lang="en-US" sz="2000" dirty="0"/>
              <a:t>[</a:t>
            </a:r>
            <a:r>
              <a:rPr lang="en-GB" sz="2000" dirty="0" err="1"/>
              <a:t>TGba</a:t>
            </a:r>
            <a:r>
              <a:rPr lang="en-GB" sz="2000" dirty="0"/>
              <a:t> vote: Moved: </a:t>
            </a:r>
            <a:r>
              <a:rPr lang="en-GB" sz="2000" dirty="0" err="1"/>
              <a:t>Eunsung</a:t>
            </a:r>
            <a:r>
              <a:rPr lang="en-GB" sz="2000" dirty="0"/>
              <a:t> Park,  Seconded: Steve </a:t>
            </a:r>
            <a:r>
              <a:rPr lang="en-GB" sz="2000" dirty="0" err="1"/>
              <a:t>Shellhammer</a:t>
            </a:r>
            <a:r>
              <a:rPr lang="en-GB" sz="2000" dirty="0"/>
              <a:t>, Result: 5-0-0]</a:t>
            </a:r>
          </a:p>
          <a:p>
            <a:endParaRPr lang="en-GB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365407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Re-affirm P802.11ba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66254"/>
            <a:ext cx="11658600" cy="4494213"/>
          </a:xfrm>
        </p:spPr>
        <p:txBody>
          <a:bodyPr/>
          <a:lstStyle/>
          <a:p>
            <a:pPr lvl="0"/>
            <a:r>
              <a:rPr lang="en-GB" sz="2000" dirty="0"/>
              <a:t>Re-affirm the PAR in </a:t>
            </a:r>
            <a:r>
              <a:rPr lang="en-GB" sz="2000" dirty="0">
                <a:hlinkClick r:id="rId2"/>
              </a:rPr>
              <a:t>http://www.ieee802.org/11/PARs/P802.11ba.pdf</a:t>
            </a:r>
            <a:r>
              <a:rPr lang="en-GB" sz="2000" dirty="0"/>
              <a:t> </a:t>
            </a:r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endParaRPr lang="en-GB" sz="2000" dirty="0"/>
          </a:p>
          <a:p>
            <a:pPr lvl="0"/>
            <a:r>
              <a:rPr lang="en-GB" sz="2000" dirty="0"/>
              <a:t>Moved by </a:t>
            </a:r>
            <a:r>
              <a:rPr lang="en-GB" sz="2000" dirty="0" err="1"/>
              <a:t>Minyoung</a:t>
            </a:r>
            <a:r>
              <a:rPr lang="en-GB" sz="2000" dirty="0"/>
              <a:t> Park</a:t>
            </a:r>
          </a:p>
          <a:p>
            <a:r>
              <a:rPr lang="en-US" sz="2000" dirty="0"/>
              <a:t>Second: </a:t>
            </a:r>
          </a:p>
          <a:p>
            <a:r>
              <a:rPr lang="en-US" sz="2000" dirty="0"/>
              <a:t>Result: </a:t>
            </a:r>
            <a:r>
              <a:rPr lang="en-US" sz="2000" dirty="0">
                <a:ea typeface="Microsoft YaHei" panose="020B0503020204020204" pitchFamily="34" charset="-122"/>
              </a:rPr>
              <a:t>x-x-x</a:t>
            </a:r>
            <a:endParaRPr lang="en-GB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2020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BC3C5A-860C-4BCA-A7F7-9E0800A8ADB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BlackBerry</a:t>
            </a:r>
          </a:p>
        </p:txBody>
      </p:sp>
    </p:spTree>
    <p:extLst>
      <p:ext uri="{BB962C8B-B14F-4D97-AF65-F5344CB8AC3E}">
        <p14:creationId xmlns:p14="http://schemas.microsoft.com/office/powerpoint/2010/main" val="146508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18242</TotalTime>
  <Words>615</Words>
  <Application>Microsoft Office PowerPoint</Application>
  <PresentationFormat>Widescreen</PresentationFormat>
  <Paragraphs>154</Paragraphs>
  <Slides>13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Times New Roman</vt:lpstr>
      <vt:lpstr>Office Theme</vt:lpstr>
      <vt:lpstr>Document</vt:lpstr>
      <vt:lpstr>802.11 January 2020 WG Motions</vt:lpstr>
      <vt:lpstr>Abstract</vt:lpstr>
      <vt:lpstr>Wednesday</vt:lpstr>
      <vt:lpstr>SENS SG Chair</vt:lpstr>
      <vt:lpstr>ITU Ad-Hoc Chair</vt:lpstr>
      <vt:lpstr>RCM Ad-Hoc Chair</vt:lpstr>
      <vt:lpstr>TGba Recirculation Letter Ballot</vt:lpstr>
      <vt:lpstr>TGba Approve Report to EC</vt:lpstr>
      <vt:lpstr>Re-affirm P802.11ba PAR</vt:lpstr>
      <vt:lpstr>Re-affirm P802.11ba CSD</vt:lpstr>
      <vt:lpstr>SENS PAR</vt:lpstr>
      <vt:lpstr>SENS CSD</vt:lpstr>
      <vt:lpstr>Friday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2019 WG Motions</dc:title>
  <dc:creator>Stephen McCan</dc:creator>
  <cp:keywords/>
  <cp:lastModifiedBy>Stephen McCann</cp:lastModifiedBy>
  <cp:revision>526</cp:revision>
  <cp:lastPrinted>1601-01-01T00:00:00Z</cp:lastPrinted>
  <dcterms:created xsi:type="dcterms:W3CDTF">2018-05-10T16:45:22Z</dcterms:created>
  <dcterms:modified xsi:type="dcterms:W3CDTF">2020-01-14T22:52:41Z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2019-03-18 16:41:56Z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