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302" r:id="rId6"/>
    <p:sldId id="303" r:id="rId7"/>
    <p:sldId id="260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42" autoAdjust="0"/>
    <p:restoredTop sz="94660"/>
  </p:normalViewPr>
  <p:slideViewPr>
    <p:cSldViewPr>
      <p:cViewPr varScale="1">
        <p:scale>
          <a:sx n="100" d="100"/>
          <a:sy n="100" d="100"/>
        </p:scale>
        <p:origin x="154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2020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802.11-19/2143r0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</a:t>
            </a:r>
            <a:r>
              <a:rPr lang="en-US" dirty="0" smtClean="0"/>
              <a:t>January 2020 </a:t>
            </a:r>
            <a:r>
              <a:rPr lang="en-US" dirty="0"/>
              <a:t>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2020-01-14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475495"/>
              </p:ext>
            </p:extLst>
          </p:nvPr>
        </p:nvGraphicFramePr>
        <p:xfrm>
          <a:off x="990600" y="2413000"/>
          <a:ext cx="10210800" cy="248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3" name="Document" r:id="rId4" imgW="10466184" imgH="2539535" progId="Word.Document.8">
                  <p:embed/>
                </p:oleObj>
              </mc:Choice>
              <mc:Fallback>
                <p:oleObj name="Document" r:id="rId4" imgW="10466184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3000"/>
                        <a:ext cx="10210800" cy="24812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802.11 sub-group motions that are brought to the </a:t>
            </a:r>
            <a:r>
              <a:rPr lang="en-US" b="0" dirty="0" smtClean="0"/>
              <a:t>January 2020 802.11 </a:t>
            </a:r>
            <a:r>
              <a:rPr lang="en-US" b="0" dirty="0"/>
              <a:t>WG </a:t>
            </a:r>
            <a:r>
              <a:rPr lang="en-US" b="0" dirty="0" smtClean="0"/>
              <a:t>interim </a:t>
            </a:r>
            <a:r>
              <a:rPr lang="en-US" b="0" dirty="0"/>
              <a:t>meetings and EC meetings.</a:t>
            </a:r>
          </a:p>
          <a:p>
            <a:endParaRPr lang="en-US" b="0" dirty="0" smtClean="0"/>
          </a:p>
          <a:p>
            <a:r>
              <a:rPr lang="en-US" b="0" dirty="0" smtClean="0"/>
              <a:t>Revisions</a:t>
            </a:r>
          </a:p>
          <a:p>
            <a:r>
              <a:rPr lang="en-US" b="0" dirty="0" smtClean="0"/>
              <a:t>R0 Initial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Monday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442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Wednesday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577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SENS PAR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 algn="just">
              <a:defRPr/>
            </a:pPr>
            <a:r>
              <a:rPr lang="en-GB" altLang="zh-CN" sz="2000" dirty="0"/>
              <a:t>Believing that the PAR contained in the document referenced below meets IEEE-SA guidelines,</a:t>
            </a:r>
            <a:endParaRPr lang="zh-CN" altLang="zh-CN" sz="2000" dirty="0"/>
          </a:p>
          <a:p>
            <a:pPr algn="just">
              <a:defRPr/>
            </a:pPr>
            <a:r>
              <a:rPr lang="en-GB" altLang="zh-CN" sz="2000" dirty="0"/>
              <a:t>Request that the PAR contained in 19/2103r4 be posted to the IEEE 802 Executive Committee (EC) agenda for WG 802 preview and EC approval to submit to </a:t>
            </a:r>
            <a:r>
              <a:rPr lang="en-GB" altLang="zh-CN" sz="2000" dirty="0" err="1"/>
              <a:t>NesCom</a:t>
            </a:r>
            <a:r>
              <a:rPr lang="en-GB" altLang="zh-CN" sz="2000" dirty="0"/>
              <a:t>. </a:t>
            </a:r>
            <a:endParaRPr lang="zh-CN" altLang="zh-CN" sz="2000" dirty="0"/>
          </a:p>
          <a:p>
            <a:pPr algn="just">
              <a:defRPr/>
            </a:pPr>
            <a:endParaRPr lang="zh-CN" altLang="zh-CN" sz="2000" dirty="0"/>
          </a:p>
          <a:p>
            <a:pPr algn="just">
              <a:defRPr/>
            </a:pPr>
            <a:r>
              <a:rPr lang="en-GB" altLang="zh-CN" sz="2000" dirty="0" smtClean="0"/>
              <a:t>Moved </a:t>
            </a:r>
            <a:r>
              <a:rPr lang="en-GB" altLang="zh-CN" sz="2000" dirty="0"/>
              <a:t>by Tony Xiao Han on behalf of SENS</a:t>
            </a:r>
            <a:r>
              <a:rPr lang="en-CA" altLang="zh-CN" sz="2000" dirty="0"/>
              <a:t> </a:t>
            </a:r>
            <a:r>
              <a:rPr lang="en-CA" altLang="zh-CN" sz="2000" dirty="0" smtClean="0"/>
              <a:t>SG</a:t>
            </a:r>
          </a:p>
          <a:p>
            <a:pPr algn="just">
              <a:defRPr/>
            </a:pPr>
            <a:r>
              <a:rPr lang="en-CA" altLang="zh-CN" sz="2000" dirty="0" smtClean="0"/>
              <a:t>Result:</a:t>
            </a:r>
            <a:endParaRPr lang="zh-CN" altLang="zh-CN" sz="2000" dirty="0"/>
          </a:p>
          <a:p>
            <a:pPr algn="just">
              <a:defRPr/>
            </a:pPr>
            <a:endParaRPr lang="en-GB" altLang="zh-CN" sz="2000" dirty="0" smtClean="0"/>
          </a:p>
          <a:p>
            <a:pPr algn="just">
              <a:defRPr/>
            </a:pPr>
            <a:r>
              <a:rPr lang="en-GB" altLang="zh-CN" sz="2000" dirty="0" smtClean="0"/>
              <a:t>[SENS </a:t>
            </a:r>
            <a:r>
              <a:rPr lang="en-GB" altLang="zh-CN" sz="2000" dirty="0"/>
              <a:t>SG vote: </a:t>
            </a:r>
          </a:p>
          <a:p>
            <a:pPr algn="just">
              <a:defRPr/>
            </a:pPr>
            <a:r>
              <a:rPr lang="en-GB" altLang="zh-CN" sz="2000" dirty="0" smtClean="0"/>
              <a:t>moved</a:t>
            </a:r>
            <a:r>
              <a:rPr lang="en-GB" altLang="zh-CN" sz="2000" dirty="0"/>
              <a:t>: </a:t>
            </a:r>
            <a:r>
              <a:rPr lang="en-US" altLang="zh-CN" sz="2000" dirty="0" err="1"/>
              <a:t>Debashis</a:t>
            </a:r>
            <a:r>
              <a:rPr lang="en-US" altLang="zh-CN" sz="2000" dirty="0"/>
              <a:t> Dash</a:t>
            </a:r>
            <a:r>
              <a:rPr lang="en-GB" altLang="zh-CN" sz="2000" dirty="0"/>
              <a:t>,  </a:t>
            </a:r>
            <a:r>
              <a:rPr lang="en-GB" altLang="zh-CN" sz="2000" dirty="0" smtClean="0"/>
              <a:t>seconded</a:t>
            </a:r>
            <a:r>
              <a:rPr lang="en-GB" altLang="zh-CN" sz="2000" dirty="0"/>
              <a:t>: Oscar Au, </a:t>
            </a:r>
            <a:r>
              <a:rPr lang="en-GB" altLang="zh-CN" sz="2000" dirty="0" smtClean="0"/>
              <a:t>result</a:t>
            </a:r>
            <a:r>
              <a:rPr lang="en-GB" altLang="zh-CN" sz="2000" dirty="0"/>
              <a:t>: 39y-0n-2a]</a:t>
            </a:r>
            <a:endParaRPr lang="zh-CN" altLang="zh-CN" sz="2000" dirty="0"/>
          </a:p>
          <a:p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4877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 CSD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CN" sz="2000" dirty="0"/>
              <a:t>Believing that the CSD contained in the document referenced below meets IEEE 802 guidelines,</a:t>
            </a:r>
            <a:endParaRPr lang="zh-CN" altLang="zh-CN" sz="2000" dirty="0"/>
          </a:p>
          <a:p>
            <a:pPr algn="just"/>
            <a:r>
              <a:rPr lang="en-US" altLang="zh-CN" sz="2000" dirty="0"/>
              <a:t>Request that the CSD contained in 20/0042r1 be posted to the IEEE 802 Executive Committee (EC) agenda for WG 802 preview and EC approval.</a:t>
            </a:r>
            <a:endParaRPr lang="zh-CN" altLang="zh-CN" sz="2000" dirty="0"/>
          </a:p>
          <a:p>
            <a:pPr algn="just"/>
            <a:endParaRPr lang="zh-CN" altLang="zh-CN" sz="2000" dirty="0"/>
          </a:p>
          <a:p>
            <a:pPr algn="just"/>
            <a:r>
              <a:rPr lang="en-US" altLang="zh-CN" sz="2000" dirty="0"/>
              <a:t>Moved by </a:t>
            </a:r>
            <a:r>
              <a:rPr lang="en-GB" altLang="zh-CN" sz="2000" dirty="0"/>
              <a:t>Tony Xiao Han </a:t>
            </a:r>
            <a:r>
              <a:rPr lang="en-US" altLang="zh-CN" sz="2000" dirty="0"/>
              <a:t>on behalf of SENS </a:t>
            </a:r>
            <a:r>
              <a:rPr lang="en-US" altLang="zh-CN" sz="2000" dirty="0" smtClean="0"/>
              <a:t>SG</a:t>
            </a:r>
          </a:p>
          <a:p>
            <a:pPr algn="just"/>
            <a:r>
              <a:rPr lang="en-US" altLang="zh-CN" sz="2000" dirty="0" smtClean="0"/>
              <a:t>Result:</a:t>
            </a:r>
            <a:endParaRPr lang="zh-CN" altLang="zh-CN" sz="2000" dirty="0"/>
          </a:p>
          <a:p>
            <a:pPr algn="just"/>
            <a:endParaRPr lang="en-US" altLang="zh-CN" sz="2000" dirty="0" smtClean="0"/>
          </a:p>
          <a:p>
            <a:pPr algn="just"/>
            <a:r>
              <a:rPr lang="en-US" altLang="zh-CN" sz="2000" dirty="0"/>
              <a:t>[</a:t>
            </a:r>
            <a:r>
              <a:rPr lang="en-US" altLang="zh-CN" sz="2000" dirty="0" smtClean="0"/>
              <a:t>SENS </a:t>
            </a:r>
            <a:r>
              <a:rPr lang="en-US" altLang="zh-CN" sz="2000" dirty="0"/>
              <a:t>SG vote: </a:t>
            </a:r>
            <a:endParaRPr lang="zh-CN" altLang="zh-CN" sz="2000" dirty="0"/>
          </a:p>
          <a:p>
            <a:pPr algn="just"/>
            <a:r>
              <a:rPr lang="en-US" altLang="zh-CN" sz="2000" dirty="0" smtClean="0"/>
              <a:t> Moved</a:t>
            </a:r>
            <a:r>
              <a:rPr lang="en-US" altLang="zh-CN" sz="2000" dirty="0"/>
              <a:t>: </a:t>
            </a:r>
            <a:r>
              <a:rPr lang="en-US" altLang="zh-CN" sz="2000" dirty="0">
                <a:solidFill>
                  <a:schemeClr val="tx1"/>
                </a:solidFill>
              </a:rPr>
              <a:t>Claudio da Silva</a:t>
            </a:r>
            <a:r>
              <a:rPr lang="en-US" altLang="zh-CN" sz="2000" dirty="0"/>
              <a:t>,  Seconded: Oscar Au, Result: 37y-3n-3a]</a:t>
            </a:r>
            <a:endParaRPr lang="zh-CN" altLang="zh-CN" sz="2000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19258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Friday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276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17084</TotalTime>
  <Words>261</Words>
  <Application>Microsoft Office PowerPoint</Application>
  <PresentationFormat>Widescreen</PresentationFormat>
  <Paragraphs>58</Paragraphs>
  <Slides>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 Unicode MS</vt:lpstr>
      <vt:lpstr>MS Gothic</vt:lpstr>
      <vt:lpstr>Times New Roman</vt:lpstr>
      <vt:lpstr>Office Theme</vt:lpstr>
      <vt:lpstr>Document</vt:lpstr>
      <vt:lpstr>802.11 January 2020 WG Motions</vt:lpstr>
      <vt:lpstr>Abstract</vt:lpstr>
      <vt:lpstr>Monday</vt:lpstr>
      <vt:lpstr>Wednesday</vt:lpstr>
      <vt:lpstr>SENS PAR</vt:lpstr>
      <vt:lpstr>SENS CSD</vt:lpstr>
      <vt:lpstr>Friday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March 2018 WG Motions</dc:title>
  <dc:creator>Stacey, Robert</dc:creator>
  <cp:keywords>CTPClassification=CTP_PUBLIC:VisualMarkings=, CTPClassification=CTP_NT</cp:keywords>
  <cp:lastModifiedBy>Stacey, Robert</cp:lastModifiedBy>
  <cp:revision>403</cp:revision>
  <cp:lastPrinted>1601-01-01T00:00:00Z</cp:lastPrinted>
  <dcterms:created xsi:type="dcterms:W3CDTF">2018-05-10T16:45:22Z</dcterms:created>
  <dcterms:modified xsi:type="dcterms:W3CDTF">2020-01-14T20:02:56Z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2020-01-14 20:02:56Z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