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802.11-19/2141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802.11-19/2141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802.11-19/2141</a:t>
            </a:r>
            <a:endParaRPr lang="en-US"/>
          </a:p>
        </p:txBody>
      </p:sp>
      <p:sp>
        <p:nvSpPr>
          <p:cNvPr id="5" name="Rectangle 3"/>
          <p:cNvSpPr>
            <a:spLocks noGrp="1" noChangeArrowheads="1"/>
          </p:cNvSpPr>
          <p:nvPr>
            <p:ph type="dt"/>
          </p:nvPr>
        </p:nvSpPr>
        <p:spPr>
          <a:ln/>
        </p:spPr>
        <p:txBody>
          <a:bodyPr/>
          <a:lstStyle/>
          <a:p>
            <a:r>
              <a:rPr lang="en-GB"/>
              <a:t>December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802.11-19/2141</a:t>
            </a:r>
            <a:endParaRPr lang="en-US"/>
          </a:p>
        </p:txBody>
      </p:sp>
      <p:sp>
        <p:nvSpPr>
          <p:cNvPr id="5" name="Rectangle 3"/>
          <p:cNvSpPr>
            <a:spLocks noGrp="1" noChangeArrowheads="1"/>
          </p:cNvSpPr>
          <p:nvPr>
            <p:ph type="dt"/>
          </p:nvPr>
        </p:nvSpPr>
        <p:spPr>
          <a:ln/>
        </p:spPr>
        <p:txBody>
          <a:bodyPr/>
          <a:lstStyle/>
          <a:p>
            <a:r>
              <a:rPr lang="en-GB"/>
              <a:t>December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802.11-19/2141</a:t>
            </a:r>
            <a:endParaRPr lang="en-US"/>
          </a:p>
        </p:txBody>
      </p:sp>
      <p:sp>
        <p:nvSpPr>
          <p:cNvPr id="5" name="Rectangle 3"/>
          <p:cNvSpPr>
            <a:spLocks noGrp="1" noChangeArrowheads="1"/>
          </p:cNvSpPr>
          <p:nvPr>
            <p:ph type="dt"/>
          </p:nvPr>
        </p:nvSpPr>
        <p:spPr>
          <a:ln/>
        </p:spPr>
        <p:txBody>
          <a:bodyPr/>
          <a:lstStyle/>
          <a:p>
            <a:r>
              <a:rPr lang="en-GB"/>
              <a:t>December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December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December 10, 2019</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2019-12-10</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12"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December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December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December 10,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December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en-GB" sz="1400" dirty="0" err="1"/>
              <a:t>Webex</a:t>
            </a:r>
            <a:r>
              <a:rPr lang="en-GB" sz="1100" dirty="0"/>
              <a:t> meeting:  </a:t>
            </a:r>
          </a:p>
          <a:p>
            <a:r>
              <a:rPr lang="en-GB" sz="1100" dirty="0"/>
              <a:t>https://ieee802.my.webex.com/ieee802.my/</a:t>
            </a:r>
            <a:r>
              <a:rPr lang="en-GB" sz="1100" dirty="0" err="1"/>
              <a:t>j.php?MTID</a:t>
            </a:r>
            <a:r>
              <a:rPr lang="en-GB" sz="1100" dirty="0"/>
              <a:t>=ma37f52baac7f26b34028dc78a3454be0</a:t>
            </a:r>
          </a:p>
          <a:p>
            <a:r>
              <a:rPr lang="en-GB" sz="1100" dirty="0"/>
              <a:t>Meeting number: 790 561 659</a:t>
            </a:r>
          </a:p>
          <a:p>
            <a:r>
              <a:rPr lang="en-GB" sz="1100" dirty="0"/>
              <a:t>Meeting password: wireless</a:t>
            </a:r>
          </a:p>
          <a:p>
            <a:endParaRPr lang="en-GB" sz="1100" dirty="0"/>
          </a:p>
          <a:p>
            <a:r>
              <a:rPr lang="en-GB" sz="1100" dirty="0"/>
              <a:t>Join by phone:</a:t>
            </a:r>
          </a:p>
          <a:p>
            <a:r>
              <a:rPr lang="en-GB" sz="1100" dirty="0"/>
              <a:t>   +1-510-338-9438 USA Toll</a:t>
            </a:r>
          </a:p>
          <a:p>
            <a:r>
              <a:rPr lang="en-GB" sz="1100" dirty="0"/>
              <a:t>   +44-20-3198-8144 UK Toll</a:t>
            </a:r>
          </a:p>
          <a:p>
            <a:r>
              <a:rPr lang="en-GB" sz="1100" dirty="0"/>
              <a:t>Access code: 790 561 659</a:t>
            </a:r>
            <a:endParaRPr lang="en-US"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a:t>
            </a:r>
          </a:p>
          <a:p>
            <a:pPr lvl="1">
              <a:buFont typeface="Arial" panose="020B0604020202020204" pitchFamily="34" charset="0"/>
              <a:buChar char="•"/>
            </a:pPr>
            <a:r>
              <a:rPr lang="de-DE" sz="1600" dirty="0"/>
              <a:t>Bahar Sadeghi:  OCB </a:t>
            </a:r>
            <a:r>
              <a:rPr lang="de-DE" sz="1600" dirty="0" err="1"/>
              <a:t>operation</a:t>
            </a:r>
            <a:r>
              <a:rPr lang="de-DE" sz="1600" dirty="0"/>
              <a:t> in </a:t>
            </a:r>
            <a:r>
              <a:rPr lang="de-DE" sz="1600" dirty="0" err="1"/>
              <a:t>eBCS</a:t>
            </a:r>
            <a:r>
              <a:rPr lang="de-DE" sz="1600" dirty="0"/>
              <a:t> (11-19/2117)</a:t>
            </a:r>
            <a:endParaRPr lang="en-GB" dirty="0"/>
          </a:p>
          <a:p>
            <a:pPr>
              <a:buFont typeface="Arial" panose="020B0604020202020204" pitchFamily="34" charset="0"/>
              <a:buChar char="•"/>
            </a:pPr>
            <a:r>
              <a:rPr lang="en-US" sz="2000" dirty="0"/>
              <a:t>Announcements</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December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104</TotalTime>
  <Words>1063</Words>
  <Application>Microsoft Macintosh PowerPoint</Application>
  <PresentationFormat>On-screen Show (4:3)</PresentationFormat>
  <Paragraphs>161</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December 10, 2019</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27</cp:revision>
  <cp:lastPrinted>1601-01-01T00:00:00Z</cp:lastPrinted>
  <dcterms:created xsi:type="dcterms:W3CDTF">2018-05-22T10:31:47Z</dcterms:created>
  <dcterms:modified xsi:type="dcterms:W3CDTF">2019-12-09T17:15:22Z</dcterms:modified>
  <cp:category/>
</cp:coreProperties>
</file>