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02" d="100"/>
          <a:sy n="102" d="100"/>
        </p:scale>
        <p:origin x="192" y="3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802.11-19/2137r0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802.11-19/2137r0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January 2020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November 2019: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2 telephone conference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SFD and assignment of SFD-Section numbers to volunteers who will suggest final draft amending text for the sections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OCB and its suitability discussion for </a:t>
            </a:r>
            <a:r>
              <a:rPr lang="en-US" dirty="0" err="1">
                <a:solidFill>
                  <a:schemeClr val="tx1"/>
                </a:solidFill>
              </a:rPr>
              <a:t>eBCS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November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first draft amending text related to SFD clauses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	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4 Meeting slots:  Mon PM2; Tue AM2 &amp; PM2; Thu PM2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11-19/2138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Meeting / Chairs slides: 11-19/2139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2020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189</TotalTime>
  <Words>170</Words>
  <Application>Microsoft Macintosh PowerPoint</Application>
  <PresentationFormat>Widescreen</PresentationFormat>
  <Paragraphs>33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Marc Emmelmann</cp:lastModifiedBy>
  <cp:revision>16</cp:revision>
  <cp:lastPrinted>1601-01-01T00:00:00Z</cp:lastPrinted>
  <dcterms:created xsi:type="dcterms:W3CDTF">2019-05-16T23:33:21Z</dcterms:created>
  <dcterms:modified xsi:type="dcterms:W3CDTF">2020-01-07T13:07:45Z</dcterms:modified>
  <cp:category/>
</cp:coreProperties>
</file>