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93" r:id="rId17"/>
    <p:sldId id="277" r:id="rId18"/>
    <p:sldId id="281" r:id="rId19"/>
    <p:sldId id="292" r:id="rId20"/>
    <p:sldId id="282" r:id="rId21"/>
    <p:sldId id="2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58" d="100"/>
          <a:sy n="58" d="100"/>
        </p:scale>
        <p:origin x="365"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991858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802.11-19/2135r2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2020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2019-12-09</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3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2458084881"/>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 2019 meeting (doc. 11-19/2007r0) approval</a:t>
            </a:r>
          </a:p>
          <a:p>
            <a:pPr lvl="1">
              <a:spcBef>
                <a:spcPts val="0"/>
              </a:spcBef>
            </a:pPr>
            <a:r>
              <a:rPr lang="en-US" altLang="en-US" sz="1600" dirty="0"/>
              <a:t>Draft D0.1 text review</a:t>
            </a:r>
          </a:p>
          <a:p>
            <a:pPr lvl="1">
              <a:spcBef>
                <a:spcPts val="0"/>
              </a:spcBef>
            </a:pPr>
            <a:r>
              <a:rPr lang="en-US" altLang="en-US" sz="1600" dirty="0"/>
              <a:t>Review PHY text proposals</a:t>
            </a:r>
          </a:p>
          <a:p>
            <a:pPr lvl="1">
              <a:spcBef>
                <a:spcPts val="0"/>
              </a:spcBef>
            </a:pPr>
            <a:r>
              <a:rPr lang="en-US" altLang="en-US" sz="1600" dirty="0"/>
              <a:t>Visibility of </a:t>
            </a:r>
            <a:r>
              <a:rPr lang="en-US" altLang="en-US" sz="1600" dirty="0" err="1"/>
              <a:t>TGbb</a:t>
            </a:r>
            <a:endParaRPr lang="en-US" altLang="en-US" sz="1600" dirty="0"/>
          </a:p>
          <a:p>
            <a:pPr>
              <a:spcBef>
                <a:spcPts val="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Hear MAC proposals</a:t>
            </a:r>
          </a:p>
          <a:p>
            <a:pPr lvl="1">
              <a:spcBef>
                <a:spcPts val="0"/>
              </a:spcBef>
            </a:pPr>
            <a:r>
              <a:rPr lang="en-US" altLang="en-US" sz="1600" dirty="0"/>
              <a:t>TG timeline discussion</a:t>
            </a:r>
          </a:p>
          <a:p>
            <a:pPr lvl="1">
              <a:spcBef>
                <a:spcPts val="0"/>
              </a:spcBef>
            </a:pPr>
            <a:r>
              <a:rPr lang="en-US" altLang="en-US" sz="1600" dirty="0"/>
              <a:t>Goal for March 2020 F2F meeting</a:t>
            </a:r>
          </a:p>
          <a:p>
            <a:pPr lvl="1">
              <a:spcBef>
                <a:spcPts val="0"/>
              </a:spcBef>
            </a:pPr>
            <a:r>
              <a:rPr lang="en-US" altLang="en-US" sz="1600" dirty="0"/>
              <a:t>Teleconference call schedule</a:t>
            </a:r>
          </a:p>
          <a:p>
            <a:pPr lvl="1">
              <a:spcBef>
                <a:spcPts val="0"/>
              </a:spcBef>
            </a:pPr>
            <a:r>
              <a:rPr lang="en-US" altLang="en-US" sz="1600" dirty="0"/>
              <a:t>Adjourn</a:t>
            </a:r>
          </a:p>
          <a:p>
            <a:pPr>
              <a:spcBef>
                <a:spcPts val="0"/>
              </a:spcBef>
            </a:pPr>
            <a:endParaRPr lang="en-US" altLang="en-US" sz="2000" dirty="0"/>
          </a:p>
          <a:p>
            <a:pPr lvl="1">
              <a:spcBef>
                <a:spcPts val="100"/>
              </a:spcBef>
            </a:pPr>
            <a:endParaRPr lang="en-US" altLang="en-US" sz="1600"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Nov. 2019</a:t>
            </a:r>
          </a:p>
          <a:p>
            <a:pPr lvl="1" algn="just"/>
            <a:r>
              <a:rPr lang="en-GB" altLang="en-US" dirty="0"/>
              <a:t>Draft D0.1 </a:t>
            </a:r>
          </a:p>
          <a:p>
            <a:pPr lvl="1" algn="just"/>
            <a:r>
              <a:rPr lang="en-GB" altLang="en-US" dirty="0"/>
              <a:t>Visibility of </a:t>
            </a:r>
            <a:r>
              <a:rPr lang="en-GB" altLang="en-US" dirty="0" err="1"/>
              <a:t>TGbb</a:t>
            </a:r>
            <a:endParaRPr lang="en-GB" altLang="en-US" dirty="0"/>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11-19/2135r1 for the week</a:t>
            </a:r>
          </a:p>
          <a:p>
            <a:endParaRPr lang="en-GB" altLang="en-US" dirty="0"/>
          </a:p>
          <a:p>
            <a:r>
              <a:rPr lang="en-GB" altLang="en-US" dirty="0"/>
              <a:t>Move: 	Harry </a:t>
            </a:r>
            <a:r>
              <a:rPr lang="en-GB" altLang="en-US" dirty="0" err="1"/>
              <a:t>Bims</a:t>
            </a:r>
            <a:endParaRPr lang="en-GB" altLang="en-US" dirty="0"/>
          </a:p>
          <a:p>
            <a:r>
              <a:rPr lang="en-GB" altLang="en-US" dirty="0"/>
              <a:t>Second:	Tuncer Baykas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Straw Poll</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Is there a need for a Co-existence workshop/discussion on light communications between ITU-T and 802.11?</a:t>
            </a:r>
          </a:p>
          <a:p>
            <a:endParaRPr lang="en-GB" altLang="en-US" dirty="0"/>
          </a:p>
          <a:p>
            <a:r>
              <a:rPr lang="en-GB" altLang="en-US" dirty="0"/>
              <a:t>Yes:		11</a:t>
            </a:r>
          </a:p>
          <a:p>
            <a:r>
              <a:rPr lang="en-GB" altLang="en-US" dirty="0"/>
              <a:t>No:		0</a:t>
            </a:r>
          </a:p>
          <a:p>
            <a:r>
              <a:rPr lang="en-GB" altLang="en-US" dirty="0"/>
              <a:t>Abstain:	3</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439184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Nov.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Nov. 2019 session in doc. 11-19/2007r0 </a:t>
            </a:r>
          </a:p>
          <a:p>
            <a:endParaRPr lang="en-GB" altLang="en-US" dirty="0"/>
          </a:p>
          <a:p>
            <a:r>
              <a:rPr lang="en-GB" altLang="en-US" dirty="0"/>
              <a:t>Move: 	Harry </a:t>
            </a:r>
            <a:r>
              <a:rPr lang="en-GB" altLang="en-US" dirty="0" err="1"/>
              <a:t>Bims</a:t>
            </a:r>
            <a:endParaRPr lang="en-GB" altLang="en-US" dirty="0"/>
          </a:p>
          <a:p>
            <a:r>
              <a:rPr lang="en-GB" altLang="en-US" dirty="0"/>
              <a:t>Second:	Tuncer Baykas</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Simulation results for 11ac with light communications</a:t>
            </a:r>
          </a:p>
          <a:p>
            <a:pPr lvl="1" algn="just"/>
            <a:r>
              <a:rPr lang="en-GB" altLang="en-US" b="1" dirty="0"/>
              <a:t>	- “</a:t>
            </a:r>
            <a:r>
              <a:rPr lang="en-GB" b="1" dirty="0"/>
              <a:t>VLC with 802.11ac Frame Structure” doc. 11-20-0196r0</a:t>
            </a:r>
            <a:endParaRPr lang="en-GB" altLang="en-US" b="1" dirty="0"/>
          </a:p>
          <a:p>
            <a:pPr lvl="1" algn="just"/>
            <a:r>
              <a:rPr lang="en-US" altLang="en-US" dirty="0"/>
              <a:t>Draft 0.1 update</a:t>
            </a:r>
          </a:p>
          <a:p>
            <a:pPr lvl="1" algn="just"/>
            <a:r>
              <a:rPr lang="en-US" altLang="en-US" dirty="0"/>
              <a:t>Coexistence discussion</a:t>
            </a:r>
          </a:p>
          <a:p>
            <a:pPr lvl="1" algn="just"/>
            <a:r>
              <a:rPr lang="en-US" altLang="en-US" dirty="0"/>
              <a:t>TG timeline discussion</a:t>
            </a:r>
          </a:p>
          <a:p>
            <a:pPr lvl="1">
              <a:spcBef>
                <a:spcPts val="0"/>
              </a:spcBef>
            </a:pPr>
            <a:r>
              <a:rPr lang="en-US" altLang="en-US" dirty="0"/>
              <a:t>Goal for March 2020 F2F meeting</a:t>
            </a:r>
          </a:p>
          <a:p>
            <a:pPr lvl="1">
              <a:spcBef>
                <a:spcPts val="0"/>
              </a:spcBef>
            </a:pPr>
            <a:r>
              <a:rPr lang="en-US" altLang="en-US" dirty="0"/>
              <a:t>Teleconference call schedule</a:t>
            </a:r>
          </a:p>
          <a:p>
            <a:pPr lvl="1">
              <a:spcBef>
                <a:spcPts val="0"/>
              </a:spcBef>
            </a:pPr>
            <a:r>
              <a:rPr lang="en-US" altLang="en-US" dirty="0"/>
              <a:t>Adjourn</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a:t>
            </a:r>
            <a:r>
              <a:rPr lang="en-GB" dirty="0"/>
              <a:t>2135</a:t>
            </a:r>
            <a:r>
              <a:rPr lang="en-GB" altLang="en-US" dirty="0"/>
              <a:t>r2 for the week</a:t>
            </a:r>
          </a:p>
          <a:p>
            <a:endParaRPr lang="en-GB" altLang="en-US" dirty="0"/>
          </a:p>
          <a:p>
            <a:r>
              <a:rPr lang="en-GB" altLang="en-US" dirty="0"/>
              <a:t>Move: 	Tuncer Baykas</a:t>
            </a:r>
          </a:p>
          <a:p>
            <a:r>
              <a:rPr lang="en-GB" altLang="en-US" dirty="0"/>
              <a:t>Second:	Volker Jungnickel</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January 2020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09:30 AM EDT for 1h on</a:t>
            </a:r>
          </a:p>
          <a:p>
            <a:pPr>
              <a:defRPr/>
            </a:pPr>
            <a:endParaRPr lang="en-GB" altLang="en-US" dirty="0"/>
          </a:p>
          <a:p>
            <a:pPr>
              <a:defRPr/>
            </a:pPr>
            <a:r>
              <a:rPr lang="en-GB" altLang="en-US" dirty="0"/>
              <a:t>Move: 	</a:t>
            </a:r>
          </a:p>
          <a:p>
            <a:pPr>
              <a:defRPr/>
            </a:pPr>
            <a:r>
              <a:rPr lang="en-GB" altLang="en-US" dirty="0"/>
              <a:t>Second: 	</a:t>
            </a:r>
          </a:p>
          <a:p>
            <a:pPr>
              <a:defRPr/>
            </a:pPr>
            <a:endParaRPr lang="en-GB" dirty="0"/>
          </a:p>
          <a:p>
            <a:pPr>
              <a:defRPr/>
            </a:pPr>
            <a:r>
              <a:rPr lang="en-GB" dirty="0"/>
              <a:t>Result:</a:t>
            </a:r>
            <a:r>
              <a:rPr lang="en-GB"/>
              <a:t>	</a:t>
            </a:r>
            <a:endParaRPr lang="en-GB" dirty="0"/>
          </a:p>
          <a:p>
            <a:pPr>
              <a:defRPr/>
            </a:pPr>
            <a:endParaRPr lang="en-GB" dirty="0"/>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2020 Goals</a:t>
            </a:r>
          </a:p>
        </p:txBody>
      </p:sp>
      <p:sp>
        <p:nvSpPr>
          <p:cNvPr id="2" name="Content Placeholder 1"/>
          <p:cNvSpPr>
            <a:spLocks noGrp="1"/>
          </p:cNvSpPr>
          <p:nvPr>
            <p:ph idx="1"/>
          </p:nvPr>
        </p:nvSpPr>
        <p:spPr/>
        <p:txBody>
          <a:bodyPr/>
          <a:lstStyle/>
          <a:p>
            <a:r>
              <a:rPr lang="en-GB" dirty="0"/>
              <a:t>Complete D0.1 by 1 Feb.</a:t>
            </a:r>
          </a:p>
          <a:p>
            <a:r>
              <a:rPr lang="en-GB" dirty="0"/>
              <a:t>PHY text remaining sections in D0.1</a:t>
            </a:r>
          </a:p>
          <a:p>
            <a:r>
              <a:rPr lang="en-GB" dirty="0"/>
              <a:t>MAC proposal slides</a:t>
            </a:r>
          </a:p>
          <a:p>
            <a:r>
              <a:rPr lang="en-GB" dirty="0"/>
              <a:t>Coexistence considerations </a:t>
            </a:r>
          </a:p>
          <a:p>
            <a:r>
              <a:rPr lang="en-GB" dirty="0"/>
              <a:t>Additional evaluation results for:</a:t>
            </a:r>
          </a:p>
          <a:p>
            <a:pPr>
              <a:buFont typeface="Arial" panose="020B0604020202020204" pitchFamily="34" charset="0"/>
              <a:buChar char="•"/>
            </a:pPr>
            <a:r>
              <a:rPr lang="en-GB" dirty="0"/>
              <a:t>11ac higher bandwidth and QAM constellations</a:t>
            </a:r>
          </a:p>
          <a:p>
            <a:pPr>
              <a:buFont typeface="Arial" panose="020B0604020202020204" pitchFamily="34" charset="0"/>
              <a:buChar char="•"/>
            </a:pPr>
            <a:r>
              <a:rPr lang="en-GB" dirty="0"/>
              <a:t>Centre frequency</a:t>
            </a:r>
          </a:p>
          <a:p>
            <a:pPr>
              <a:buFont typeface="Arial" panose="020B0604020202020204" pitchFamily="34" charset="0"/>
              <a:buChar char="•"/>
            </a:pPr>
            <a:r>
              <a:rPr lang="en-GB" dirty="0"/>
              <a:t>Spectrum mask</a:t>
            </a:r>
          </a:p>
          <a:p>
            <a:pPr>
              <a:buFont typeface="Arial" panose="020B0604020202020204" pitchFamily="34" charset="0"/>
              <a:buChar char="•"/>
            </a:pPr>
            <a:endParaRPr lang="en-GB"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1900</Words>
  <Application>Microsoft Office PowerPoint</Application>
  <PresentationFormat>Widescreen</PresentationFormat>
  <Paragraphs>332</Paragraphs>
  <Slides>21</Slides>
  <Notes>21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Monotype Sorts</vt:lpstr>
      <vt:lpstr>Times New Roman</vt:lpstr>
      <vt:lpstr>Office Theme</vt:lpstr>
      <vt:lpstr>Document</vt:lpstr>
      <vt:lpstr>Light Communications Task Group (TGbb)  January 2020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AM2</vt:lpstr>
      <vt:lpstr>Motion to approve the agenda </vt:lpstr>
      <vt:lpstr>Straw Poll</vt:lpstr>
      <vt:lpstr>Motion to approve the minutes from Nov. 2019 </vt:lpstr>
      <vt:lpstr>Agenda Meeting Slot #2 – Thursday, AM2</vt:lpstr>
      <vt:lpstr>Motion to approve the agenda </vt:lpstr>
      <vt:lpstr>Teleconference schedule</vt:lpstr>
      <vt:lpstr>March 2020 Goals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54</cp:revision>
  <cp:lastPrinted>1601-01-01T00:00:00Z</cp:lastPrinted>
  <dcterms:created xsi:type="dcterms:W3CDTF">2019-08-08T09:50:31Z</dcterms:created>
  <dcterms:modified xsi:type="dcterms:W3CDTF">2020-01-16T20:08:39Z</dcterms:modified>
</cp:coreProperties>
</file>