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7" r:id="rId17"/>
    <p:sldId id="281" r:id="rId18"/>
    <p:sldId id="292" r:id="rId19"/>
    <p:sldId id="282"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4" d="100"/>
          <a:sy n="54" d="100"/>
        </p:scale>
        <p:origin x="52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2020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2019-12-09</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58084881"/>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 2019 meeting (doc. 11-19/2007r0) approval</a:t>
            </a:r>
          </a:p>
          <a:p>
            <a:pPr lvl="1">
              <a:spcBef>
                <a:spcPts val="0"/>
              </a:spcBef>
            </a:pPr>
            <a:r>
              <a:rPr lang="en-US" altLang="en-US" sz="1600" dirty="0"/>
              <a:t>Draft D0.1 text review</a:t>
            </a:r>
          </a:p>
          <a:p>
            <a:pPr lvl="1">
              <a:spcBef>
                <a:spcPts val="0"/>
              </a:spcBef>
            </a:pPr>
            <a:r>
              <a:rPr lang="en-US" altLang="en-US" sz="1600" dirty="0"/>
              <a:t>Review PHY text proposals</a:t>
            </a:r>
          </a:p>
          <a:p>
            <a:pPr lvl="1">
              <a:spcBef>
                <a:spcPts val="0"/>
              </a:spcBef>
            </a:pPr>
            <a:r>
              <a:rPr lang="en-US" altLang="en-US" sz="1600" dirty="0"/>
              <a:t>Visibility of </a:t>
            </a:r>
            <a:r>
              <a:rPr lang="en-US" altLang="en-US" sz="1600" dirty="0" err="1"/>
              <a:t>TGbb</a:t>
            </a:r>
            <a:endParaRPr lang="en-US" altLang="en-US" sz="1600" dirty="0"/>
          </a:p>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lvl="1">
              <a:spcBef>
                <a:spcPts val="0"/>
              </a:spcBef>
            </a:pPr>
            <a:r>
              <a:rPr lang="en-US" altLang="en-US" sz="1600" dirty="0"/>
              <a:t>TG timeline discussion</a:t>
            </a:r>
          </a:p>
          <a:p>
            <a:pPr lvl="1">
              <a:spcBef>
                <a:spcPts val="0"/>
              </a:spcBef>
            </a:pPr>
            <a:r>
              <a:rPr lang="en-US" altLang="en-US" sz="1600" dirty="0"/>
              <a:t>Goal for March 2020 F2F meeting</a:t>
            </a:r>
          </a:p>
          <a:p>
            <a:pPr lvl="1">
              <a:spcBef>
                <a:spcPts val="0"/>
              </a:spcBef>
            </a:pPr>
            <a:r>
              <a:rPr lang="en-US" altLang="en-US" sz="1600" dirty="0"/>
              <a:t>Teleconference call schedule</a:t>
            </a:r>
          </a:p>
          <a:p>
            <a:pPr lvl="1">
              <a:spcBef>
                <a:spcPts val="0"/>
              </a:spcBef>
            </a:pPr>
            <a:r>
              <a:rPr lang="en-US" altLang="en-US" sz="1600" dirty="0"/>
              <a:t>Adjourn</a:t>
            </a:r>
          </a:p>
          <a:p>
            <a:pPr>
              <a:spcBef>
                <a:spcPts val="0"/>
              </a:spcBef>
            </a:pPr>
            <a:endParaRPr lang="en-US" altLang="en-US" sz="2000" dirty="0"/>
          </a:p>
          <a:p>
            <a:pPr lvl="1">
              <a:spcBef>
                <a:spcPts val="100"/>
              </a:spcBef>
            </a:pPr>
            <a:endParaRPr lang="en-US" altLang="en-US" sz="1600"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Nov. 2019</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Review PHY text proposals</a:t>
            </a:r>
          </a:p>
          <a:p>
            <a:pPr lvl="1" algn="just"/>
            <a:r>
              <a:rPr lang="en-GB" altLang="en-US" dirty="0"/>
              <a:t>Visibility of </a:t>
            </a:r>
            <a:r>
              <a:rPr lang="en-GB" altLang="en-US" dirty="0" err="1"/>
              <a:t>TGbb</a:t>
            </a:r>
            <a:endParaRPr lang="en-GB" altLang="en-US" dirty="0"/>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11-19/2135r1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Nov. 2019 session in doc. 11-19/2007r0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January 2020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1778</Words>
  <Application>Microsoft Office PowerPoint</Application>
  <PresentationFormat>Widescreen</PresentationFormat>
  <Paragraphs>309</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Monotype Sorts</vt:lpstr>
      <vt:lpstr>Times New Roman</vt:lpstr>
      <vt:lpstr>Office Theme</vt:lpstr>
      <vt:lpstr>Document</vt:lpstr>
      <vt:lpstr>Light Communications Task Group (TGbb)  January 2020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the minutes from July 2019 </vt:lpstr>
      <vt:lpstr>Agenda Meeting Slot #2 – Thursday, AM2</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47</cp:revision>
  <cp:lastPrinted>1601-01-01T00:00:00Z</cp:lastPrinted>
  <dcterms:created xsi:type="dcterms:W3CDTF">2019-08-08T09:50:31Z</dcterms:created>
  <dcterms:modified xsi:type="dcterms:W3CDTF">2020-01-13T18:42:41Z</dcterms:modified>
</cp:coreProperties>
</file>