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724" r:id="rId4"/>
    <p:sldId id="665" r:id="rId5"/>
    <p:sldId id="666" r:id="rId6"/>
    <p:sldId id="667" r:id="rId7"/>
    <p:sldId id="668" r:id="rId8"/>
    <p:sldId id="669" r:id="rId9"/>
    <p:sldId id="748" r:id="rId10"/>
    <p:sldId id="749" r:id="rId11"/>
    <p:sldId id="750" r:id="rId12"/>
    <p:sldId id="629" r:id="rId13"/>
    <p:sldId id="710" r:id="rId14"/>
    <p:sldId id="711" r:id="rId15"/>
    <p:sldId id="647" r:id="rId16"/>
    <p:sldId id="677" r:id="rId17"/>
    <p:sldId id="751" r:id="rId18"/>
    <p:sldId id="684" r:id="rId19"/>
    <p:sldId id="752" r:id="rId20"/>
    <p:sldId id="590"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101" d="100"/>
          <a:sy n="101" d="100"/>
        </p:scale>
        <p:origin x="1378" y="6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1953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802.11-19/2134r0</a:t>
            </a:r>
            <a:endParaRPr lang="en-US"/>
          </a:p>
        </p:txBody>
      </p:sp>
      <p:sp>
        <p:nvSpPr>
          <p:cNvPr id="5" name="Date Placeholder 4"/>
          <p:cNvSpPr>
            <a:spLocks noGrp="1"/>
          </p:cNvSpPr>
          <p:nvPr>
            <p:ph type="dt" idx="11"/>
          </p:nvPr>
        </p:nvSpPr>
        <p:spPr/>
        <p:txBody>
          <a:bodyPr/>
          <a:lstStyle/>
          <a:p>
            <a:pPr>
              <a:defRPr/>
            </a:pPr>
            <a:r>
              <a:rPr lang="en-US" smtClean="0"/>
              <a:t>January 2020</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2020</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802.11-19/2134r0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760"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a:t>
            </a:r>
            <a:r>
              <a:rPr lang="en-US" altLang="en-US" dirty="0" smtClean="0"/>
              <a:t>January 2020 Agenda</a:t>
            </a:r>
            <a:endParaRPr lang="en-US" altLang="en-US" dirty="0" smtClean="0"/>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2019-12-11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51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693701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384479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369"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a:t>
            </a:r>
            <a:r>
              <a:rPr lang="en-US" altLang="zh-CN" dirty="0" smtClean="0"/>
              <a:t>Initial Standards Association Ballot Completed</a:t>
            </a:r>
            <a:endParaRPr lang="en-US" altLang="zh-CN" dirty="0" smtClean="0"/>
          </a:p>
          <a:p>
            <a:pPr lvl="1">
              <a:lnSpc>
                <a:spcPct val="90000"/>
              </a:lnSpc>
            </a:pPr>
            <a:r>
              <a:rPr lang="en-US" altLang="zh-CN" dirty="0" smtClean="0"/>
              <a:t>Result: </a:t>
            </a:r>
            <a:r>
              <a:rPr lang="en-US" altLang="zh-CN" dirty="0" err="1" smtClean="0"/>
              <a:t>xx.x</a:t>
            </a:r>
            <a:r>
              <a:rPr lang="en-US" altLang="zh-CN" dirty="0" smtClean="0"/>
              <a:t>% </a:t>
            </a:r>
            <a:r>
              <a:rPr lang="en-US" altLang="zh-CN" dirty="0" smtClean="0"/>
              <a:t>approval</a:t>
            </a:r>
            <a:r>
              <a:rPr lang="en-US" altLang="zh-CN" dirty="0" smtClean="0"/>
              <a:t>, </a:t>
            </a:r>
            <a:r>
              <a:rPr lang="en-US" altLang="zh-CN" dirty="0" smtClean="0"/>
              <a:t>xxx</a:t>
            </a:r>
            <a:r>
              <a:rPr lang="en-US" altLang="zh-CN" dirty="0" smtClean="0"/>
              <a:t> </a:t>
            </a:r>
            <a:r>
              <a:rPr lang="en-US" altLang="zh-CN" dirty="0" smtClean="0"/>
              <a:t>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November </a:t>
            </a:r>
            <a:r>
              <a:rPr lang="en-US" altLang="zh-CN" dirty="0"/>
              <a:t>2019 meeting</a:t>
            </a:r>
          </a:p>
          <a:p>
            <a:pPr lvl="1">
              <a:lnSpc>
                <a:spcPct val="90000"/>
              </a:lnSpc>
            </a:pPr>
            <a:r>
              <a:rPr lang="en-US" altLang="zh-CN" dirty="0" smtClean="0"/>
              <a:t>Two</a:t>
            </a:r>
            <a:r>
              <a:rPr lang="en-US" altLang="zh-CN" dirty="0" smtClean="0"/>
              <a:t> teleconferences </a:t>
            </a:r>
            <a:r>
              <a:rPr lang="en-US" altLang="zh-CN" dirty="0" smtClean="0"/>
              <a:t>held</a:t>
            </a:r>
          </a:p>
          <a:p>
            <a:pPr lvl="1">
              <a:lnSpc>
                <a:spcPct val="90000"/>
              </a:lnSpc>
            </a:pPr>
            <a:r>
              <a:rPr lang="en-US" altLang="zh-CN" dirty="0" smtClean="0"/>
              <a:t>EC approved proceeding to SA Ballot; Initial SA ballot </a:t>
            </a:r>
            <a:r>
              <a:rPr lang="en-US" altLang="zh-CN" dirty="0" smtClean="0"/>
              <a:t>held</a:t>
            </a:r>
            <a:endParaRPr lang="en-US" altLang="zh-CN" dirty="0"/>
          </a:p>
          <a:p>
            <a:pPr>
              <a:lnSpc>
                <a:spcPct val="90000"/>
              </a:lnSpc>
            </a:pPr>
            <a:r>
              <a:rPr lang="en-US" altLang="zh-CN" dirty="0" smtClean="0"/>
              <a:t>January 2020 meeting </a:t>
            </a:r>
            <a:r>
              <a:rPr lang="en-US" altLang="zh-CN" dirty="0"/>
              <a:t>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Progress initial SA ballot comment resolution</a:t>
            </a:r>
            <a:endParaRPr lang="en-US" dirty="0" smtClean="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a:t>
            </a:r>
            <a:r>
              <a:rPr lang="en-US" altLang="zh-CN" dirty="0" smtClean="0">
                <a:cs typeface="Arial" panose="020B0604020202020204" pitchFamily="34" charset="0"/>
                <a:sym typeface="Wingdings" panose="05000000000000000000" pitchFamily="2" charset="2"/>
              </a:rPr>
              <a:t>January – March 2020</a:t>
            </a:r>
            <a:r>
              <a:rPr lang="en-US" altLang="zh-CN" dirty="0" smtClean="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teleconferences, February 18-20 ad-hoc meeting for continued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11-19-2134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400" dirty="0" smtClean="0"/>
              <a:t>November </a:t>
            </a:r>
            <a:r>
              <a:rPr lang="en-US" altLang="en-US" sz="2400" dirty="0" smtClean="0"/>
              <a:t>meeting minutes: </a:t>
            </a:r>
          </a:p>
          <a:p>
            <a:pPr lvl="2">
              <a:lnSpc>
                <a:spcPct val="80000"/>
              </a:lnSpc>
            </a:pPr>
            <a:r>
              <a:rPr lang="en-US" altLang="en-US" sz="2000" dirty="0">
                <a:hlinkClick r:id="rId3"/>
              </a:rPr>
              <a:t>https://</a:t>
            </a:r>
            <a:r>
              <a:rPr lang="en-US" altLang="en-US" sz="2000" dirty="0" smtClean="0">
                <a:hlinkClick r:id="rId3"/>
              </a:rPr>
              <a:t>mentor.ieee.org/802.11/dcn/19/11-19-1760</a:t>
            </a:r>
            <a:endParaRPr lang="en-US" altLang="en-US" sz="2000" dirty="0" smtClean="0"/>
          </a:p>
          <a:p>
            <a:pPr lvl="1">
              <a:lnSpc>
                <a:spcPct val="80000"/>
              </a:lnSpc>
            </a:pPr>
            <a:r>
              <a:rPr lang="en-US" altLang="en-US" sz="2200" dirty="0" smtClean="0"/>
              <a:t>Teleconference minutes:</a:t>
            </a:r>
          </a:p>
          <a:p>
            <a:pPr lvl="2">
              <a:lnSpc>
                <a:spcPct val="80000"/>
              </a:lnSpc>
            </a:pPr>
            <a:r>
              <a:rPr lang="en-US" altLang="en-US" dirty="0" smtClean="0"/>
              <a:t>TBD</a:t>
            </a:r>
            <a:endParaRPr lang="en-US" altLang="en-US" dirty="0" smtClean="0"/>
          </a:p>
          <a:p>
            <a:pPr lvl="2">
              <a:lnSpc>
                <a:spcPct val="80000"/>
              </a:lnSpc>
            </a:pPr>
            <a:endParaRPr lang="en-US" altLang="en-US" dirty="0" smtClean="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a:t>
            </a:r>
            <a:r>
              <a:rPr lang="en-US" altLang="en-US" dirty="0" smtClean="0"/>
              <a: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xxx</a:t>
            </a:r>
            <a:r>
              <a:rPr lang="en-US" altLang="en-US" dirty="0" smtClean="0"/>
              <a:t>  </a:t>
            </a:r>
            <a:r>
              <a:rPr lang="en-US" altLang="en-US" dirty="0" smtClean="0"/>
              <a:t>– </a:t>
            </a:r>
            <a:r>
              <a:rPr lang="en-US" altLang="en-US" dirty="0" smtClean="0"/>
              <a:t>SA1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in the </a:t>
            </a:r>
            <a:endParaRPr lang="en-US" altLang="en-US" sz="2800" dirty="0" smtClean="0"/>
          </a:p>
          <a:p>
            <a:pPr marL="0" indent="0">
              <a:lnSpc>
                <a:spcPct val="80000"/>
              </a:lnSpc>
              <a:buNone/>
            </a:pPr>
            <a:endParaRPr lang="en-US" altLang="en-US" sz="2800" dirty="0"/>
          </a:p>
          <a:p>
            <a:pPr lvl="1">
              <a:lnSpc>
                <a:spcPct val="80000"/>
              </a:lnSpc>
            </a:pPr>
            <a:r>
              <a:rPr lang="en-US" altLang="en-US" sz="2400" dirty="0" smtClean="0"/>
              <a:t>“tab name” </a:t>
            </a:r>
            <a:r>
              <a:rPr lang="en-US" altLang="en-US" sz="2400" dirty="0" smtClean="0"/>
              <a:t>and </a:t>
            </a:r>
            <a:r>
              <a:rPr lang="en-US" altLang="en-US" sz="2400" dirty="0" smtClean="0"/>
              <a:t>“tab name” </a:t>
            </a:r>
            <a:r>
              <a:rPr lang="en-US" altLang="en-US" sz="2400" dirty="0" smtClean="0"/>
              <a:t>tabs in </a:t>
            </a:r>
            <a:r>
              <a:rPr lang="en-US" altLang="en-US" sz="2400" dirty="0" smtClean="0"/>
              <a:t>&lt;document name&gt;</a:t>
            </a: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a:t>
            </a:r>
            <a:r>
              <a:rPr lang="en-US" altLang="en-US" sz="2800" dirty="0" smtClean="0"/>
              <a:t>:</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a:t>
            </a:r>
            <a:r>
              <a:rPr lang="en-US" altLang="en-US" sz="2800" dirty="0" smtClean="0"/>
              <a:t>&lt;dates&gt; in &lt;location&gt;, for </a:t>
            </a:r>
            <a:r>
              <a:rPr lang="en-US" altLang="en-US" sz="2800" dirty="0" smtClean="0"/>
              <a:t>the purpose of SA ballot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r>
              <a:rPr lang="en-US" altLang="en-US" dirty="0" smtClean="0"/>
              <a:t>Motion: </a:t>
            </a:r>
            <a:r>
              <a:rPr lang="en-GB" dirty="0"/>
              <a:t>CRC Approval of </a:t>
            </a:r>
            <a:r>
              <a:rPr lang="en-GB" dirty="0" smtClean="0"/>
              <a:t>SA </a:t>
            </a:r>
            <a:r>
              <a:rPr lang="en-GB" dirty="0"/>
              <a:t>Ballot comment resolutions and recirculation ballot</a:t>
            </a:r>
          </a:p>
        </p:txBody>
      </p:sp>
      <p:sp>
        <p:nvSpPr>
          <p:cNvPr id="9223" name="Rectangle 3"/>
          <p:cNvSpPr>
            <a:spLocks noGrp="1" noChangeArrowheads="1"/>
          </p:cNvSpPr>
          <p:nvPr>
            <p:ph type="body" idx="4294967295"/>
          </p:nvPr>
        </p:nvSpPr>
        <p:spPr>
          <a:xfrm>
            <a:off x="1981200" y="1995745"/>
            <a:ext cx="9479280" cy="4572001"/>
          </a:xfrm>
        </p:spPr>
        <p:txBody>
          <a:bodyPr/>
          <a:lstStyle/>
          <a:p>
            <a:pPr lvl="0"/>
            <a:r>
              <a:rPr lang="en-US" dirty="0"/>
              <a:t>Having approved comment resolutions for all of the comments received from </a:t>
            </a:r>
            <a:r>
              <a:rPr lang="en-US" dirty="0" smtClean="0"/>
              <a:t>the initial SA ballot </a:t>
            </a:r>
            <a:r>
              <a:rPr lang="en-US" dirty="0"/>
              <a:t>on </a:t>
            </a:r>
            <a:r>
              <a:rPr lang="en-US" dirty="0" smtClean="0"/>
              <a:t>P802.11REVmd as </a:t>
            </a:r>
            <a:r>
              <a:rPr lang="en-US" dirty="0"/>
              <a:t>contained in document &lt;resolution doc ref&gt;,</a:t>
            </a:r>
            <a:endParaRPr lang="en-GB" dirty="0"/>
          </a:p>
          <a:p>
            <a:pPr lvl="0"/>
            <a:r>
              <a:rPr lang="en-US" dirty="0" smtClean="0"/>
              <a:t>Instruct </a:t>
            </a:r>
            <a:r>
              <a:rPr lang="en-US" dirty="0"/>
              <a:t>the editor to prepare Draft </a:t>
            </a:r>
            <a:r>
              <a:rPr lang="en-US" dirty="0" smtClean="0"/>
              <a:t>4.0 </a:t>
            </a:r>
            <a:r>
              <a:rPr lang="en-US" dirty="0"/>
              <a:t>incorporating these resolutions </a:t>
            </a:r>
            <a:r>
              <a:rPr lang="en-US" dirty="0" smtClean="0"/>
              <a:t>and</a:t>
            </a:r>
            <a:endParaRPr lang="en-GB" dirty="0"/>
          </a:p>
          <a:p>
            <a:pPr lvl="0"/>
            <a:r>
              <a:rPr lang="en-US" dirty="0"/>
              <a:t>Approve a 15 day </a:t>
            </a:r>
            <a:r>
              <a:rPr lang="en-US" dirty="0" smtClean="0"/>
              <a:t>SA </a:t>
            </a:r>
            <a:r>
              <a:rPr lang="en-US" dirty="0"/>
              <a:t>Recirculation Ballot asking the question “Should </a:t>
            </a:r>
            <a:r>
              <a:rPr lang="en-US" dirty="0" smtClean="0"/>
              <a:t>P802.11REVmd D4.0 be </a:t>
            </a:r>
            <a:r>
              <a:rPr lang="en-US" dirty="0"/>
              <a:t>forwarded to </a:t>
            </a:r>
            <a:r>
              <a:rPr lang="en-US" dirty="0" err="1"/>
              <a:t>RevCom</a:t>
            </a:r>
            <a:r>
              <a:rPr lang="en-US" dirty="0"/>
              <a:t>?”</a:t>
            </a:r>
            <a:endParaRPr lang="en-GB" dirty="0"/>
          </a:p>
          <a:p>
            <a:r>
              <a:rPr lang="en-US" dirty="0"/>
              <a:t> </a:t>
            </a:r>
            <a:endParaRPr lang="en-GB" dirty="0"/>
          </a:p>
          <a:p>
            <a:pPr lvl="0"/>
            <a:r>
              <a:rPr lang="en-GB" dirty="0" smtClean="0"/>
              <a:t>Moved:</a:t>
            </a:r>
            <a:endParaRPr lang="en-GB" dirty="0"/>
          </a:p>
          <a:p>
            <a:pPr lvl="0"/>
            <a:r>
              <a:rPr lang="en-GB" dirty="0" smtClean="0"/>
              <a:t>Seconded:</a:t>
            </a:r>
          </a:p>
          <a:p>
            <a:pPr lvl="0"/>
            <a:r>
              <a:rPr lang="en-US" dirty="0" smtClean="0"/>
              <a:t>Result:</a:t>
            </a:r>
            <a:endParaRPr lang="en-GB"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3745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smtClean="0"/>
              <a:t>January 2020 session</a:t>
            </a:r>
            <a:r>
              <a:rPr lang="en-US" altLang="en-US" dirty="0"/>
              <a:t>. </a:t>
            </a:r>
            <a:r>
              <a:rPr lang="en-US" altLang="en-US" dirty="0" err="1" smtClean="0"/>
              <a:t>TGmd</a:t>
            </a:r>
            <a:r>
              <a:rPr lang="en-US" altLang="en-US" dirty="0" smtClean="0"/>
              <a:t> </a:t>
            </a:r>
            <a:r>
              <a:rPr lang="en-US" altLang="en-US" dirty="0"/>
              <a:t>is operating as the </a:t>
            </a:r>
            <a:r>
              <a:rPr lang="en-US" altLang="en-US" dirty="0" smtClean="0"/>
              <a:t>Comment Resolution Committee </a:t>
            </a:r>
            <a:r>
              <a:rPr lang="en-US" altLang="en-US" dirty="0"/>
              <a:t>for </a:t>
            </a:r>
            <a:r>
              <a:rPr lang="en-US" altLang="en-US" dirty="0" smtClean="0"/>
              <a:t>P802.11REVmd.</a:t>
            </a:r>
            <a:endParaRPr lang="en-US" altLang="en-US" dirty="0"/>
          </a:p>
          <a:p>
            <a:pPr>
              <a:buFontTx/>
              <a:buNone/>
            </a:pP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January 2020 </a:t>
            </a:r>
            <a:r>
              <a:rPr lang="en-US" altLang="en-US" dirty="0" smtClean="0"/>
              <a:t>– </a:t>
            </a:r>
            <a:r>
              <a:rPr lang="en-US" altLang="en-US" dirty="0" smtClean="0"/>
              <a:t>March</a:t>
            </a:r>
            <a:r>
              <a:rPr lang="en-US" altLang="en-US" dirty="0" smtClean="0"/>
              <a:t> </a:t>
            </a:r>
            <a:r>
              <a:rPr lang="en-US" altLang="en-US" dirty="0" smtClean="0"/>
              <a:t>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p>
          <a:p>
            <a:pPr lvl="1"/>
            <a:r>
              <a:rPr lang="en-US" altLang="en-US" sz="1600" dirty="0" smtClean="0"/>
              <a:t>January </a:t>
            </a:r>
            <a:r>
              <a:rPr lang="en-US" altLang="en-US" sz="1600" dirty="0"/>
              <a:t>3</a:t>
            </a:r>
            <a:r>
              <a:rPr lang="en-US" altLang="en-US" sz="1600" dirty="0" smtClean="0"/>
              <a:t>1</a:t>
            </a:r>
            <a:r>
              <a:rPr lang="en-US" altLang="en-US" sz="1600" dirty="0" smtClean="0"/>
              <a:t>, 2020, Feb 7, 14, 28 2020</a:t>
            </a:r>
            <a:endParaRPr lang="en-US" altLang="en-US" sz="1600" dirty="0"/>
          </a:p>
          <a:p>
            <a:r>
              <a:rPr lang="en-US" altLang="en-US" sz="2000" dirty="0" smtClean="0"/>
              <a:t>Next ad-hoc:  </a:t>
            </a:r>
          </a:p>
          <a:p>
            <a:pPr lvl="1"/>
            <a:r>
              <a:rPr lang="en-US" altLang="en-US" sz="1600" dirty="0" smtClean="0"/>
              <a:t>February 18-20, </a:t>
            </a:r>
            <a:r>
              <a:rPr lang="en-US" altLang="en-US" sz="1600" dirty="0" smtClean="0"/>
              <a:t>2020</a:t>
            </a:r>
          </a:p>
          <a:p>
            <a:pPr lvl="1"/>
            <a:r>
              <a:rPr lang="en-US" altLang="en-US" sz="1600" dirty="0" smtClean="0"/>
              <a:t>April 2020 - TBD</a:t>
            </a:r>
            <a:endParaRPr lang="en-US" altLang="en-US" sz="1600" dirty="0" smtClean="0"/>
          </a:p>
          <a:p>
            <a:r>
              <a:rPr lang="en-US" altLang="en-US" sz="2000" dirty="0" smtClean="0"/>
              <a:t>Schedule </a:t>
            </a:r>
            <a:r>
              <a:rPr lang="en-US" altLang="en-US" sz="2000" dirty="0"/>
              <a:t>review</a:t>
            </a:r>
          </a:p>
          <a:p>
            <a:r>
              <a:rPr lang="en-US" altLang="en-US" sz="2000" dirty="0"/>
              <a:t>Availability of 11md </a:t>
            </a:r>
            <a:r>
              <a:rPr lang="en-US" altLang="en-US" sz="2000" dirty="0" smtClean="0"/>
              <a:t>D3.0 </a:t>
            </a:r>
            <a:r>
              <a:rPr lang="en-US" altLang="en-US" sz="2000" dirty="0"/>
              <a:t>in the IEEE store</a:t>
            </a:r>
          </a:p>
          <a:p>
            <a:pPr lvl="1"/>
            <a:r>
              <a:rPr lang="en-US" altLang="en-US" sz="1800" dirty="0" smtClean="0"/>
              <a:t>Draft </a:t>
            </a:r>
            <a:r>
              <a:rPr lang="en-US" altLang="en-US" sz="1800" dirty="0"/>
              <a:t>3</a:t>
            </a:r>
            <a:r>
              <a:rPr lang="en-US" altLang="en-US" sz="1800" dirty="0" smtClean="0"/>
              <a:t>.0 </a:t>
            </a:r>
            <a:r>
              <a:rPr lang="en-US" altLang="en-US" sz="1800" dirty="0" smtClean="0"/>
              <a:t>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a:t>
            </a:r>
            <a:r>
              <a:rPr lang="en-US" altLang="en-US" sz="1800" dirty="0" smtClean="0"/>
              <a:t>SA Ballot</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245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609600" y="1752600"/>
            <a:ext cx="5753607"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a:t>
            </a:r>
            <a:r>
              <a:rPr lang="en-US" altLang="en-US" sz="1800" dirty="0" smtClean="0"/>
              <a:t>reminder, Approve agenda</a:t>
            </a:r>
            <a:endParaRPr lang="en-US" altLang="en-US" sz="1800" dirty="0"/>
          </a:p>
          <a:p>
            <a:pPr lvl="1"/>
            <a:r>
              <a:rPr lang="en-US" altLang="en-US" sz="1800" dirty="0"/>
              <a:t>Status, Review of </a:t>
            </a:r>
            <a:r>
              <a:rPr lang="en-US" altLang="en-US" sz="1800" dirty="0" smtClean="0"/>
              <a:t>Objectives, </a:t>
            </a:r>
            <a:r>
              <a:rPr lang="en-US" sz="1800" dirty="0" smtClean="0"/>
              <a:t>Editor Report 11-17-0920</a:t>
            </a:r>
            <a:endParaRPr lang="en-GB" sz="2400" dirty="0"/>
          </a:p>
          <a:p>
            <a:pPr lvl="1"/>
            <a:r>
              <a:rPr lang="en-US" sz="1800" dirty="0" smtClean="0"/>
              <a:t>Comment resolution</a:t>
            </a:r>
          </a:p>
          <a:p>
            <a:pPr lvl="1"/>
            <a:endParaRPr lang="en-US" sz="1600" dirty="0" smtClean="0"/>
          </a:p>
          <a:p>
            <a:pPr lvl="1"/>
            <a:endParaRPr lang="en-GB" sz="1600" dirty="0"/>
          </a:p>
          <a:p>
            <a:pPr lvl="1"/>
            <a:endParaRPr lang="en-US" sz="1600" dirty="0" smtClean="0"/>
          </a:p>
        </p:txBody>
      </p:sp>
      <p:sp>
        <p:nvSpPr>
          <p:cNvPr id="8" name="Rectangle 19"/>
          <p:cNvSpPr>
            <a:spLocks noChangeArrowheads="1"/>
          </p:cNvSpPr>
          <p:nvPr/>
        </p:nvSpPr>
        <p:spPr bwMode="auto">
          <a:xfrm>
            <a:off x="7155581" y="1808954"/>
            <a:ext cx="5156886" cy="9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800" dirty="0" smtClean="0"/>
              <a:t>Comment resolution</a:t>
            </a:r>
            <a:endParaRPr lang="en-US" sz="1800" dirty="0"/>
          </a:p>
          <a:p>
            <a:pPr lvl="1"/>
            <a:endParaRPr lang="en-GB" sz="1600" dirty="0"/>
          </a:p>
        </p:txBody>
      </p:sp>
      <p:sp>
        <p:nvSpPr>
          <p:cNvPr id="10" name="Rectangle 35"/>
          <p:cNvSpPr>
            <a:spLocks noChangeArrowheads="1"/>
          </p:cNvSpPr>
          <p:nvPr/>
        </p:nvSpPr>
        <p:spPr bwMode="auto">
          <a:xfrm>
            <a:off x="7162800" y="4495800"/>
            <a:ext cx="47244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Thursday PM1 </a:t>
            </a:r>
          </a:p>
          <a:p>
            <a:pPr lvl="1"/>
            <a:r>
              <a:rPr lang="en-US" sz="1800" dirty="0"/>
              <a:t>Motions</a:t>
            </a:r>
          </a:p>
          <a:p>
            <a:pPr lvl="1">
              <a:lnSpc>
                <a:spcPct val="80000"/>
              </a:lnSpc>
            </a:pPr>
            <a:r>
              <a:rPr lang="en-US" altLang="en-US" sz="1800" dirty="0"/>
              <a:t>Plans for </a:t>
            </a:r>
            <a:r>
              <a:rPr lang="en-US" altLang="en-US" sz="1800" dirty="0" smtClean="0"/>
              <a:t>January – March 2020</a:t>
            </a:r>
            <a:endParaRPr lang="en-US" altLang="en-US" sz="1800" dirty="0"/>
          </a:p>
          <a:p>
            <a:pPr lvl="1">
              <a:lnSpc>
                <a:spcPct val="80000"/>
              </a:lnSpc>
            </a:pPr>
            <a:r>
              <a:rPr lang="en-US" altLang="en-US" sz="1800"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19"/>
          <p:cNvSpPr>
            <a:spLocks noChangeArrowheads="1"/>
          </p:cNvSpPr>
          <p:nvPr/>
        </p:nvSpPr>
        <p:spPr bwMode="auto">
          <a:xfrm>
            <a:off x="609600" y="4343400"/>
            <a:ext cx="5156886" cy="9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PM2</a:t>
            </a:r>
            <a:endParaRPr lang="en-US" altLang="en-US" sz="2400" b="1" dirty="0"/>
          </a:p>
          <a:p>
            <a:pPr lvl="1"/>
            <a:r>
              <a:rPr lang="en-US" sz="1800" dirty="0" smtClean="0"/>
              <a:t>Comment resolution</a:t>
            </a:r>
            <a:endParaRPr lang="en-US" sz="1800" dirty="0"/>
          </a:p>
          <a:p>
            <a:pPr lvl="1"/>
            <a:endParaRPr lang="en-GB" sz="1600" dirty="0"/>
          </a:p>
        </p:txBody>
      </p:sp>
      <p:sp>
        <p:nvSpPr>
          <p:cNvPr id="11" name="Rectangle 19"/>
          <p:cNvSpPr>
            <a:spLocks noChangeArrowheads="1"/>
          </p:cNvSpPr>
          <p:nvPr/>
        </p:nvSpPr>
        <p:spPr bwMode="auto">
          <a:xfrm>
            <a:off x="7162800" y="3051218"/>
            <a:ext cx="5156886" cy="9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a:t>
            </a:r>
            <a:r>
              <a:rPr lang="en-US" altLang="en-US" sz="2400" b="1" dirty="0" smtClean="0"/>
              <a:t>PM2</a:t>
            </a:r>
            <a:endParaRPr lang="en-US" altLang="en-US" sz="2400" b="1" dirty="0"/>
          </a:p>
          <a:p>
            <a:pPr lvl="1"/>
            <a:r>
              <a:rPr lang="en-US" sz="1800" dirty="0" smtClean="0"/>
              <a:t>Comment resolution</a:t>
            </a:r>
            <a:endParaRPr lang="en-US" sz="1800" dirty="0"/>
          </a:p>
          <a:p>
            <a:pPr lvl="1"/>
            <a:endParaRPr lang="en-GB" sz="16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19337771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545053</TotalTime>
  <Words>1900</Words>
  <Application>Microsoft Office PowerPoint</Application>
  <PresentationFormat>Widescreen</PresentationFormat>
  <Paragraphs>377</Paragraphs>
  <Slides>21</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1" baseType="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January 2020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Standard and Amendment Ratification</vt:lpstr>
      <vt:lpstr>TGmd Schedule Details – Need To Review</vt:lpstr>
      <vt:lpstr>TGmd schedule – updated July 2019 </vt:lpstr>
      <vt:lpstr>TGmd – Snapshot slide</vt:lpstr>
      <vt:lpstr>Approve prior TGmd minutes</vt:lpstr>
      <vt:lpstr>Motion xxx  – SA1 CIDs</vt:lpstr>
      <vt:lpstr>Motion: Ad-hoc</vt:lpstr>
      <vt:lpstr>Motion: CRC Approval of SA Ballot comment resolutions and recirculation ballot</vt:lpstr>
      <vt:lpstr>January 2020 – March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2020</cp:keywords>
  <cp:lastModifiedBy>Stanley, Dorothy</cp:lastModifiedBy>
  <cp:revision>3942</cp:revision>
  <cp:lastPrinted>1998-02-10T13:28:06Z</cp:lastPrinted>
  <dcterms:created xsi:type="dcterms:W3CDTF">2005-01-04T21:26:55Z</dcterms:created>
  <dcterms:modified xsi:type="dcterms:W3CDTF">2019-12-11T16:45:20Z</dcterms:modified>
</cp:coreProperties>
</file>