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356" r:id="rId19"/>
    <p:sldId id="394" r:id="rId20"/>
    <p:sldId id="395" r:id="rId21"/>
    <p:sldId id="343" r:id="rId22"/>
    <p:sldId id="402" r:id="rId23"/>
    <p:sldId id="403" r:id="rId24"/>
    <p:sldId id="404" r:id="rId25"/>
    <p:sldId id="405" r:id="rId26"/>
    <p:sldId id="406" r:id="rId27"/>
    <p:sldId id="358" r:id="rId28"/>
    <p:sldId id="271" r:id="rId29"/>
    <p:sldId id="273" r:id="rId30"/>
    <p:sldId id="364" r:id="rId31"/>
    <p:sldId id="291" r:id="rId32"/>
    <p:sldId id="365" r:id="rId33"/>
    <p:sldId id="374" r:id="rId34"/>
    <p:sldId id="375" r:id="rId35"/>
    <p:sldId id="376" r:id="rId36"/>
    <p:sldId id="398" r:id="rId37"/>
    <p:sldId id="399" r:id="rId38"/>
    <p:sldId id="400" r:id="rId39"/>
    <p:sldId id="401" r:id="rId40"/>
    <p:sldId id="377" r:id="rId41"/>
    <p:sldId id="378" r:id="rId42"/>
    <p:sldId id="379" r:id="rId43"/>
    <p:sldId id="380" r:id="rId44"/>
    <p:sldId id="381" r:id="rId45"/>
    <p:sldId id="382" r:id="rId46"/>
    <p:sldId id="383" r:id="rId47"/>
    <p:sldId id="384" r:id="rId48"/>
    <p:sldId id="385" r:id="rId49"/>
    <p:sldId id="386" r:id="rId50"/>
    <p:sldId id="387" r:id="rId51"/>
    <p:sldId id="388" r:id="rId52"/>
    <p:sldId id="389" r:id="rId53"/>
    <p:sldId id="390" r:id="rId54"/>
    <p:sldId id="391" r:id="rId55"/>
    <p:sldId id="330" r:id="rId56"/>
    <p:sldId id="369" r:id="rId57"/>
    <p:sldId id="392" r:id="rId58"/>
    <p:sldId id="371" r:id="rId59"/>
    <p:sldId id="297" r:id="rId60"/>
    <p:sldId id="370" r:id="rId61"/>
    <p:sldId id="393" r:id="rId62"/>
    <p:sldId id="286" r:id="rId63"/>
    <p:sldId id="305" r:id="rId64"/>
    <p:sldId id="298" r:id="rId65"/>
    <p:sldId id="324" r:id="rId66"/>
    <p:sldId id="323" r:id="rId6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A24F0-5BEF-4B00-8EF4-170EFC2F3C41}" v="421" dt="2020-01-13T01:05:34.7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p:scale>
          <a:sx n="110" d="100"/>
          <a:sy n="110" d="100"/>
        </p:scale>
        <p:origin x="1242" y="19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E0EF602-84FC-49A8-9DFB-450F5FB0AAD7}"/>
  </pc:docChgLst>
  <pc:docChgLst>
    <pc:chgData name="Alfred Asterjadhi" userId="39de57b9-85c0-4fd1-aaac-8ca2b6560ad0" providerId="ADAL" clId="{54DB6CCB-C594-4EF8-9E63-A6FD03544B97}"/>
    <pc:docChg chg="undo modSld modMainMaster">
      <pc:chgData name="Alfred Asterjadhi" userId="39de57b9-85c0-4fd1-aaac-8ca2b6560ad0" providerId="ADAL" clId="{54DB6CCB-C594-4EF8-9E63-A6FD03544B97}" dt="2019-12-18T17:02:23.352" v="68" actId="20577"/>
      <pc:docMkLst>
        <pc:docMk/>
      </pc:docMkLst>
      <pc:sldChg chg="modSp">
        <pc:chgData name="Alfred Asterjadhi" userId="39de57b9-85c0-4fd1-aaac-8ca2b6560ad0" providerId="ADAL" clId="{54DB6CCB-C594-4EF8-9E63-A6FD03544B97}" dt="2019-12-18T17:01:03.643" v="66"/>
        <pc:sldMkLst>
          <pc:docMk/>
          <pc:sldMk cId="4012074164" sldId="343"/>
        </pc:sldMkLst>
        <pc:graphicFrameChg chg="mod modGraphic">
          <ac:chgData name="Alfred Asterjadhi" userId="39de57b9-85c0-4fd1-aaac-8ca2b6560ad0" providerId="ADAL" clId="{54DB6CCB-C594-4EF8-9E63-A6FD03544B97}" dt="2019-12-18T17:01:03.643" v="66"/>
          <ac:graphicFrameMkLst>
            <pc:docMk/>
            <pc:sldMk cId="4012074164" sldId="343"/>
            <ac:graphicFrameMk id="6" creationId="{5094FBC8-BB74-47F3-965D-16BC678F4D1D}"/>
          </ac:graphicFrameMkLst>
        </pc:graphicFrameChg>
      </pc:sldChg>
      <pc:sldChg chg="modSp">
        <pc:chgData name="Alfred Asterjadhi" userId="39de57b9-85c0-4fd1-aaac-8ca2b6560ad0" providerId="ADAL" clId="{54DB6CCB-C594-4EF8-9E63-A6FD03544B97}" dt="2019-12-18T16:59:36.947" v="51" actId="122"/>
        <pc:sldMkLst>
          <pc:docMk/>
          <pc:sldMk cId="2090181183" sldId="356"/>
        </pc:sldMkLst>
        <pc:graphicFrameChg chg="modGraphic">
          <ac:chgData name="Alfred Asterjadhi" userId="39de57b9-85c0-4fd1-aaac-8ca2b6560ad0" providerId="ADAL" clId="{54DB6CCB-C594-4EF8-9E63-A6FD03544B97}" dt="2019-12-18T16:59:36.947" v="51" actId="122"/>
          <ac:graphicFrameMkLst>
            <pc:docMk/>
            <pc:sldMk cId="2090181183" sldId="356"/>
            <ac:graphicFrameMk id="7" creationId="{6E0D80BE-A9B6-4F67-914D-35D3C1B2C4A2}"/>
          </ac:graphicFrameMkLst>
        </pc:graphicFrameChg>
      </pc:sldChg>
      <pc:sldChg chg="modSp">
        <pc:chgData name="Alfred Asterjadhi" userId="39de57b9-85c0-4fd1-aaac-8ca2b6560ad0" providerId="ADAL" clId="{54DB6CCB-C594-4EF8-9E63-A6FD03544B97}" dt="2019-12-18T16:59:43.143" v="52" actId="122"/>
        <pc:sldMkLst>
          <pc:docMk/>
          <pc:sldMk cId="2304446118" sldId="357"/>
        </pc:sldMkLst>
        <pc:graphicFrameChg chg="modGraphic">
          <ac:chgData name="Alfred Asterjadhi" userId="39de57b9-85c0-4fd1-aaac-8ca2b6560ad0" providerId="ADAL" clId="{54DB6CCB-C594-4EF8-9E63-A6FD03544B97}" dt="2019-12-18T16:59:43.143" v="52" actId="122"/>
          <ac:graphicFrameMkLst>
            <pc:docMk/>
            <pc:sldMk cId="2304446118" sldId="357"/>
            <ac:graphicFrameMk id="7" creationId="{A4CB8852-6266-4676-A387-39BDB4922EE2}"/>
          </ac:graphicFrameMkLst>
        </pc:graphicFrameChg>
      </pc:sldChg>
      <pc:sldMasterChg chg="modSp">
        <pc:chgData name="Alfred Asterjadhi" userId="39de57b9-85c0-4fd1-aaac-8ca2b6560ad0" providerId="ADAL" clId="{54DB6CCB-C594-4EF8-9E63-A6FD03544B97}" dt="2019-12-18T17:02:23.352" v="68" actId="20577"/>
        <pc:sldMasterMkLst>
          <pc:docMk/>
          <pc:sldMasterMk cId="0" sldId="2147483648"/>
        </pc:sldMasterMkLst>
        <pc:spChg chg="mod">
          <ac:chgData name="Alfred Asterjadhi" userId="39de57b9-85c0-4fd1-aaac-8ca2b6560ad0" providerId="ADAL" clId="{54DB6CCB-C594-4EF8-9E63-A6FD03544B97}" dt="2019-12-18T17:02:23.352" v="68" actId="20577"/>
          <ac:spMkLst>
            <pc:docMk/>
            <pc:sldMasterMk cId="0" sldId="2147483648"/>
            <ac:spMk id="10" creationId="{00000000-0000-0000-0000-000000000000}"/>
          </ac:spMkLst>
        </pc:spChg>
      </pc:sldMasterChg>
    </pc:docChg>
  </pc:docChgLst>
  <pc:docChgLst>
    <pc:chgData name="Alfred Asterjadhi" userId="39de57b9-85c0-4fd1-aaac-8ca2b6560ad0" providerId="ADAL" clId="{DC0A24F0-5BEF-4B00-8EF4-170EFC2F3C41}"/>
    <pc:docChg chg="undo custSel addSld delSld modSld">
      <pc:chgData name="Alfred Asterjadhi" userId="39de57b9-85c0-4fd1-aaac-8ca2b6560ad0" providerId="ADAL" clId="{DC0A24F0-5BEF-4B00-8EF4-170EFC2F3C41}" dt="2020-01-13T01:04:47.297" v="2065" actId="6549"/>
      <pc:docMkLst>
        <pc:docMk/>
      </pc:docMkLst>
      <pc:sldChg chg="modSp">
        <pc:chgData name="Alfred Asterjadhi" userId="39de57b9-85c0-4fd1-aaac-8ca2b6560ad0" providerId="ADAL" clId="{DC0A24F0-5BEF-4B00-8EF4-170EFC2F3C41}" dt="2020-01-12T03:12:07.559" v="1084" actId="207"/>
        <pc:sldMkLst>
          <pc:docMk/>
          <pc:sldMk cId="3976818858" sldId="269"/>
        </pc:sldMkLst>
        <pc:graphicFrameChg chg="mod modGraphic">
          <ac:chgData name="Alfred Asterjadhi" userId="39de57b9-85c0-4fd1-aaac-8ca2b6560ad0" providerId="ADAL" clId="{DC0A24F0-5BEF-4B00-8EF4-170EFC2F3C41}" dt="2020-01-12T03:12:07.559" v="1084" actId="20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DC0A24F0-5BEF-4B00-8EF4-170EFC2F3C41}" dt="2020-01-12T03:37:18.772" v="1545" actId="6549"/>
        <pc:sldMkLst>
          <pc:docMk/>
          <pc:sldMk cId="890163940" sldId="291"/>
        </pc:sldMkLst>
        <pc:spChg chg="mod">
          <ac:chgData name="Alfred Asterjadhi" userId="39de57b9-85c0-4fd1-aaac-8ca2b6560ad0" providerId="ADAL" clId="{DC0A24F0-5BEF-4B00-8EF4-170EFC2F3C41}" dt="2020-01-12T03:37:18.772" v="1545" actId="6549"/>
          <ac:spMkLst>
            <pc:docMk/>
            <pc:sldMk cId="890163940" sldId="291"/>
            <ac:spMk id="3" creationId="{2D0D6EA9-47E0-4332-ACAF-5FDF0662E482}"/>
          </ac:spMkLst>
        </pc:spChg>
      </pc:sldChg>
      <pc:sldChg chg="modSp">
        <pc:chgData name="Alfred Asterjadhi" userId="39de57b9-85c0-4fd1-aaac-8ca2b6560ad0" providerId="ADAL" clId="{DC0A24F0-5BEF-4B00-8EF4-170EFC2F3C41}" dt="2020-01-12T03:10:53.106" v="1070" actId="1037"/>
        <pc:sldMkLst>
          <pc:docMk/>
          <pc:sldMk cId="2243228416" sldId="299"/>
        </pc:sldMkLst>
        <pc:spChg chg="mod">
          <ac:chgData name="Alfred Asterjadhi" userId="39de57b9-85c0-4fd1-aaac-8ca2b6560ad0" providerId="ADAL" clId="{DC0A24F0-5BEF-4B00-8EF4-170EFC2F3C41}" dt="2020-01-12T03:10:53.106" v="1070" actId="1037"/>
          <ac:spMkLst>
            <pc:docMk/>
            <pc:sldMk cId="2243228416" sldId="299"/>
            <ac:spMk id="3" creationId="{3857177C-4F12-41D1-AB93-6925069E5DB9}"/>
          </ac:spMkLst>
        </pc:spChg>
        <pc:spChg chg="mod">
          <ac:chgData name="Alfred Asterjadhi" userId="39de57b9-85c0-4fd1-aaac-8ca2b6560ad0" providerId="ADAL" clId="{DC0A24F0-5BEF-4B00-8EF4-170EFC2F3C41}" dt="2020-01-12T03:10:44.205" v="1069" actId="14100"/>
          <ac:spMkLst>
            <pc:docMk/>
            <pc:sldMk cId="2243228416" sldId="299"/>
            <ac:spMk id="7" creationId="{A33ECB10-7819-4C82-A0B2-418AAFBED5A3}"/>
          </ac:spMkLst>
        </pc:spChg>
      </pc:sldChg>
      <pc:sldChg chg="addSp delSp modSp">
        <pc:chgData name="Alfred Asterjadhi" userId="39de57b9-85c0-4fd1-aaac-8ca2b6560ad0" providerId="ADAL" clId="{DC0A24F0-5BEF-4B00-8EF4-170EFC2F3C41}" dt="2020-01-13T00:55:33.974" v="2043" actId="255"/>
        <pc:sldMkLst>
          <pc:docMk/>
          <pc:sldMk cId="4012074164" sldId="343"/>
        </pc:sldMkLst>
        <pc:spChg chg="mod">
          <ac:chgData name="Alfred Asterjadhi" userId="39de57b9-85c0-4fd1-aaac-8ca2b6560ad0" providerId="ADAL" clId="{DC0A24F0-5BEF-4B00-8EF4-170EFC2F3C41}" dt="2020-01-12T05:27:31.950" v="1751" actId="20577"/>
          <ac:spMkLst>
            <pc:docMk/>
            <pc:sldMk cId="4012074164" sldId="343"/>
            <ac:spMk id="2" creationId="{F2762690-C15C-4839-B40F-0AF3A4D89457}"/>
          </ac:spMkLst>
        </pc:spChg>
        <pc:graphicFrameChg chg="add del mod modGraphic">
          <ac:chgData name="Alfred Asterjadhi" userId="39de57b9-85c0-4fd1-aaac-8ca2b6560ad0" providerId="ADAL" clId="{DC0A24F0-5BEF-4B00-8EF4-170EFC2F3C41}" dt="2020-01-12T19:43:02.362" v="1892" actId="478"/>
          <ac:graphicFrameMkLst>
            <pc:docMk/>
            <pc:sldMk cId="4012074164" sldId="343"/>
            <ac:graphicFrameMk id="3" creationId="{D932037A-FBD2-4DAE-AEB3-C11A8F5ADAA7}"/>
          </ac:graphicFrameMkLst>
        </pc:graphicFrameChg>
        <pc:graphicFrameChg chg="del">
          <ac:chgData name="Alfred Asterjadhi" userId="39de57b9-85c0-4fd1-aaac-8ca2b6560ad0" providerId="ADAL" clId="{DC0A24F0-5BEF-4B00-8EF4-170EFC2F3C41}" dt="2020-01-12T05:04:14.266" v="1586" actId="478"/>
          <ac:graphicFrameMkLst>
            <pc:docMk/>
            <pc:sldMk cId="4012074164" sldId="343"/>
            <ac:graphicFrameMk id="6" creationId="{5094FBC8-BB74-47F3-965D-16BC678F4D1D}"/>
          </ac:graphicFrameMkLst>
        </pc:graphicFrameChg>
        <pc:graphicFrameChg chg="add del">
          <ac:chgData name="Alfred Asterjadhi" userId="39de57b9-85c0-4fd1-aaac-8ca2b6560ad0" providerId="ADAL" clId="{DC0A24F0-5BEF-4B00-8EF4-170EFC2F3C41}" dt="2020-01-13T00:37:53.629" v="1903"/>
          <ac:graphicFrameMkLst>
            <pc:docMk/>
            <pc:sldMk cId="4012074164" sldId="343"/>
            <ac:graphicFrameMk id="7" creationId="{DB59E7D5-382F-4B64-93F1-0C64FC3C2023}"/>
          </ac:graphicFrameMkLst>
        </pc:graphicFrameChg>
        <pc:graphicFrameChg chg="add mod modGraphic">
          <ac:chgData name="Alfred Asterjadhi" userId="39de57b9-85c0-4fd1-aaac-8ca2b6560ad0" providerId="ADAL" clId="{DC0A24F0-5BEF-4B00-8EF4-170EFC2F3C41}" dt="2020-01-13T00:55:33.974" v="2043" actId="255"/>
          <ac:graphicFrameMkLst>
            <pc:docMk/>
            <pc:sldMk cId="4012074164" sldId="343"/>
            <ac:graphicFrameMk id="9" creationId="{09F435B4-7CC0-4EAA-ADD1-FD476F7BD229}"/>
          </ac:graphicFrameMkLst>
        </pc:graphicFrameChg>
      </pc:sldChg>
      <pc:sldChg chg="addSp delSp modSp">
        <pc:chgData name="Alfred Asterjadhi" userId="39de57b9-85c0-4fd1-aaac-8ca2b6560ad0" providerId="ADAL" clId="{DC0A24F0-5BEF-4B00-8EF4-170EFC2F3C41}" dt="2020-01-13T01:04:47.297" v="2065" actId="6549"/>
        <pc:sldMkLst>
          <pc:docMk/>
          <pc:sldMk cId="2090181183" sldId="356"/>
        </pc:sldMkLst>
        <pc:spChg chg="mod">
          <ac:chgData name="Alfred Asterjadhi" userId="39de57b9-85c0-4fd1-aaac-8ca2b6560ad0" providerId="ADAL" clId="{DC0A24F0-5BEF-4B00-8EF4-170EFC2F3C41}" dt="2020-01-10T05:05:45.879" v="519" actId="20577"/>
          <ac:spMkLst>
            <pc:docMk/>
            <pc:sldMk cId="2090181183" sldId="356"/>
            <ac:spMk id="2" creationId="{F2762690-C15C-4839-B40F-0AF3A4D89457}"/>
          </ac:spMkLst>
        </pc:spChg>
        <pc:graphicFrameChg chg="add mod modGraphic">
          <ac:chgData name="Alfred Asterjadhi" userId="39de57b9-85c0-4fd1-aaac-8ca2b6560ad0" providerId="ADAL" clId="{DC0A24F0-5BEF-4B00-8EF4-170EFC2F3C41}" dt="2020-01-13T01:04:47.297" v="2065" actId="6549"/>
          <ac:graphicFrameMkLst>
            <pc:docMk/>
            <pc:sldMk cId="2090181183" sldId="356"/>
            <ac:graphicFrameMk id="3" creationId="{5F9A956F-4C02-4E00-8B16-4587FB8EFCAC}"/>
          </ac:graphicFrameMkLst>
        </pc:graphicFrameChg>
        <pc:graphicFrameChg chg="del">
          <ac:chgData name="Alfred Asterjadhi" userId="39de57b9-85c0-4fd1-aaac-8ca2b6560ad0" providerId="ADAL" clId="{DC0A24F0-5BEF-4B00-8EF4-170EFC2F3C41}" dt="2020-01-10T05:03:48.058" v="496" actId="478"/>
          <ac:graphicFrameMkLst>
            <pc:docMk/>
            <pc:sldMk cId="2090181183" sldId="356"/>
            <ac:graphicFrameMk id="7" creationId="{6E0D80BE-A9B6-4F67-914D-35D3C1B2C4A2}"/>
          </ac:graphicFrameMkLst>
        </pc:graphicFrameChg>
        <pc:graphicFrameChg chg="add del mod modGraphic">
          <ac:chgData name="Alfred Asterjadhi" userId="39de57b9-85c0-4fd1-aaac-8ca2b6560ad0" providerId="ADAL" clId="{DC0A24F0-5BEF-4B00-8EF4-170EFC2F3C41}" dt="2020-01-12T05:04:01.741" v="1583" actId="478"/>
          <ac:graphicFrameMkLst>
            <pc:docMk/>
            <pc:sldMk cId="2090181183" sldId="356"/>
            <ac:graphicFrameMk id="9" creationId="{F0F77EA5-FA0D-457B-9B11-C4D2E0275611}"/>
          </ac:graphicFrameMkLst>
        </pc:graphicFrameChg>
      </pc:sldChg>
      <pc:sldChg chg="addSp delSp modSp">
        <pc:chgData name="Alfred Asterjadhi" userId="39de57b9-85c0-4fd1-aaac-8ca2b6560ad0" providerId="ADAL" clId="{DC0A24F0-5BEF-4B00-8EF4-170EFC2F3C41}" dt="2020-01-12T19:45:23.166" v="1901" actId="113"/>
        <pc:sldMkLst>
          <pc:docMk/>
          <pc:sldMk cId="2304446118" sldId="357"/>
        </pc:sldMkLst>
        <pc:spChg chg="mod">
          <ac:chgData name="Alfred Asterjadhi" userId="39de57b9-85c0-4fd1-aaac-8ca2b6560ad0" providerId="ADAL" clId="{DC0A24F0-5BEF-4B00-8EF4-170EFC2F3C41}" dt="2020-01-10T06:04:20.284" v="757" actId="20577"/>
          <ac:spMkLst>
            <pc:docMk/>
            <pc:sldMk cId="2304446118" sldId="357"/>
            <ac:spMk id="2" creationId="{F2762690-C15C-4839-B40F-0AF3A4D89457}"/>
          </ac:spMkLst>
        </pc:spChg>
        <pc:graphicFrameChg chg="add mod modGraphic">
          <ac:chgData name="Alfred Asterjadhi" userId="39de57b9-85c0-4fd1-aaac-8ca2b6560ad0" providerId="ADAL" clId="{DC0A24F0-5BEF-4B00-8EF4-170EFC2F3C41}" dt="2020-01-12T19:45:23.166" v="1901" actId="113"/>
          <ac:graphicFrameMkLst>
            <pc:docMk/>
            <pc:sldMk cId="2304446118" sldId="357"/>
            <ac:graphicFrameMk id="3" creationId="{73BCAE2F-8DFF-494F-8B32-3474E1FC3334}"/>
          </ac:graphicFrameMkLst>
        </pc:graphicFrameChg>
        <pc:graphicFrameChg chg="del mod modGraphic">
          <ac:chgData name="Alfred Asterjadhi" userId="39de57b9-85c0-4fd1-aaac-8ca2b6560ad0" providerId="ADAL" clId="{DC0A24F0-5BEF-4B00-8EF4-170EFC2F3C41}" dt="2020-01-12T05:03:51.216" v="1581" actId="478"/>
          <ac:graphicFrameMkLst>
            <pc:docMk/>
            <pc:sldMk cId="2304446118" sldId="357"/>
            <ac:graphicFrameMk id="7" creationId="{A4CB8852-6266-4676-A387-39BDB4922EE2}"/>
          </ac:graphicFrameMkLst>
        </pc:graphicFrameChg>
      </pc:sldChg>
      <pc:sldChg chg="modSp">
        <pc:chgData name="Alfred Asterjadhi" userId="39de57b9-85c0-4fd1-aaac-8ca2b6560ad0" providerId="ADAL" clId="{DC0A24F0-5BEF-4B00-8EF4-170EFC2F3C41}" dt="2020-01-12T03:30:15.756" v="1352" actId="20577"/>
        <pc:sldMkLst>
          <pc:docMk/>
          <pc:sldMk cId="2034105741" sldId="364"/>
        </pc:sldMkLst>
        <pc:spChg chg="mod">
          <ac:chgData name="Alfred Asterjadhi" userId="39de57b9-85c0-4fd1-aaac-8ca2b6560ad0" providerId="ADAL" clId="{DC0A24F0-5BEF-4B00-8EF4-170EFC2F3C41}" dt="2020-01-12T03:30:15.756" v="1352" actId="20577"/>
          <ac:spMkLst>
            <pc:docMk/>
            <pc:sldMk cId="2034105741" sldId="364"/>
            <ac:spMk id="3" creationId="{5CFDA0E7-2421-40E8-A9D2-FC96EB4B13E4}"/>
          </ac:spMkLst>
        </pc:spChg>
      </pc:sldChg>
      <pc:sldChg chg="addSp delSp modSp">
        <pc:chgData name="Alfred Asterjadhi" userId="39de57b9-85c0-4fd1-aaac-8ca2b6560ad0" providerId="ADAL" clId="{DC0A24F0-5BEF-4B00-8EF4-170EFC2F3C41}" dt="2020-01-12T04:30:02.723" v="1552" actId="207"/>
        <pc:sldMkLst>
          <pc:docMk/>
          <pc:sldMk cId="3523270210" sldId="365"/>
        </pc:sldMkLst>
        <pc:spChg chg="mod">
          <ac:chgData name="Alfred Asterjadhi" userId="39de57b9-85c0-4fd1-aaac-8ca2b6560ad0" providerId="ADAL" clId="{DC0A24F0-5BEF-4B00-8EF4-170EFC2F3C41}" dt="2020-01-12T04:30:02.723" v="1552" actId="207"/>
          <ac:spMkLst>
            <pc:docMk/>
            <pc:sldMk cId="3523270210" sldId="365"/>
            <ac:spMk id="3" creationId="{E5D10565-A56D-42A9-AED0-8399A8037329}"/>
          </ac:spMkLst>
        </pc:spChg>
        <pc:spChg chg="add del mod">
          <ac:chgData name="Alfred Asterjadhi" userId="39de57b9-85c0-4fd1-aaac-8ca2b6560ad0" providerId="ADAL" clId="{DC0A24F0-5BEF-4B00-8EF4-170EFC2F3C41}" dt="2020-01-12T04:29:57.801" v="1551"/>
          <ac:spMkLst>
            <pc:docMk/>
            <pc:sldMk cId="3523270210" sldId="365"/>
            <ac:spMk id="6" creationId="{B387AD5E-3A54-416F-8A84-E0A251F0FE40}"/>
          </ac:spMkLst>
        </pc:spChg>
        <pc:spChg chg="add del mod">
          <ac:chgData name="Alfred Asterjadhi" userId="39de57b9-85c0-4fd1-aaac-8ca2b6560ad0" providerId="ADAL" clId="{DC0A24F0-5BEF-4B00-8EF4-170EFC2F3C41}" dt="2020-01-12T04:29:57.801" v="1551"/>
          <ac:spMkLst>
            <pc:docMk/>
            <pc:sldMk cId="3523270210" sldId="365"/>
            <ac:spMk id="8" creationId="{60B55E02-255D-4DE0-9D4E-684CE3C64B8A}"/>
          </ac:spMkLst>
        </pc:spChg>
        <pc:spChg chg="add del mod">
          <ac:chgData name="Alfred Asterjadhi" userId="39de57b9-85c0-4fd1-aaac-8ca2b6560ad0" providerId="ADAL" clId="{DC0A24F0-5BEF-4B00-8EF4-170EFC2F3C41}" dt="2020-01-12T04:29:57.801" v="1551"/>
          <ac:spMkLst>
            <pc:docMk/>
            <pc:sldMk cId="3523270210" sldId="365"/>
            <ac:spMk id="9" creationId="{D8849425-46E2-4648-8AAC-151990E223D6}"/>
          </ac:spMkLst>
        </pc:spChg>
        <pc:spChg chg="add del mod">
          <ac:chgData name="Alfred Asterjadhi" userId="39de57b9-85c0-4fd1-aaac-8ca2b6560ad0" providerId="ADAL" clId="{DC0A24F0-5BEF-4B00-8EF4-170EFC2F3C41}" dt="2020-01-12T04:29:57.801" v="1551"/>
          <ac:spMkLst>
            <pc:docMk/>
            <pc:sldMk cId="3523270210" sldId="365"/>
            <ac:spMk id="10" creationId="{4DAA6223-259B-4748-9FCA-24CA4C4B5660}"/>
          </ac:spMkLst>
        </pc:spChg>
        <pc:spChg chg="add del mod">
          <ac:chgData name="Alfred Asterjadhi" userId="39de57b9-85c0-4fd1-aaac-8ca2b6560ad0" providerId="ADAL" clId="{DC0A24F0-5BEF-4B00-8EF4-170EFC2F3C41}" dt="2020-01-12T04:29:57.801" v="1551"/>
          <ac:spMkLst>
            <pc:docMk/>
            <pc:sldMk cId="3523270210" sldId="365"/>
            <ac:spMk id="11" creationId="{5E13FBAA-3CBE-4A28-82DD-6694EC1B89F6}"/>
          </ac:spMkLst>
        </pc:spChg>
      </pc:sldChg>
      <pc:sldChg chg="addSp delSp">
        <pc:chgData name="Alfred Asterjadhi" userId="39de57b9-85c0-4fd1-aaac-8ca2b6560ad0" providerId="ADAL" clId="{DC0A24F0-5BEF-4B00-8EF4-170EFC2F3C41}" dt="2020-01-12T03:13:36.611" v="1088"/>
        <pc:sldMkLst>
          <pc:docMk/>
          <pc:sldMk cId="3599809708" sldId="376"/>
        </pc:sldMkLst>
        <pc:spChg chg="add del">
          <ac:chgData name="Alfred Asterjadhi" userId="39de57b9-85c0-4fd1-aaac-8ca2b6560ad0" providerId="ADAL" clId="{DC0A24F0-5BEF-4B00-8EF4-170EFC2F3C41}" dt="2020-01-12T03:13:33.310" v="1086"/>
          <ac:spMkLst>
            <pc:docMk/>
            <pc:sldMk cId="3599809708" sldId="376"/>
            <ac:spMk id="6" creationId="{4C006388-5EEF-493A-B669-61A95201AE2E}"/>
          </ac:spMkLst>
        </pc:spChg>
        <pc:spChg chg="add del">
          <ac:chgData name="Alfred Asterjadhi" userId="39de57b9-85c0-4fd1-aaac-8ca2b6560ad0" providerId="ADAL" clId="{DC0A24F0-5BEF-4B00-8EF4-170EFC2F3C41}" dt="2020-01-12T03:13:36.611" v="1088"/>
          <ac:spMkLst>
            <pc:docMk/>
            <pc:sldMk cId="3599809708" sldId="376"/>
            <ac:spMk id="8" creationId="{B8EA6E39-D64F-4C44-9FAE-1903812C0D68}"/>
          </ac:spMkLst>
        </pc:spChg>
      </pc:sldChg>
      <pc:sldChg chg="addSp delSp modSp add">
        <pc:chgData name="Alfred Asterjadhi" userId="39de57b9-85c0-4fd1-aaac-8ca2b6560ad0" providerId="ADAL" clId="{DC0A24F0-5BEF-4B00-8EF4-170EFC2F3C41}" dt="2020-01-12T19:45:00.565" v="1898" actId="113"/>
        <pc:sldMkLst>
          <pc:docMk/>
          <pc:sldMk cId="3947339360" sldId="394"/>
        </pc:sldMkLst>
        <pc:spChg chg="mod">
          <ac:chgData name="Alfred Asterjadhi" userId="39de57b9-85c0-4fd1-aaac-8ca2b6560ad0" providerId="ADAL" clId="{DC0A24F0-5BEF-4B00-8EF4-170EFC2F3C41}" dt="2020-01-10T05:05:28.571" v="515" actId="20577"/>
          <ac:spMkLst>
            <pc:docMk/>
            <pc:sldMk cId="3947339360" sldId="394"/>
            <ac:spMk id="2" creationId="{F2762690-C15C-4839-B40F-0AF3A4D89457}"/>
          </ac:spMkLst>
        </pc:spChg>
        <pc:graphicFrameChg chg="add mod modGraphic">
          <ac:chgData name="Alfred Asterjadhi" userId="39de57b9-85c0-4fd1-aaac-8ca2b6560ad0" providerId="ADAL" clId="{DC0A24F0-5BEF-4B00-8EF4-170EFC2F3C41}" dt="2020-01-12T19:45:00.565" v="1898" actId="113"/>
          <ac:graphicFrameMkLst>
            <pc:docMk/>
            <pc:sldMk cId="3947339360" sldId="394"/>
            <ac:graphicFrameMk id="7" creationId="{9F0EC4C0-C9C5-4F1D-A77C-EBFEB990E2F8}"/>
          </ac:graphicFrameMkLst>
        </pc:graphicFrameChg>
        <pc:graphicFrameChg chg="del mod modGraphic">
          <ac:chgData name="Alfred Asterjadhi" userId="39de57b9-85c0-4fd1-aaac-8ca2b6560ad0" providerId="ADAL" clId="{DC0A24F0-5BEF-4B00-8EF4-170EFC2F3C41}" dt="2020-01-12T05:04:05.438" v="1584" actId="478"/>
          <ac:graphicFrameMkLst>
            <pc:docMk/>
            <pc:sldMk cId="3947339360" sldId="394"/>
            <ac:graphicFrameMk id="9" creationId="{F0F77EA5-FA0D-457B-9B11-C4D2E0275611}"/>
          </ac:graphicFrameMkLst>
        </pc:graphicFrameChg>
      </pc:sldChg>
      <pc:sldChg chg="addSp delSp modSp add">
        <pc:chgData name="Alfred Asterjadhi" userId="39de57b9-85c0-4fd1-aaac-8ca2b6560ad0" providerId="ADAL" clId="{DC0A24F0-5BEF-4B00-8EF4-170EFC2F3C41}" dt="2020-01-12T19:44:53.407" v="1897" actId="113"/>
        <pc:sldMkLst>
          <pc:docMk/>
          <pc:sldMk cId="1277193041" sldId="395"/>
        </pc:sldMkLst>
        <pc:spChg chg="mod">
          <ac:chgData name="Alfred Asterjadhi" userId="39de57b9-85c0-4fd1-aaac-8ca2b6560ad0" providerId="ADAL" clId="{DC0A24F0-5BEF-4B00-8EF4-170EFC2F3C41}" dt="2020-01-10T05:05:35.505" v="517" actId="20577"/>
          <ac:spMkLst>
            <pc:docMk/>
            <pc:sldMk cId="1277193041" sldId="395"/>
            <ac:spMk id="2" creationId="{F2762690-C15C-4839-B40F-0AF3A4D89457}"/>
          </ac:spMkLst>
        </pc:spChg>
        <pc:graphicFrameChg chg="add mod modGraphic">
          <ac:chgData name="Alfred Asterjadhi" userId="39de57b9-85c0-4fd1-aaac-8ca2b6560ad0" providerId="ADAL" clId="{DC0A24F0-5BEF-4B00-8EF4-170EFC2F3C41}" dt="2020-01-12T19:44:53.407" v="1897" actId="113"/>
          <ac:graphicFrameMkLst>
            <pc:docMk/>
            <pc:sldMk cId="1277193041" sldId="395"/>
            <ac:graphicFrameMk id="7" creationId="{70D71360-E51E-44BA-B48E-9BA985A72BDF}"/>
          </ac:graphicFrameMkLst>
        </pc:graphicFrameChg>
        <pc:graphicFrameChg chg="del mod modGraphic">
          <ac:chgData name="Alfred Asterjadhi" userId="39de57b9-85c0-4fd1-aaac-8ca2b6560ad0" providerId="ADAL" clId="{DC0A24F0-5BEF-4B00-8EF4-170EFC2F3C41}" dt="2020-01-12T05:04:09.563" v="1585" actId="478"/>
          <ac:graphicFrameMkLst>
            <pc:docMk/>
            <pc:sldMk cId="1277193041" sldId="395"/>
            <ac:graphicFrameMk id="9" creationId="{F0F77EA5-FA0D-457B-9B11-C4D2E0275611}"/>
          </ac:graphicFrameMkLst>
        </pc:graphicFrameChg>
      </pc:sldChg>
      <pc:sldChg chg="addSp delSp modSp add">
        <pc:chgData name="Alfred Asterjadhi" userId="39de57b9-85c0-4fd1-aaac-8ca2b6560ad0" providerId="ADAL" clId="{DC0A24F0-5BEF-4B00-8EF4-170EFC2F3C41}" dt="2020-01-12T19:45:15.833" v="1900" actId="113"/>
        <pc:sldMkLst>
          <pc:docMk/>
          <pc:sldMk cId="861208131" sldId="396"/>
        </pc:sldMkLst>
        <pc:spChg chg="mod">
          <ac:chgData name="Alfred Asterjadhi" userId="39de57b9-85c0-4fd1-aaac-8ca2b6560ad0" providerId="ADAL" clId="{DC0A24F0-5BEF-4B00-8EF4-170EFC2F3C41}" dt="2020-01-10T06:04:15.617" v="755" actId="20577"/>
          <ac:spMkLst>
            <pc:docMk/>
            <pc:sldMk cId="861208131" sldId="396"/>
            <ac:spMk id="2" creationId="{F2762690-C15C-4839-B40F-0AF3A4D89457}"/>
          </ac:spMkLst>
        </pc:spChg>
        <pc:graphicFrameChg chg="add del">
          <ac:chgData name="Alfred Asterjadhi" userId="39de57b9-85c0-4fd1-aaac-8ca2b6560ad0" providerId="ADAL" clId="{DC0A24F0-5BEF-4B00-8EF4-170EFC2F3C41}" dt="2020-01-12T05:18:27.340" v="1608"/>
          <ac:graphicFrameMkLst>
            <pc:docMk/>
            <pc:sldMk cId="861208131" sldId="396"/>
            <ac:graphicFrameMk id="3" creationId="{2E7CF189-7FF9-4DDD-B31D-7BFE4B5FE591}"/>
          </ac:graphicFrameMkLst>
        </pc:graphicFrameChg>
        <pc:graphicFrameChg chg="add mod modGraphic">
          <ac:chgData name="Alfred Asterjadhi" userId="39de57b9-85c0-4fd1-aaac-8ca2b6560ad0" providerId="ADAL" clId="{DC0A24F0-5BEF-4B00-8EF4-170EFC2F3C41}" dt="2020-01-12T19:45:15.833" v="1900" actId="113"/>
          <ac:graphicFrameMkLst>
            <pc:docMk/>
            <pc:sldMk cId="861208131" sldId="396"/>
            <ac:graphicFrameMk id="6" creationId="{9BBAB375-BD9A-4663-AA61-A9F3997EF20E}"/>
          </ac:graphicFrameMkLst>
        </pc:graphicFrameChg>
        <pc:graphicFrameChg chg="del mod modGraphic">
          <ac:chgData name="Alfred Asterjadhi" userId="39de57b9-85c0-4fd1-aaac-8ca2b6560ad0" providerId="ADAL" clId="{DC0A24F0-5BEF-4B00-8EF4-170EFC2F3C41}" dt="2020-01-12T05:03:57.806" v="1582" actId="478"/>
          <ac:graphicFrameMkLst>
            <pc:docMk/>
            <pc:sldMk cId="861208131" sldId="396"/>
            <ac:graphicFrameMk id="7" creationId="{A4CB8852-6266-4676-A387-39BDB4922EE2}"/>
          </ac:graphicFrameMkLst>
        </pc:graphicFrameChg>
      </pc:sldChg>
      <pc:sldChg chg="modSp add">
        <pc:chgData name="Alfred Asterjadhi" userId="39de57b9-85c0-4fd1-aaac-8ca2b6560ad0" providerId="ADAL" clId="{DC0A24F0-5BEF-4B00-8EF4-170EFC2F3C41}" dt="2020-01-12T03:11:47.768" v="1082" actId="14100"/>
        <pc:sldMkLst>
          <pc:docMk/>
          <pc:sldMk cId="3596618118" sldId="397"/>
        </pc:sldMkLst>
        <pc:spChg chg="mod">
          <ac:chgData name="Alfred Asterjadhi" userId="39de57b9-85c0-4fd1-aaac-8ca2b6560ad0" providerId="ADAL" clId="{DC0A24F0-5BEF-4B00-8EF4-170EFC2F3C41}" dt="2020-01-12T03:09:18.810" v="1057" actId="20577"/>
          <ac:spMkLst>
            <pc:docMk/>
            <pc:sldMk cId="3596618118" sldId="397"/>
            <ac:spMk id="2" creationId="{D98037EA-01CD-49B6-9BB5-232DD9A4DDC5}"/>
          </ac:spMkLst>
        </pc:spChg>
        <pc:spChg chg="mod">
          <ac:chgData name="Alfred Asterjadhi" userId="39de57b9-85c0-4fd1-aaac-8ca2b6560ad0" providerId="ADAL" clId="{DC0A24F0-5BEF-4B00-8EF4-170EFC2F3C41}" dt="2020-01-12T03:11:47.768" v="1082" actId="14100"/>
          <ac:spMkLst>
            <pc:docMk/>
            <pc:sldMk cId="3596618118" sldId="397"/>
            <ac:spMk id="3" creationId="{3857177C-4F12-41D1-AB93-6925069E5DB9}"/>
          </ac:spMkLst>
        </pc:spChg>
        <pc:spChg chg="mod">
          <ac:chgData name="Alfred Asterjadhi" userId="39de57b9-85c0-4fd1-aaac-8ca2b6560ad0" providerId="ADAL" clId="{DC0A24F0-5BEF-4B00-8EF4-170EFC2F3C41}" dt="2020-01-12T03:11:37.138" v="1081" actId="6549"/>
          <ac:spMkLst>
            <pc:docMk/>
            <pc:sldMk cId="3596618118" sldId="397"/>
            <ac:spMk id="7" creationId="{A33ECB10-7819-4C82-A0B2-418AAFBED5A3}"/>
          </ac:spMkLst>
        </pc:spChg>
      </pc:sldChg>
      <pc:sldChg chg="modSp add">
        <pc:chgData name="Alfred Asterjadhi" userId="39de57b9-85c0-4fd1-aaac-8ca2b6560ad0" providerId="ADAL" clId="{DC0A24F0-5BEF-4B00-8EF4-170EFC2F3C41}" dt="2020-01-12T03:14:16.171" v="1107" actId="20577"/>
        <pc:sldMkLst>
          <pc:docMk/>
          <pc:sldMk cId="3137302080" sldId="398"/>
        </pc:sldMkLst>
        <pc:spChg chg="mod">
          <ac:chgData name="Alfred Asterjadhi" userId="39de57b9-85c0-4fd1-aaac-8ca2b6560ad0" providerId="ADAL" clId="{DC0A24F0-5BEF-4B00-8EF4-170EFC2F3C41}" dt="2020-01-12T03:14:12.392" v="1098" actId="20577"/>
          <ac:spMkLst>
            <pc:docMk/>
            <pc:sldMk cId="3137302080" sldId="398"/>
            <ac:spMk id="6" creationId="{00000000-0000-0000-0000-000000000000}"/>
          </ac:spMkLst>
        </pc:spChg>
        <pc:spChg chg="mod">
          <ac:chgData name="Alfred Asterjadhi" userId="39de57b9-85c0-4fd1-aaac-8ca2b6560ad0" providerId="ADAL" clId="{DC0A24F0-5BEF-4B00-8EF4-170EFC2F3C41}" dt="2020-01-12T03:14:16.171" v="1107" actId="20577"/>
          <ac:spMkLst>
            <pc:docMk/>
            <pc:sldMk cId="3137302080" sldId="398"/>
            <ac:spMk id="7" creationId="{00000000-0000-0000-0000-000000000000}"/>
          </ac:spMkLst>
        </pc:spChg>
      </pc:sldChg>
      <pc:sldChg chg="add">
        <pc:chgData name="Alfred Asterjadhi" userId="39de57b9-85c0-4fd1-aaac-8ca2b6560ad0" providerId="ADAL" clId="{DC0A24F0-5BEF-4B00-8EF4-170EFC2F3C41}" dt="2020-01-12T03:13:57.441" v="1089"/>
        <pc:sldMkLst>
          <pc:docMk/>
          <pc:sldMk cId="3523524851" sldId="399"/>
        </pc:sldMkLst>
      </pc:sldChg>
      <pc:sldChg chg="modSp add">
        <pc:chgData name="Alfred Asterjadhi" userId="39de57b9-85c0-4fd1-aaac-8ca2b6560ad0" providerId="ADAL" clId="{DC0A24F0-5BEF-4B00-8EF4-170EFC2F3C41}" dt="2020-01-12T03:14:29.584" v="1118" actId="20577"/>
        <pc:sldMkLst>
          <pc:docMk/>
          <pc:sldMk cId="3792746090" sldId="400"/>
        </pc:sldMkLst>
        <pc:spChg chg="mod">
          <ac:chgData name="Alfred Asterjadhi" userId="39de57b9-85c0-4fd1-aaac-8ca2b6560ad0" providerId="ADAL" clId="{DC0A24F0-5BEF-4B00-8EF4-170EFC2F3C41}" dt="2020-01-12T03:14:27.175" v="1117" actId="20577"/>
          <ac:spMkLst>
            <pc:docMk/>
            <pc:sldMk cId="3792746090" sldId="400"/>
            <ac:spMk id="6" creationId="{00000000-0000-0000-0000-000000000000}"/>
          </ac:spMkLst>
        </pc:spChg>
        <pc:spChg chg="mod">
          <ac:chgData name="Alfred Asterjadhi" userId="39de57b9-85c0-4fd1-aaac-8ca2b6560ad0" providerId="ADAL" clId="{DC0A24F0-5BEF-4B00-8EF4-170EFC2F3C41}" dt="2020-01-12T03:14:29.584" v="1118" actId="20577"/>
          <ac:spMkLst>
            <pc:docMk/>
            <pc:sldMk cId="3792746090" sldId="400"/>
            <ac:spMk id="7" creationId="{00000000-0000-0000-0000-000000000000}"/>
          </ac:spMkLst>
        </pc:spChg>
      </pc:sldChg>
      <pc:sldChg chg="add">
        <pc:chgData name="Alfred Asterjadhi" userId="39de57b9-85c0-4fd1-aaac-8ca2b6560ad0" providerId="ADAL" clId="{DC0A24F0-5BEF-4B00-8EF4-170EFC2F3C41}" dt="2020-01-12T03:14:00.566" v="1090"/>
        <pc:sldMkLst>
          <pc:docMk/>
          <pc:sldMk cId="496491643" sldId="401"/>
        </pc:sldMkLst>
      </pc:sldChg>
      <pc:sldChg chg="addSp delSp modSp add">
        <pc:chgData name="Alfred Asterjadhi" userId="39de57b9-85c0-4fd1-aaac-8ca2b6560ad0" providerId="ADAL" clId="{DC0A24F0-5BEF-4B00-8EF4-170EFC2F3C41}" dt="2020-01-13T01:02:00.483" v="2059" actId="6549"/>
        <pc:sldMkLst>
          <pc:docMk/>
          <pc:sldMk cId="2862338633" sldId="402"/>
        </pc:sldMkLst>
        <pc:spChg chg="mod">
          <ac:chgData name="Alfred Asterjadhi" userId="39de57b9-85c0-4fd1-aaac-8ca2b6560ad0" providerId="ADAL" clId="{DC0A24F0-5BEF-4B00-8EF4-170EFC2F3C41}" dt="2020-01-12T05:27:38.631" v="1753" actId="20577"/>
          <ac:spMkLst>
            <pc:docMk/>
            <pc:sldMk cId="2862338633" sldId="402"/>
            <ac:spMk id="2" creationId="{F2762690-C15C-4839-B40F-0AF3A4D89457}"/>
          </ac:spMkLst>
        </pc:spChg>
        <pc:graphicFrameChg chg="add del mod modGraphic">
          <ac:chgData name="Alfred Asterjadhi" userId="39de57b9-85c0-4fd1-aaac-8ca2b6560ad0" providerId="ADAL" clId="{DC0A24F0-5BEF-4B00-8EF4-170EFC2F3C41}" dt="2020-01-12T19:43:06.668" v="1893" actId="478"/>
          <ac:graphicFrameMkLst>
            <pc:docMk/>
            <pc:sldMk cId="2862338633" sldId="402"/>
            <ac:graphicFrameMk id="3" creationId="{2448B7B2-87D2-479E-9A90-316E804735E0}"/>
          </ac:graphicFrameMkLst>
        </pc:graphicFrameChg>
        <pc:graphicFrameChg chg="add mod modGraphic">
          <ac:chgData name="Alfred Asterjadhi" userId="39de57b9-85c0-4fd1-aaac-8ca2b6560ad0" providerId="ADAL" clId="{DC0A24F0-5BEF-4B00-8EF4-170EFC2F3C41}" dt="2020-01-13T01:02:00.483" v="2059" actId="6549"/>
          <ac:graphicFrameMkLst>
            <pc:docMk/>
            <pc:sldMk cId="2862338633" sldId="402"/>
            <ac:graphicFrameMk id="6" creationId="{A1D1C8BF-B3EC-4341-B61B-419A62069C61}"/>
          </ac:graphicFrameMkLst>
        </pc:graphicFrameChg>
      </pc:sldChg>
      <pc:sldChg chg="addSp delSp modSp add del">
        <pc:chgData name="Alfred Asterjadhi" userId="39de57b9-85c0-4fd1-aaac-8ca2b6560ad0" providerId="ADAL" clId="{DC0A24F0-5BEF-4B00-8EF4-170EFC2F3C41}" dt="2020-01-12T04:31:33.933" v="1580" actId="2696"/>
        <pc:sldMkLst>
          <pc:docMk/>
          <pc:sldMk cId="4038085079" sldId="402"/>
        </pc:sldMkLst>
        <pc:graphicFrameChg chg="add del">
          <ac:chgData name="Alfred Asterjadhi" userId="39de57b9-85c0-4fd1-aaac-8ca2b6560ad0" providerId="ADAL" clId="{DC0A24F0-5BEF-4B00-8EF4-170EFC2F3C41}" dt="2020-01-12T04:30:30.803" v="1569"/>
          <ac:graphicFrameMkLst>
            <pc:docMk/>
            <pc:sldMk cId="4038085079" sldId="402"/>
            <ac:graphicFrameMk id="6" creationId="{A154E74F-9CAE-4A1E-8DE6-E22D2B7EDF00}"/>
          </ac:graphicFrameMkLst>
        </pc:graphicFrameChg>
        <pc:graphicFrameChg chg="add del">
          <ac:chgData name="Alfred Asterjadhi" userId="39de57b9-85c0-4fd1-aaac-8ca2b6560ad0" providerId="ADAL" clId="{DC0A24F0-5BEF-4B00-8EF4-170EFC2F3C41}" dt="2020-01-12T04:30:39.348" v="1571" actId="478"/>
          <ac:graphicFrameMkLst>
            <pc:docMk/>
            <pc:sldMk cId="4038085079" sldId="402"/>
            <ac:graphicFrameMk id="7" creationId="{F2DFE7D0-63F1-42E9-8425-D8C4F6545C1D}"/>
          </ac:graphicFrameMkLst>
        </pc:graphicFrameChg>
        <pc:graphicFrameChg chg="add del">
          <ac:chgData name="Alfred Asterjadhi" userId="39de57b9-85c0-4fd1-aaac-8ca2b6560ad0" providerId="ADAL" clId="{DC0A24F0-5BEF-4B00-8EF4-170EFC2F3C41}" dt="2020-01-12T04:31:26.412" v="1577"/>
          <ac:graphicFrameMkLst>
            <pc:docMk/>
            <pc:sldMk cId="4038085079" sldId="402"/>
            <ac:graphicFrameMk id="8" creationId="{847716D4-0C60-4856-AC1B-3D078CF083F1}"/>
          </ac:graphicFrameMkLst>
        </pc:graphicFrameChg>
        <pc:graphicFrameChg chg="add del mod">
          <ac:chgData name="Alfred Asterjadhi" userId="39de57b9-85c0-4fd1-aaac-8ca2b6560ad0" providerId="ADAL" clId="{DC0A24F0-5BEF-4B00-8EF4-170EFC2F3C41}" dt="2020-01-12T04:31:30.925" v="1579" actId="478"/>
          <ac:graphicFrameMkLst>
            <pc:docMk/>
            <pc:sldMk cId="4038085079" sldId="402"/>
            <ac:graphicFrameMk id="9" creationId="{FE8ECC84-3839-48D5-80F0-FC52BA0240D4}"/>
          </ac:graphicFrameMkLst>
        </pc:graphicFrameChg>
      </pc:sldChg>
      <pc:sldChg chg="addSp delSp modSp add">
        <pc:chgData name="Alfred Asterjadhi" userId="39de57b9-85c0-4fd1-aaac-8ca2b6560ad0" providerId="ADAL" clId="{DC0A24F0-5BEF-4B00-8EF4-170EFC2F3C41}" dt="2020-01-13T00:55:49.935" v="2047" actId="255"/>
        <pc:sldMkLst>
          <pc:docMk/>
          <pc:sldMk cId="71395740" sldId="403"/>
        </pc:sldMkLst>
        <pc:spChg chg="mod">
          <ac:chgData name="Alfred Asterjadhi" userId="39de57b9-85c0-4fd1-aaac-8ca2b6560ad0" providerId="ADAL" clId="{DC0A24F0-5BEF-4B00-8EF4-170EFC2F3C41}" dt="2020-01-12T05:27:43.851" v="1755" actId="20577"/>
          <ac:spMkLst>
            <pc:docMk/>
            <pc:sldMk cId="71395740" sldId="403"/>
            <ac:spMk id="2" creationId="{F2762690-C15C-4839-B40F-0AF3A4D89457}"/>
          </ac:spMkLst>
        </pc:spChg>
        <pc:graphicFrameChg chg="add del mod modGraphic">
          <ac:chgData name="Alfred Asterjadhi" userId="39de57b9-85c0-4fd1-aaac-8ca2b6560ad0" providerId="ADAL" clId="{DC0A24F0-5BEF-4B00-8EF4-170EFC2F3C41}" dt="2020-01-12T19:43:11.650" v="1894" actId="478"/>
          <ac:graphicFrameMkLst>
            <pc:docMk/>
            <pc:sldMk cId="71395740" sldId="403"/>
            <ac:graphicFrameMk id="3" creationId="{CA5BC5C9-04D9-4D05-BF89-AEA2879595F6}"/>
          </ac:graphicFrameMkLst>
        </pc:graphicFrameChg>
        <pc:graphicFrameChg chg="add mod modGraphic">
          <ac:chgData name="Alfred Asterjadhi" userId="39de57b9-85c0-4fd1-aaac-8ca2b6560ad0" providerId="ADAL" clId="{DC0A24F0-5BEF-4B00-8EF4-170EFC2F3C41}" dt="2020-01-13T00:55:49.935" v="2047" actId="255"/>
          <ac:graphicFrameMkLst>
            <pc:docMk/>
            <pc:sldMk cId="71395740" sldId="403"/>
            <ac:graphicFrameMk id="6" creationId="{ABE8AB51-5072-41EA-8ECC-ABDA4CFDC5B3}"/>
          </ac:graphicFrameMkLst>
        </pc:graphicFrameChg>
      </pc:sldChg>
      <pc:sldChg chg="addSp delSp modSp add">
        <pc:chgData name="Alfred Asterjadhi" userId="39de57b9-85c0-4fd1-aaac-8ca2b6560ad0" providerId="ADAL" clId="{DC0A24F0-5BEF-4B00-8EF4-170EFC2F3C41}" dt="2020-01-13T01:03:44.040" v="2063" actId="20577"/>
        <pc:sldMkLst>
          <pc:docMk/>
          <pc:sldMk cId="2134147008" sldId="404"/>
        </pc:sldMkLst>
        <pc:spChg chg="mod">
          <ac:chgData name="Alfred Asterjadhi" userId="39de57b9-85c0-4fd1-aaac-8ca2b6560ad0" providerId="ADAL" clId="{DC0A24F0-5BEF-4B00-8EF4-170EFC2F3C41}" dt="2020-01-12T05:27:48.635" v="1757" actId="20577"/>
          <ac:spMkLst>
            <pc:docMk/>
            <pc:sldMk cId="2134147008" sldId="404"/>
            <ac:spMk id="2" creationId="{F2762690-C15C-4839-B40F-0AF3A4D89457}"/>
          </ac:spMkLst>
        </pc:spChg>
        <pc:graphicFrameChg chg="add del mod modGraphic">
          <ac:chgData name="Alfred Asterjadhi" userId="39de57b9-85c0-4fd1-aaac-8ca2b6560ad0" providerId="ADAL" clId="{DC0A24F0-5BEF-4B00-8EF4-170EFC2F3C41}" dt="2020-01-12T19:43:17.232" v="1895" actId="478"/>
          <ac:graphicFrameMkLst>
            <pc:docMk/>
            <pc:sldMk cId="2134147008" sldId="404"/>
            <ac:graphicFrameMk id="3" creationId="{2DDC4DAC-DB76-49F9-987F-54261060F7B6}"/>
          </ac:graphicFrameMkLst>
        </pc:graphicFrameChg>
        <pc:graphicFrameChg chg="add mod modGraphic">
          <ac:chgData name="Alfred Asterjadhi" userId="39de57b9-85c0-4fd1-aaac-8ca2b6560ad0" providerId="ADAL" clId="{DC0A24F0-5BEF-4B00-8EF4-170EFC2F3C41}" dt="2020-01-13T01:03:44.040" v="2063" actId="20577"/>
          <ac:graphicFrameMkLst>
            <pc:docMk/>
            <pc:sldMk cId="2134147008" sldId="404"/>
            <ac:graphicFrameMk id="6" creationId="{8DF25C99-7BD3-4F0A-BA6D-9494D98FF949}"/>
          </ac:graphicFrameMkLst>
        </pc:graphicFrameChg>
      </pc:sldChg>
      <pc:sldChg chg="addSp delSp modSp add">
        <pc:chgData name="Alfred Asterjadhi" userId="39de57b9-85c0-4fd1-aaac-8ca2b6560ad0" providerId="ADAL" clId="{DC0A24F0-5BEF-4B00-8EF4-170EFC2F3C41}" dt="2020-01-13T01:02:49.478" v="2060" actId="14734"/>
        <pc:sldMkLst>
          <pc:docMk/>
          <pc:sldMk cId="3267710160" sldId="405"/>
        </pc:sldMkLst>
        <pc:spChg chg="mod">
          <ac:chgData name="Alfred Asterjadhi" userId="39de57b9-85c0-4fd1-aaac-8ca2b6560ad0" providerId="ADAL" clId="{DC0A24F0-5BEF-4B00-8EF4-170EFC2F3C41}" dt="2020-01-12T05:28:06.254" v="1760" actId="20577"/>
          <ac:spMkLst>
            <pc:docMk/>
            <pc:sldMk cId="3267710160" sldId="405"/>
            <ac:spMk id="2" creationId="{F2762690-C15C-4839-B40F-0AF3A4D89457}"/>
          </ac:spMkLst>
        </pc:spChg>
        <pc:spChg chg="add del">
          <ac:chgData name="Alfred Asterjadhi" userId="39de57b9-85c0-4fd1-aaac-8ca2b6560ad0" providerId="ADAL" clId="{DC0A24F0-5BEF-4B00-8EF4-170EFC2F3C41}" dt="2020-01-12T05:31:12.863" v="1769"/>
          <ac:spMkLst>
            <pc:docMk/>
            <pc:sldMk cId="3267710160" sldId="405"/>
            <ac:spMk id="7" creationId="{1C23CB2C-EDA7-45F3-AC05-2A12B5E9ABE3}"/>
          </ac:spMkLst>
        </pc:spChg>
        <pc:spChg chg="add del mod">
          <ac:chgData name="Alfred Asterjadhi" userId="39de57b9-85c0-4fd1-aaac-8ca2b6560ad0" providerId="ADAL" clId="{DC0A24F0-5BEF-4B00-8EF4-170EFC2F3C41}" dt="2020-01-12T05:39:53.879" v="1873"/>
          <ac:spMkLst>
            <pc:docMk/>
            <pc:sldMk cId="3267710160" sldId="405"/>
            <ac:spMk id="9" creationId="{134FF79D-4329-4C5C-AFD8-835B5F47EFDB}"/>
          </ac:spMkLst>
        </pc:spChg>
        <pc:spChg chg="add del mod">
          <ac:chgData name="Alfred Asterjadhi" userId="39de57b9-85c0-4fd1-aaac-8ca2b6560ad0" providerId="ADAL" clId="{DC0A24F0-5BEF-4B00-8EF4-170EFC2F3C41}" dt="2020-01-12T05:39:53.879" v="1873"/>
          <ac:spMkLst>
            <pc:docMk/>
            <pc:sldMk cId="3267710160" sldId="405"/>
            <ac:spMk id="10" creationId="{F679C261-E728-4C7F-9768-E6739FB502C2}"/>
          </ac:spMkLst>
        </pc:spChg>
        <pc:spChg chg="add del mod">
          <ac:chgData name="Alfred Asterjadhi" userId="39de57b9-85c0-4fd1-aaac-8ca2b6560ad0" providerId="ADAL" clId="{DC0A24F0-5BEF-4B00-8EF4-170EFC2F3C41}" dt="2020-01-12T05:39:53.879" v="1873"/>
          <ac:spMkLst>
            <pc:docMk/>
            <pc:sldMk cId="3267710160" sldId="405"/>
            <ac:spMk id="11" creationId="{E14C00EA-0A81-467A-9781-BCB135F7666E}"/>
          </ac:spMkLst>
        </pc:spChg>
        <pc:graphicFrameChg chg="add del mod modGraphic">
          <ac:chgData name="Alfred Asterjadhi" userId="39de57b9-85c0-4fd1-aaac-8ca2b6560ad0" providerId="ADAL" clId="{DC0A24F0-5BEF-4B00-8EF4-170EFC2F3C41}" dt="2020-01-12T19:43:22.054" v="1896" actId="478"/>
          <ac:graphicFrameMkLst>
            <pc:docMk/>
            <pc:sldMk cId="3267710160" sldId="405"/>
            <ac:graphicFrameMk id="3" creationId="{1240265E-A68C-4EF2-9497-A2D9E80A61D9}"/>
          </ac:graphicFrameMkLst>
        </pc:graphicFrameChg>
        <pc:graphicFrameChg chg="add del">
          <ac:chgData name="Alfred Asterjadhi" userId="39de57b9-85c0-4fd1-aaac-8ca2b6560ad0" providerId="ADAL" clId="{DC0A24F0-5BEF-4B00-8EF4-170EFC2F3C41}" dt="2020-01-12T05:31:01.172" v="1767"/>
          <ac:graphicFrameMkLst>
            <pc:docMk/>
            <pc:sldMk cId="3267710160" sldId="405"/>
            <ac:graphicFrameMk id="6" creationId="{6BD9E113-8308-4FF8-9895-2DC8E8BE1C2A}"/>
          </ac:graphicFrameMkLst>
        </pc:graphicFrameChg>
        <pc:graphicFrameChg chg="add mod modGraphic">
          <ac:chgData name="Alfred Asterjadhi" userId="39de57b9-85c0-4fd1-aaac-8ca2b6560ad0" providerId="ADAL" clId="{DC0A24F0-5BEF-4B00-8EF4-170EFC2F3C41}" dt="2020-01-13T01:02:49.478" v="2060" actId="14734"/>
          <ac:graphicFrameMkLst>
            <pc:docMk/>
            <pc:sldMk cId="3267710160" sldId="405"/>
            <ac:graphicFrameMk id="12" creationId="{41D6B693-7CEC-4554-B256-E5716DF1A58F}"/>
          </ac:graphicFrameMkLst>
        </pc:graphicFrameChg>
      </pc:sldChg>
      <pc:sldChg chg="addSp modSp add">
        <pc:chgData name="Alfred Asterjadhi" userId="39de57b9-85c0-4fd1-aaac-8ca2b6560ad0" providerId="ADAL" clId="{DC0A24F0-5BEF-4B00-8EF4-170EFC2F3C41}" dt="2020-01-13T00:56:13.221" v="2053" actId="255"/>
        <pc:sldMkLst>
          <pc:docMk/>
          <pc:sldMk cId="2079882875" sldId="406"/>
        </pc:sldMkLst>
        <pc:spChg chg="mod">
          <ac:chgData name="Alfred Asterjadhi" userId="39de57b9-85c0-4fd1-aaac-8ca2b6560ad0" providerId="ADAL" clId="{DC0A24F0-5BEF-4B00-8EF4-170EFC2F3C41}" dt="2020-01-13T00:45:35.955" v="1993" actId="20577"/>
          <ac:spMkLst>
            <pc:docMk/>
            <pc:sldMk cId="2079882875" sldId="406"/>
            <ac:spMk id="2" creationId="{DDE869D4-07DF-470B-B389-2E60BA89A5E1}"/>
          </ac:spMkLst>
        </pc:spChg>
        <pc:graphicFrameChg chg="add mod modGraphic">
          <ac:chgData name="Alfred Asterjadhi" userId="39de57b9-85c0-4fd1-aaac-8ca2b6560ad0" providerId="ADAL" clId="{DC0A24F0-5BEF-4B00-8EF4-170EFC2F3C41}" dt="2020-01-13T00:56:13.221" v="2053" actId="255"/>
          <ac:graphicFrameMkLst>
            <pc:docMk/>
            <pc:sldMk cId="2079882875" sldId="406"/>
            <ac:graphicFrameMk id="6" creationId="{500C8816-4A31-444B-815D-E1E816592006}"/>
          </ac:graphicFrameMkLst>
        </pc:graphicFrameChg>
      </pc:sldChg>
    </pc:docChg>
  </pc:docChgLst>
  <pc:docChgLst>
    <pc:chgData name="Alfred Asterjadhi" userId="39de57b9-85c0-4fd1-aaac-8ca2b6560ad0" providerId="ADAL" clId="{CBA4A974-D697-4CC3-A82F-AC1CF4816597}"/>
  </pc:docChgLst>
  <pc:docChgLst>
    <pc:chgData name="Alfred Asterjadhi" userId="39de57b9-85c0-4fd1-aaac-8ca2b6560ad0" providerId="ADAL" clId="{66D0C5E3-2971-446F-B988-E2884F62C786}"/>
    <pc:docChg chg="undo custSel addSld delSld modSld modMainMaster">
      <pc:chgData name="Alfred Asterjadhi" userId="39de57b9-85c0-4fd1-aaac-8ca2b6560ad0" providerId="ADAL" clId="{66D0C5E3-2971-446F-B988-E2884F62C786}" dt="2019-12-09T15:02:25.059" v="798" actId="20577"/>
      <pc:docMkLst>
        <pc:docMk/>
      </pc:docMkLst>
      <pc:sldChg chg="modSp">
        <pc:chgData name="Alfred Asterjadhi" userId="39de57b9-85c0-4fd1-aaac-8ca2b6560ad0" providerId="ADAL" clId="{66D0C5E3-2971-446F-B988-E2884F62C786}" dt="2019-12-09T14:26:51.991" v="54" actId="20577"/>
        <pc:sldMkLst>
          <pc:docMk/>
          <pc:sldMk cId="0" sldId="256"/>
        </pc:sldMkLst>
        <pc:spChg chg="mod">
          <ac:chgData name="Alfred Asterjadhi" userId="39de57b9-85c0-4fd1-aaac-8ca2b6560ad0" providerId="ADAL" clId="{66D0C5E3-2971-446F-B988-E2884F62C786}" dt="2019-12-09T14:26:36.212" v="37" actId="20577"/>
          <ac:spMkLst>
            <pc:docMk/>
            <pc:sldMk cId="0" sldId="256"/>
            <ac:spMk id="6" creationId="{00000000-0000-0000-0000-000000000000}"/>
          </ac:spMkLst>
        </pc:spChg>
        <pc:spChg chg="mod">
          <ac:chgData name="Alfred Asterjadhi" userId="39de57b9-85c0-4fd1-aaac-8ca2b6560ad0" providerId="ADAL" clId="{66D0C5E3-2971-446F-B988-E2884F62C786}" dt="2019-12-09T14:26:44.106" v="48" actId="20577"/>
          <ac:spMkLst>
            <pc:docMk/>
            <pc:sldMk cId="0" sldId="256"/>
            <ac:spMk id="3073" creationId="{00000000-0000-0000-0000-000000000000}"/>
          </ac:spMkLst>
        </pc:spChg>
        <pc:spChg chg="mod">
          <ac:chgData name="Alfred Asterjadhi" userId="39de57b9-85c0-4fd1-aaac-8ca2b6560ad0" providerId="ADAL" clId="{66D0C5E3-2971-446F-B988-E2884F62C786}" dt="2019-12-09T14:26:51.991" v="54" actId="20577"/>
          <ac:spMkLst>
            <pc:docMk/>
            <pc:sldMk cId="0" sldId="256"/>
            <ac:spMk id="3074" creationId="{00000000-0000-0000-0000-000000000000}"/>
          </ac:spMkLst>
        </pc:spChg>
      </pc:sldChg>
      <pc:sldChg chg="addSp delSp modSp">
        <pc:chgData name="Alfred Asterjadhi" userId="39de57b9-85c0-4fd1-aaac-8ca2b6560ad0" providerId="ADAL" clId="{66D0C5E3-2971-446F-B988-E2884F62C786}" dt="2019-12-09T14:57:47.913" v="636"/>
        <pc:sldMkLst>
          <pc:docMk/>
          <pc:sldMk cId="0" sldId="257"/>
        </pc:sldMkLst>
        <pc:spChg chg="del">
          <ac:chgData name="Alfred Asterjadhi" userId="39de57b9-85c0-4fd1-aaac-8ca2b6560ad0" providerId="ADAL" clId="{66D0C5E3-2971-446F-B988-E2884F62C786}" dt="2019-12-09T14:57:47.657" v="635" actId="478"/>
          <ac:spMkLst>
            <pc:docMk/>
            <pc:sldMk cId="0" sldId="257"/>
            <ac:spMk id="4" creationId="{00000000-0000-0000-0000-000000000000}"/>
          </ac:spMkLst>
        </pc:spChg>
        <pc:spChg chg="add">
          <ac:chgData name="Alfred Asterjadhi" userId="39de57b9-85c0-4fd1-aaac-8ca2b6560ad0" providerId="ADAL" clId="{66D0C5E3-2971-446F-B988-E2884F62C786}" dt="2019-12-09T14:57:47.913" v="636"/>
          <ac:spMkLst>
            <pc:docMk/>
            <pc:sldMk cId="0" sldId="257"/>
            <ac:spMk id="7" creationId="{4565958B-DD30-4EE7-AF20-DC550898176B}"/>
          </ac:spMkLst>
        </pc:spChg>
        <pc:spChg chg="mod">
          <ac:chgData name="Alfred Asterjadhi" userId="39de57b9-85c0-4fd1-aaac-8ca2b6560ad0" providerId="ADAL" clId="{66D0C5E3-2971-446F-B988-E2884F62C786}" dt="2019-12-09T14:27:44.488" v="93" actId="20577"/>
          <ac:spMkLst>
            <pc:docMk/>
            <pc:sldMk cId="0" sldId="257"/>
            <ac:spMk id="4098" creationId="{00000000-0000-0000-0000-000000000000}"/>
          </ac:spMkLst>
        </pc:spChg>
      </pc:sldChg>
      <pc:sldChg chg="addSp delSp">
        <pc:chgData name="Alfred Asterjadhi" userId="39de57b9-85c0-4fd1-aaac-8ca2b6560ad0" providerId="ADAL" clId="{66D0C5E3-2971-446F-B988-E2884F62C786}" dt="2019-12-09T14:57:51.425" v="638"/>
        <pc:sldMkLst>
          <pc:docMk/>
          <pc:sldMk cId="3254182675" sldId="258"/>
        </pc:sldMkLst>
        <pc:spChg chg="del">
          <ac:chgData name="Alfred Asterjadhi" userId="39de57b9-85c0-4fd1-aaac-8ca2b6560ad0" providerId="ADAL" clId="{66D0C5E3-2971-446F-B988-E2884F62C786}" dt="2019-12-09T14:57:51.140" v="637" actId="478"/>
          <ac:spMkLst>
            <pc:docMk/>
            <pc:sldMk cId="3254182675" sldId="258"/>
            <ac:spMk id="6" creationId="{00000000-0000-0000-0000-000000000000}"/>
          </ac:spMkLst>
        </pc:spChg>
        <pc:spChg chg="add">
          <ac:chgData name="Alfred Asterjadhi" userId="39de57b9-85c0-4fd1-aaac-8ca2b6560ad0" providerId="ADAL" clId="{66D0C5E3-2971-446F-B988-E2884F62C786}" dt="2019-12-09T14:57:51.425" v="638"/>
          <ac:spMkLst>
            <pc:docMk/>
            <pc:sldMk cId="3254182675" sldId="258"/>
            <ac:spMk id="7" creationId="{4F62ADF5-BC8B-4EF4-B4E8-C355611EECFF}"/>
          </ac:spMkLst>
        </pc:spChg>
      </pc:sldChg>
      <pc:sldChg chg="addSp delSp modSp">
        <pc:chgData name="Alfred Asterjadhi" userId="39de57b9-85c0-4fd1-aaac-8ca2b6560ad0" providerId="ADAL" clId="{66D0C5E3-2971-446F-B988-E2884F62C786}" dt="2019-12-09T15:01:47.994" v="790" actId="478"/>
        <pc:sldMkLst>
          <pc:docMk/>
          <pc:sldMk cId="3930105769" sldId="259"/>
        </pc:sldMkLst>
        <pc:spChg chg="del mod">
          <ac:chgData name="Alfred Asterjadhi" userId="39de57b9-85c0-4fd1-aaac-8ca2b6560ad0" providerId="ADAL" clId="{66D0C5E3-2971-446F-B988-E2884F62C786}" dt="2019-12-09T14:57:57.649" v="642" actId="478"/>
          <ac:spMkLst>
            <pc:docMk/>
            <pc:sldMk cId="3930105769" sldId="259"/>
            <ac:spMk id="6" creationId="{00000000-0000-0000-0000-000000000000}"/>
          </ac:spMkLst>
        </pc:spChg>
        <pc:spChg chg="add del">
          <ac:chgData name="Alfred Asterjadhi" userId="39de57b9-85c0-4fd1-aaac-8ca2b6560ad0" providerId="ADAL" clId="{66D0C5E3-2971-446F-B988-E2884F62C786}" dt="2019-12-09T14:57:56.348" v="641"/>
          <ac:spMkLst>
            <pc:docMk/>
            <pc:sldMk cId="3930105769" sldId="259"/>
            <ac:spMk id="7" creationId="{0CC39658-8F00-4A7E-8053-532D4907BE27}"/>
          </ac:spMkLst>
        </pc:spChg>
        <pc:spChg chg="add">
          <ac:chgData name="Alfred Asterjadhi" userId="39de57b9-85c0-4fd1-aaac-8ca2b6560ad0" providerId="ADAL" clId="{66D0C5E3-2971-446F-B988-E2884F62C786}" dt="2019-12-09T14:57:58.053" v="643"/>
          <ac:spMkLst>
            <pc:docMk/>
            <pc:sldMk cId="3930105769" sldId="259"/>
            <ac:spMk id="8" creationId="{B9729627-ADAE-4024-BD86-16598384D9AB}"/>
          </ac:spMkLst>
        </pc:spChg>
        <pc:spChg chg="add del">
          <ac:chgData name="Alfred Asterjadhi" userId="39de57b9-85c0-4fd1-aaac-8ca2b6560ad0" providerId="ADAL" clId="{66D0C5E3-2971-446F-B988-E2884F62C786}" dt="2019-12-09T15:01:47.994" v="790" actId="478"/>
          <ac:spMkLst>
            <pc:docMk/>
            <pc:sldMk cId="3930105769" sldId="259"/>
            <ac:spMk id="9" creationId="{AB2A3FBE-FB80-4916-9D50-3687E3D68367}"/>
          </ac:spMkLst>
        </pc:spChg>
      </pc:sldChg>
      <pc:sldChg chg="addSp delSp modSp">
        <pc:chgData name="Alfred Asterjadhi" userId="39de57b9-85c0-4fd1-aaac-8ca2b6560ad0" providerId="ADAL" clId="{66D0C5E3-2971-446F-B988-E2884F62C786}" dt="2019-12-09T15:01:45.847" v="788"/>
        <pc:sldMkLst>
          <pc:docMk/>
          <pc:sldMk cId="3136880362" sldId="260"/>
        </pc:sldMkLst>
        <pc:spChg chg="del mod">
          <ac:chgData name="Alfred Asterjadhi" userId="39de57b9-85c0-4fd1-aaac-8ca2b6560ad0" providerId="ADAL" clId="{66D0C5E3-2971-446F-B988-E2884F62C786}" dt="2019-12-09T14:58:02.673" v="645" actId="478"/>
          <ac:spMkLst>
            <pc:docMk/>
            <pc:sldMk cId="3136880362" sldId="260"/>
            <ac:spMk id="6" creationId="{00000000-0000-0000-0000-000000000000}"/>
          </ac:spMkLst>
        </pc:spChg>
        <pc:spChg chg="add">
          <ac:chgData name="Alfred Asterjadhi" userId="39de57b9-85c0-4fd1-aaac-8ca2b6560ad0" providerId="ADAL" clId="{66D0C5E3-2971-446F-B988-E2884F62C786}" dt="2019-12-09T15:01:45.847" v="788"/>
          <ac:spMkLst>
            <pc:docMk/>
            <pc:sldMk cId="3136880362" sldId="260"/>
            <ac:spMk id="7" creationId="{733EE7F5-4D25-4915-8021-FD9EE23E2C32}"/>
          </ac:spMkLst>
        </pc:spChg>
      </pc:sldChg>
      <pc:sldChg chg="addSp delSp">
        <pc:chgData name="Alfred Asterjadhi" userId="39de57b9-85c0-4fd1-aaac-8ca2b6560ad0" providerId="ADAL" clId="{66D0C5E3-2971-446F-B988-E2884F62C786}" dt="2019-12-09T15:01:44.960" v="787"/>
        <pc:sldMkLst>
          <pc:docMk/>
          <pc:sldMk cId="1676196551" sldId="261"/>
        </pc:sldMkLst>
        <pc:spChg chg="del">
          <ac:chgData name="Alfred Asterjadhi" userId="39de57b9-85c0-4fd1-aaac-8ca2b6560ad0" providerId="ADAL" clId="{66D0C5E3-2971-446F-B988-E2884F62C786}" dt="2019-12-09T14:58:04.628" v="646" actId="478"/>
          <ac:spMkLst>
            <pc:docMk/>
            <pc:sldMk cId="1676196551" sldId="261"/>
            <ac:spMk id="6" creationId="{00000000-0000-0000-0000-000000000000}"/>
          </ac:spMkLst>
        </pc:spChg>
        <pc:spChg chg="add">
          <ac:chgData name="Alfred Asterjadhi" userId="39de57b9-85c0-4fd1-aaac-8ca2b6560ad0" providerId="ADAL" clId="{66D0C5E3-2971-446F-B988-E2884F62C786}" dt="2019-12-09T15:01:44.960" v="787"/>
          <ac:spMkLst>
            <pc:docMk/>
            <pc:sldMk cId="1676196551" sldId="261"/>
            <ac:spMk id="7" creationId="{0A0F1EBF-63A8-4C75-8DB7-0D8CD44D0896}"/>
          </ac:spMkLst>
        </pc:spChg>
      </pc:sldChg>
      <pc:sldChg chg="addSp delSp">
        <pc:chgData name="Alfred Asterjadhi" userId="39de57b9-85c0-4fd1-aaac-8ca2b6560ad0" providerId="ADAL" clId="{66D0C5E3-2971-446F-B988-E2884F62C786}" dt="2019-12-09T15:01:44.173" v="786"/>
        <pc:sldMkLst>
          <pc:docMk/>
          <pc:sldMk cId="2927177891" sldId="263"/>
        </pc:sldMkLst>
        <pc:spChg chg="del">
          <ac:chgData name="Alfred Asterjadhi" userId="39de57b9-85c0-4fd1-aaac-8ca2b6560ad0" providerId="ADAL" clId="{66D0C5E3-2971-446F-B988-E2884F62C786}" dt="2019-12-09T14:58:06.603" v="647" actId="478"/>
          <ac:spMkLst>
            <pc:docMk/>
            <pc:sldMk cId="2927177891" sldId="263"/>
            <ac:spMk id="6" creationId="{00000000-0000-0000-0000-000000000000}"/>
          </ac:spMkLst>
        </pc:spChg>
        <pc:spChg chg="add">
          <ac:chgData name="Alfred Asterjadhi" userId="39de57b9-85c0-4fd1-aaac-8ca2b6560ad0" providerId="ADAL" clId="{66D0C5E3-2971-446F-B988-E2884F62C786}" dt="2019-12-09T15:01:44.173" v="786"/>
          <ac:spMkLst>
            <pc:docMk/>
            <pc:sldMk cId="2927177891" sldId="263"/>
            <ac:spMk id="9" creationId="{4BB4CFD1-21C6-467E-AB6E-3577A473F86D}"/>
          </ac:spMkLst>
        </pc:spChg>
      </pc:sldChg>
      <pc:sldChg chg="addSp delSp">
        <pc:chgData name="Alfred Asterjadhi" userId="39de57b9-85c0-4fd1-aaac-8ca2b6560ad0" providerId="ADAL" clId="{66D0C5E3-2971-446F-B988-E2884F62C786}" dt="2019-12-09T15:01:43.376" v="785"/>
        <pc:sldMkLst>
          <pc:docMk/>
          <pc:sldMk cId="4277600907" sldId="264"/>
        </pc:sldMkLst>
        <pc:spChg chg="del">
          <ac:chgData name="Alfred Asterjadhi" userId="39de57b9-85c0-4fd1-aaac-8ca2b6560ad0" providerId="ADAL" clId="{66D0C5E3-2971-446F-B988-E2884F62C786}" dt="2019-12-09T14:58:08.277" v="648" actId="478"/>
          <ac:spMkLst>
            <pc:docMk/>
            <pc:sldMk cId="4277600907" sldId="264"/>
            <ac:spMk id="6" creationId="{00000000-0000-0000-0000-000000000000}"/>
          </ac:spMkLst>
        </pc:spChg>
        <pc:spChg chg="add">
          <ac:chgData name="Alfred Asterjadhi" userId="39de57b9-85c0-4fd1-aaac-8ca2b6560ad0" providerId="ADAL" clId="{66D0C5E3-2971-446F-B988-E2884F62C786}" dt="2019-12-09T15:01:43.376" v="785"/>
          <ac:spMkLst>
            <pc:docMk/>
            <pc:sldMk cId="4277600907" sldId="264"/>
            <ac:spMk id="8" creationId="{B2C4C695-AFB3-4956-B721-DB0805BA0685}"/>
          </ac:spMkLst>
        </pc:spChg>
      </pc:sldChg>
      <pc:sldChg chg="addSp delSp">
        <pc:chgData name="Alfred Asterjadhi" userId="39de57b9-85c0-4fd1-aaac-8ca2b6560ad0" providerId="ADAL" clId="{66D0C5E3-2971-446F-B988-E2884F62C786}" dt="2019-12-09T15:01:42.213" v="784"/>
        <pc:sldMkLst>
          <pc:docMk/>
          <pc:sldMk cId="2436815634" sldId="265"/>
        </pc:sldMkLst>
        <pc:spChg chg="del">
          <ac:chgData name="Alfred Asterjadhi" userId="39de57b9-85c0-4fd1-aaac-8ca2b6560ad0" providerId="ADAL" clId="{66D0C5E3-2971-446F-B988-E2884F62C786}" dt="2019-12-09T14:58:09.870" v="649" actId="478"/>
          <ac:spMkLst>
            <pc:docMk/>
            <pc:sldMk cId="2436815634" sldId="265"/>
            <ac:spMk id="6" creationId="{00000000-0000-0000-0000-000000000000}"/>
          </ac:spMkLst>
        </pc:spChg>
        <pc:spChg chg="add">
          <ac:chgData name="Alfred Asterjadhi" userId="39de57b9-85c0-4fd1-aaac-8ca2b6560ad0" providerId="ADAL" clId="{66D0C5E3-2971-446F-B988-E2884F62C786}" dt="2019-12-09T15:01:42.213" v="784"/>
          <ac:spMkLst>
            <pc:docMk/>
            <pc:sldMk cId="2436815634" sldId="265"/>
            <ac:spMk id="9" creationId="{535943CE-0A57-43F4-9844-46B4091CBC16}"/>
          </ac:spMkLst>
        </pc:spChg>
      </pc:sldChg>
      <pc:sldChg chg="addSp delSp">
        <pc:chgData name="Alfred Asterjadhi" userId="39de57b9-85c0-4fd1-aaac-8ca2b6560ad0" providerId="ADAL" clId="{66D0C5E3-2971-446F-B988-E2884F62C786}" dt="2019-12-09T15:01:41.363" v="783"/>
        <pc:sldMkLst>
          <pc:docMk/>
          <pc:sldMk cId="2400177835" sldId="266"/>
        </pc:sldMkLst>
        <pc:spChg chg="del">
          <ac:chgData name="Alfred Asterjadhi" userId="39de57b9-85c0-4fd1-aaac-8ca2b6560ad0" providerId="ADAL" clId="{66D0C5E3-2971-446F-B988-E2884F62C786}" dt="2019-12-09T14:58:11.441" v="650" actId="478"/>
          <ac:spMkLst>
            <pc:docMk/>
            <pc:sldMk cId="2400177835" sldId="266"/>
            <ac:spMk id="6" creationId="{00000000-0000-0000-0000-000000000000}"/>
          </ac:spMkLst>
        </pc:spChg>
        <pc:spChg chg="add">
          <ac:chgData name="Alfred Asterjadhi" userId="39de57b9-85c0-4fd1-aaac-8ca2b6560ad0" providerId="ADAL" clId="{66D0C5E3-2971-446F-B988-E2884F62C786}" dt="2019-12-09T15:01:41.363" v="783"/>
          <ac:spMkLst>
            <pc:docMk/>
            <pc:sldMk cId="2400177835" sldId="266"/>
            <ac:spMk id="8" creationId="{C5505616-1CE2-43B4-878B-31634EEB6CA7}"/>
          </ac:spMkLst>
        </pc:spChg>
      </pc:sldChg>
      <pc:sldChg chg="addSp delSp modSp">
        <pc:chgData name="Alfred Asterjadhi" userId="39de57b9-85c0-4fd1-aaac-8ca2b6560ad0" providerId="ADAL" clId="{66D0C5E3-2971-446F-B988-E2884F62C786}" dt="2019-12-09T15:02:25.059" v="798" actId="20577"/>
        <pc:sldMkLst>
          <pc:docMk/>
          <pc:sldMk cId="132832093" sldId="267"/>
        </pc:sldMkLst>
        <pc:spChg chg="mod">
          <ac:chgData name="Alfred Asterjadhi" userId="39de57b9-85c0-4fd1-aaac-8ca2b6560ad0" providerId="ADAL" clId="{66D0C5E3-2971-446F-B988-E2884F62C786}" dt="2019-12-09T15:02:25.059" v="798" actId="20577"/>
          <ac:spMkLst>
            <pc:docMk/>
            <pc:sldMk cId="132832093" sldId="267"/>
            <ac:spMk id="3" creationId="{00000000-0000-0000-0000-000000000000}"/>
          </ac:spMkLst>
        </pc:spChg>
        <pc:spChg chg="del">
          <ac:chgData name="Alfred Asterjadhi" userId="39de57b9-85c0-4fd1-aaac-8ca2b6560ad0" providerId="ADAL" clId="{66D0C5E3-2971-446F-B988-E2884F62C786}" dt="2019-12-09T14:58:14.409" v="652" actId="478"/>
          <ac:spMkLst>
            <pc:docMk/>
            <pc:sldMk cId="132832093" sldId="267"/>
            <ac:spMk id="6" creationId="{00000000-0000-0000-0000-000000000000}"/>
          </ac:spMkLst>
        </pc:spChg>
        <pc:spChg chg="add">
          <ac:chgData name="Alfred Asterjadhi" userId="39de57b9-85c0-4fd1-aaac-8ca2b6560ad0" providerId="ADAL" clId="{66D0C5E3-2971-446F-B988-E2884F62C786}" dt="2019-12-09T15:01:39.495" v="781"/>
          <ac:spMkLst>
            <pc:docMk/>
            <pc:sldMk cId="132832093" sldId="267"/>
            <ac:spMk id="7" creationId="{C00CAC69-BF6D-4936-9CE0-D96F88ACD748}"/>
          </ac:spMkLst>
        </pc:spChg>
      </pc:sldChg>
      <pc:sldChg chg="addSp delSp modSp">
        <pc:chgData name="Alfred Asterjadhi" userId="39de57b9-85c0-4fd1-aaac-8ca2b6560ad0" providerId="ADAL" clId="{66D0C5E3-2971-446F-B988-E2884F62C786}" dt="2019-12-09T15:01:36.946" v="779"/>
        <pc:sldMkLst>
          <pc:docMk/>
          <pc:sldMk cId="3976818858" sldId="269"/>
        </pc:sldMkLst>
        <pc:spChg chg="del">
          <ac:chgData name="Alfred Asterjadhi" userId="39de57b9-85c0-4fd1-aaac-8ca2b6560ad0" providerId="ADAL" clId="{66D0C5E3-2971-446F-B988-E2884F62C786}" dt="2019-12-09T14:58:17.604" v="654" actId="478"/>
          <ac:spMkLst>
            <pc:docMk/>
            <pc:sldMk cId="3976818858" sldId="269"/>
            <ac:spMk id="6" creationId="{00000000-0000-0000-0000-000000000000}"/>
          </ac:spMkLst>
        </pc:spChg>
        <pc:spChg chg="add">
          <ac:chgData name="Alfred Asterjadhi" userId="39de57b9-85c0-4fd1-aaac-8ca2b6560ad0" providerId="ADAL" clId="{66D0C5E3-2971-446F-B988-E2884F62C786}" dt="2019-12-09T15:01:36.946" v="779"/>
          <ac:spMkLst>
            <pc:docMk/>
            <pc:sldMk cId="3976818858" sldId="269"/>
            <ac:spMk id="7" creationId="{9D8ECBFC-61DD-489D-88F6-41275A7E34EB}"/>
          </ac:spMkLst>
        </pc:spChg>
        <pc:graphicFrameChg chg="mod modGraphic">
          <ac:chgData name="Alfred Asterjadhi" userId="39de57b9-85c0-4fd1-aaac-8ca2b6560ad0" providerId="ADAL" clId="{66D0C5E3-2971-446F-B988-E2884F62C786}" dt="2019-12-09T14:47:53.532" v="464" actId="20577"/>
          <ac:graphicFrameMkLst>
            <pc:docMk/>
            <pc:sldMk cId="3976818858" sldId="269"/>
            <ac:graphicFrameMk id="24" creationId="{06E04ECF-0CD9-4975-B9DA-70B69DD09B07}"/>
          </ac:graphicFrameMkLst>
        </pc:graphicFrameChg>
      </pc:sldChg>
      <pc:sldChg chg="addSp delSp">
        <pc:chgData name="Alfred Asterjadhi" userId="39de57b9-85c0-4fd1-aaac-8ca2b6560ad0" providerId="ADAL" clId="{66D0C5E3-2971-446F-B988-E2884F62C786}" dt="2019-12-09T15:01:40.655" v="782"/>
        <pc:sldMkLst>
          <pc:docMk/>
          <pc:sldMk cId="3387863760" sldId="270"/>
        </pc:sldMkLst>
        <pc:spChg chg="del">
          <ac:chgData name="Alfred Asterjadhi" userId="39de57b9-85c0-4fd1-aaac-8ca2b6560ad0" providerId="ADAL" clId="{66D0C5E3-2971-446F-B988-E2884F62C786}" dt="2019-12-09T14:58:12.942" v="651" actId="478"/>
          <ac:spMkLst>
            <pc:docMk/>
            <pc:sldMk cId="3387863760" sldId="270"/>
            <ac:spMk id="6" creationId="{00000000-0000-0000-0000-000000000000}"/>
          </ac:spMkLst>
        </pc:spChg>
        <pc:spChg chg="add">
          <ac:chgData name="Alfred Asterjadhi" userId="39de57b9-85c0-4fd1-aaac-8ca2b6560ad0" providerId="ADAL" clId="{66D0C5E3-2971-446F-B988-E2884F62C786}" dt="2019-12-09T15:01:40.655" v="782"/>
          <ac:spMkLst>
            <pc:docMk/>
            <pc:sldMk cId="3387863760" sldId="270"/>
            <ac:spMk id="8" creationId="{B1C9D975-9B89-429E-A2AD-175C2CE0D83A}"/>
          </ac:spMkLst>
        </pc:spChg>
      </pc:sldChg>
      <pc:sldChg chg="addSp delSp modSp">
        <pc:chgData name="Alfred Asterjadhi" userId="39de57b9-85c0-4fd1-aaac-8ca2b6560ad0" providerId="ADAL" clId="{66D0C5E3-2971-446F-B988-E2884F62C786}" dt="2019-12-09T15:00:53.839" v="752"/>
        <pc:sldMkLst>
          <pc:docMk/>
          <pc:sldMk cId="85407649" sldId="271"/>
        </pc:sldMkLst>
        <pc:spChg chg="del">
          <ac:chgData name="Alfred Asterjadhi" userId="39de57b9-85c0-4fd1-aaac-8ca2b6560ad0" providerId="ADAL" clId="{66D0C5E3-2971-446F-B988-E2884F62C786}" dt="2019-12-09T14:58:27.209" v="659" actId="478"/>
          <ac:spMkLst>
            <pc:docMk/>
            <pc:sldMk cId="85407649" sldId="271"/>
            <ac:spMk id="3" creationId="{00000000-0000-0000-0000-000000000000}"/>
          </ac:spMkLst>
        </pc:spChg>
        <pc:spChg chg="mod">
          <ac:chgData name="Alfred Asterjadhi" userId="39de57b9-85c0-4fd1-aaac-8ca2b6560ad0" providerId="ADAL" clId="{66D0C5E3-2971-446F-B988-E2884F62C786}" dt="2019-12-09T14:50:03.209" v="495" actId="20577"/>
          <ac:spMkLst>
            <pc:docMk/>
            <pc:sldMk cId="85407649" sldId="271"/>
            <ac:spMk id="7" creationId="{00000000-0000-0000-0000-000000000000}"/>
          </ac:spMkLst>
        </pc:spChg>
        <pc:spChg chg="add">
          <ac:chgData name="Alfred Asterjadhi" userId="39de57b9-85c0-4fd1-aaac-8ca2b6560ad0" providerId="ADAL" clId="{66D0C5E3-2971-446F-B988-E2884F62C786}" dt="2019-12-09T15:00:53.839" v="752"/>
          <ac:spMkLst>
            <pc:docMk/>
            <pc:sldMk cId="85407649" sldId="271"/>
            <ac:spMk id="8" creationId="{49687174-2333-461C-A650-A6C9E7F2C0ED}"/>
          </ac:spMkLst>
        </pc:spChg>
      </pc:sldChg>
      <pc:sldChg chg="addSp delSp modSp">
        <pc:chgData name="Alfred Asterjadhi" userId="39de57b9-85c0-4fd1-aaac-8ca2b6560ad0" providerId="ADAL" clId="{66D0C5E3-2971-446F-B988-E2884F62C786}" dt="2019-12-09T15:00:52.810" v="751"/>
        <pc:sldMkLst>
          <pc:docMk/>
          <pc:sldMk cId="2264694635" sldId="273"/>
        </pc:sldMkLst>
        <pc:spChg chg="mod">
          <ac:chgData name="Alfred Asterjadhi" userId="39de57b9-85c0-4fd1-aaac-8ca2b6560ad0" providerId="ADAL" clId="{66D0C5E3-2971-446F-B988-E2884F62C786}" dt="2019-12-09T14:55:55.424" v="621" actId="20577"/>
          <ac:spMkLst>
            <pc:docMk/>
            <pc:sldMk cId="2264694635" sldId="273"/>
            <ac:spMk id="2" creationId="{00000000-0000-0000-0000-000000000000}"/>
          </ac:spMkLst>
        </pc:spChg>
        <pc:spChg chg="mod">
          <ac:chgData name="Alfred Asterjadhi" userId="39de57b9-85c0-4fd1-aaac-8ca2b6560ad0" providerId="ADAL" clId="{66D0C5E3-2971-446F-B988-E2884F62C786}" dt="2019-12-09T14:56:43.704" v="633" actId="20577"/>
          <ac:spMkLst>
            <pc:docMk/>
            <pc:sldMk cId="2264694635" sldId="273"/>
            <ac:spMk id="3" creationId="{00000000-0000-0000-0000-000000000000}"/>
          </ac:spMkLst>
        </pc:spChg>
        <pc:spChg chg="del">
          <ac:chgData name="Alfred Asterjadhi" userId="39de57b9-85c0-4fd1-aaac-8ca2b6560ad0" providerId="ADAL" clId="{66D0C5E3-2971-446F-B988-E2884F62C786}" dt="2019-12-09T14:58:28.545" v="660" actId="478"/>
          <ac:spMkLst>
            <pc:docMk/>
            <pc:sldMk cId="2264694635" sldId="273"/>
            <ac:spMk id="6" creationId="{00000000-0000-0000-0000-000000000000}"/>
          </ac:spMkLst>
        </pc:spChg>
        <pc:spChg chg="add">
          <ac:chgData name="Alfred Asterjadhi" userId="39de57b9-85c0-4fd1-aaac-8ca2b6560ad0" providerId="ADAL" clId="{66D0C5E3-2971-446F-B988-E2884F62C786}" dt="2019-12-09T15:00:52.810" v="751"/>
          <ac:spMkLst>
            <pc:docMk/>
            <pc:sldMk cId="2264694635" sldId="273"/>
            <ac:spMk id="7" creationId="{0E2FA109-B7A5-46ED-8E47-4790AC9BF333}"/>
          </ac:spMkLst>
        </pc:spChg>
      </pc:sldChg>
      <pc:sldChg chg="addSp delSp">
        <pc:chgData name="Alfred Asterjadhi" userId="39de57b9-85c0-4fd1-aaac-8ca2b6560ad0" providerId="ADAL" clId="{66D0C5E3-2971-446F-B988-E2884F62C786}" dt="2019-12-09T15:00:21.724" v="722"/>
        <pc:sldMkLst>
          <pc:docMk/>
          <pc:sldMk cId="3468723519" sldId="286"/>
        </pc:sldMkLst>
        <pc:spChg chg="del">
          <ac:chgData name="Alfred Asterjadhi" userId="39de57b9-85c0-4fd1-aaac-8ca2b6560ad0" providerId="ADAL" clId="{66D0C5E3-2971-446F-B988-E2884F62C786}" dt="2019-12-09T14:59:03.751" v="689" actId="478"/>
          <ac:spMkLst>
            <pc:docMk/>
            <pc:sldMk cId="3468723519" sldId="286"/>
            <ac:spMk id="6" creationId="{00000000-0000-0000-0000-000000000000}"/>
          </ac:spMkLst>
        </pc:spChg>
        <pc:spChg chg="add">
          <ac:chgData name="Alfred Asterjadhi" userId="39de57b9-85c0-4fd1-aaac-8ca2b6560ad0" providerId="ADAL" clId="{66D0C5E3-2971-446F-B988-E2884F62C786}" dt="2019-12-09T15:00:21.724" v="722"/>
          <ac:spMkLst>
            <pc:docMk/>
            <pc:sldMk cId="3468723519" sldId="286"/>
            <ac:spMk id="7" creationId="{28A91C0F-0183-443C-9425-6A8B5A9AB2E2}"/>
          </ac:spMkLst>
        </pc:spChg>
      </pc:sldChg>
      <pc:sldChg chg="addSp delSp modSp">
        <pc:chgData name="Alfred Asterjadhi" userId="39de57b9-85c0-4fd1-aaac-8ca2b6560ad0" providerId="ADAL" clId="{66D0C5E3-2971-446F-B988-E2884F62C786}" dt="2019-12-09T15:00:50.766" v="749"/>
        <pc:sldMkLst>
          <pc:docMk/>
          <pc:sldMk cId="890163940" sldId="291"/>
        </pc:sldMkLst>
        <pc:spChg chg="mod">
          <ac:chgData name="Alfred Asterjadhi" userId="39de57b9-85c0-4fd1-aaac-8ca2b6560ad0" providerId="ADAL" clId="{66D0C5E3-2971-446F-B988-E2884F62C786}" dt="2019-12-09T14:50:31.288" v="512" actId="20577"/>
          <ac:spMkLst>
            <pc:docMk/>
            <pc:sldMk cId="890163940" sldId="291"/>
            <ac:spMk id="3" creationId="{2D0D6EA9-47E0-4332-ACAF-5FDF0662E482}"/>
          </ac:spMkLst>
        </pc:spChg>
        <pc:spChg chg="del">
          <ac:chgData name="Alfred Asterjadhi" userId="39de57b9-85c0-4fd1-aaac-8ca2b6560ad0" providerId="ADAL" clId="{66D0C5E3-2971-446F-B988-E2884F62C786}" dt="2019-12-09T14:58:31.466" v="662" actId="478"/>
          <ac:spMkLst>
            <pc:docMk/>
            <pc:sldMk cId="890163940" sldId="291"/>
            <ac:spMk id="6" creationId="{EF10F6FD-7BB5-4A65-8F15-60B3079C425C}"/>
          </ac:spMkLst>
        </pc:spChg>
        <pc:spChg chg="add">
          <ac:chgData name="Alfred Asterjadhi" userId="39de57b9-85c0-4fd1-aaac-8ca2b6560ad0" providerId="ADAL" clId="{66D0C5E3-2971-446F-B988-E2884F62C786}" dt="2019-12-09T15:00:50.766" v="749"/>
          <ac:spMkLst>
            <pc:docMk/>
            <pc:sldMk cId="890163940" sldId="291"/>
            <ac:spMk id="7" creationId="{535B9ECC-A5EB-43E2-9189-109F365D91D3}"/>
          </ac:spMkLst>
        </pc:spChg>
      </pc:sldChg>
      <pc:sldChg chg="addSp delSp modSp">
        <pc:chgData name="Alfred Asterjadhi" userId="39de57b9-85c0-4fd1-aaac-8ca2b6560ad0" providerId="ADAL" clId="{66D0C5E3-2971-446F-B988-E2884F62C786}" dt="2019-12-09T15:00:25.163" v="725"/>
        <pc:sldMkLst>
          <pc:docMk/>
          <pc:sldMk cId="2784506043" sldId="297"/>
        </pc:sldMkLst>
        <pc:spChg chg="del">
          <ac:chgData name="Alfred Asterjadhi" userId="39de57b9-85c0-4fd1-aaac-8ca2b6560ad0" providerId="ADAL" clId="{66D0C5E3-2971-446F-B988-E2884F62C786}" dt="2019-12-09T14:59:00.345" v="686" actId="478"/>
          <ac:spMkLst>
            <pc:docMk/>
            <pc:sldMk cId="2784506043" sldId="297"/>
            <ac:spMk id="3" creationId="{00000000-0000-0000-0000-000000000000}"/>
          </ac:spMkLst>
        </pc:spChg>
        <pc:spChg chg="mod">
          <ac:chgData name="Alfred Asterjadhi" userId="39de57b9-85c0-4fd1-aaac-8ca2b6560ad0" providerId="ADAL" clId="{66D0C5E3-2971-446F-B988-E2884F62C786}" dt="2019-12-09T14:53:43.148" v="601" actId="20577"/>
          <ac:spMkLst>
            <pc:docMk/>
            <pc:sldMk cId="2784506043" sldId="297"/>
            <ac:spMk id="6" creationId="{00000000-0000-0000-0000-000000000000}"/>
          </ac:spMkLst>
        </pc:spChg>
        <pc:spChg chg="mod">
          <ac:chgData name="Alfred Asterjadhi" userId="39de57b9-85c0-4fd1-aaac-8ca2b6560ad0" providerId="ADAL" clId="{66D0C5E3-2971-446F-B988-E2884F62C786}" dt="2019-12-09T14:53:53.243" v="606" actId="20577"/>
          <ac:spMkLst>
            <pc:docMk/>
            <pc:sldMk cId="2784506043" sldId="297"/>
            <ac:spMk id="7" creationId="{00000000-0000-0000-0000-000000000000}"/>
          </ac:spMkLst>
        </pc:spChg>
        <pc:spChg chg="add">
          <ac:chgData name="Alfred Asterjadhi" userId="39de57b9-85c0-4fd1-aaac-8ca2b6560ad0" providerId="ADAL" clId="{66D0C5E3-2971-446F-B988-E2884F62C786}" dt="2019-12-09T15:00:25.163" v="725"/>
          <ac:spMkLst>
            <pc:docMk/>
            <pc:sldMk cId="2784506043" sldId="297"/>
            <ac:spMk id="8" creationId="{C6CFB0D1-E5CB-4198-997E-CAB120860E84}"/>
          </ac:spMkLst>
        </pc:spChg>
      </pc:sldChg>
      <pc:sldChg chg="addSp delSp">
        <pc:chgData name="Alfred Asterjadhi" userId="39de57b9-85c0-4fd1-aaac-8ca2b6560ad0" providerId="ADAL" clId="{66D0C5E3-2971-446F-B988-E2884F62C786}" dt="2019-12-09T15:00:17.878" v="720"/>
        <pc:sldMkLst>
          <pc:docMk/>
          <pc:sldMk cId="2039312353" sldId="298"/>
        </pc:sldMkLst>
        <pc:spChg chg="del">
          <ac:chgData name="Alfred Asterjadhi" userId="39de57b9-85c0-4fd1-aaac-8ca2b6560ad0" providerId="ADAL" clId="{66D0C5E3-2971-446F-B988-E2884F62C786}" dt="2019-12-09T14:59:06.025" v="691" actId="478"/>
          <ac:spMkLst>
            <pc:docMk/>
            <pc:sldMk cId="2039312353" sldId="298"/>
            <ac:spMk id="6" creationId="{058B3F5F-4FE2-4A09-868E-C58C361CD22E}"/>
          </ac:spMkLst>
        </pc:spChg>
        <pc:spChg chg="add">
          <ac:chgData name="Alfred Asterjadhi" userId="39de57b9-85c0-4fd1-aaac-8ca2b6560ad0" providerId="ADAL" clId="{66D0C5E3-2971-446F-B988-E2884F62C786}" dt="2019-12-09T15:00:17.878" v="720"/>
          <ac:spMkLst>
            <pc:docMk/>
            <pc:sldMk cId="2039312353" sldId="298"/>
            <ac:spMk id="7" creationId="{2EA6F4D5-4F2F-4F6C-83C4-852B9C4736DF}"/>
          </ac:spMkLst>
        </pc:spChg>
      </pc:sldChg>
      <pc:sldChg chg="addSp delSp modSp">
        <pc:chgData name="Alfred Asterjadhi" userId="39de57b9-85c0-4fd1-aaac-8ca2b6560ad0" providerId="ADAL" clId="{66D0C5E3-2971-446F-B988-E2884F62C786}" dt="2019-12-09T15:01:38.351" v="780"/>
        <pc:sldMkLst>
          <pc:docMk/>
          <pc:sldMk cId="2243228416" sldId="299"/>
        </pc:sldMkLst>
        <pc:spChg chg="mod">
          <ac:chgData name="Alfred Asterjadhi" userId="39de57b9-85c0-4fd1-aaac-8ca2b6560ad0" providerId="ADAL" clId="{66D0C5E3-2971-446F-B988-E2884F62C786}" dt="2019-12-09T14:43:45.647" v="371" actId="14100"/>
          <ac:spMkLst>
            <pc:docMk/>
            <pc:sldMk cId="2243228416" sldId="299"/>
            <ac:spMk id="3" creationId="{3857177C-4F12-41D1-AB93-6925069E5DB9}"/>
          </ac:spMkLst>
        </pc:spChg>
        <pc:spChg chg="del">
          <ac:chgData name="Alfred Asterjadhi" userId="39de57b9-85c0-4fd1-aaac-8ca2b6560ad0" providerId="ADAL" clId="{66D0C5E3-2971-446F-B988-E2884F62C786}" dt="2019-12-09T14:58:15.980" v="653" actId="478"/>
          <ac:spMkLst>
            <pc:docMk/>
            <pc:sldMk cId="2243228416" sldId="299"/>
            <ac:spMk id="6" creationId="{B0CC6A47-9E51-42BD-BB16-60BC57819042}"/>
          </ac:spMkLst>
        </pc:spChg>
        <pc:spChg chg="mod">
          <ac:chgData name="Alfred Asterjadhi" userId="39de57b9-85c0-4fd1-aaac-8ca2b6560ad0" providerId="ADAL" clId="{66D0C5E3-2971-446F-B988-E2884F62C786}" dt="2019-12-09T14:48:25.442" v="469" actId="20577"/>
          <ac:spMkLst>
            <pc:docMk/>
            <pc:sldMk cId="2243228416" sldId="299"/>
            <ac:spMk id="7" creationId="{A33ECB10-7819-4C82-A0B2-418AAFBED5A3}"/>
          </ac:spMkLst>
        </pc:spChg>
        <pc:spChg chg="add">
          <ac:chgData name="Alfred Asterjadhi" userId="39de57b9-85c0-4fd1-aaac-8ca2b6560ad0" providerId="ADAL" clId="{66D0C5E3-2971-446F-B988-E2884F62C786}" dt="2019-12-09T15:01:38.351" v="780"/>
          <ac:spMkLst>
            <pc:docMk/>
            <pc:sldMk cId="2243228416" sldId="299"/>
            <ac:spMk id="8" creationId="{ADA0A8BA-AA59-4AB6-9BD0-89E3B2E275F5}"/>
          </ac:spMkLst>
        </pc:spChg>
      </pc:sldChg>
      <pc:sldChg chg="addSp delSp modSp">
        <pc:chgData name="Alfred Asterjadhi" userId="39de57b9-85c0-4fd1-aaac-8ca2b6560ad0" providerId="ADAL" clId="{66D0C5E3-2971-446F-B988-E2884F62C786}" dt="2019-12-09T15:00:19.674" v="721"/>
        <pc:sldMkLst>
          <pc:docMk/>
          <pc:sldMk cId="1347423047" sldId="305"/>
        </pc:sldMkLst>
        <pc:spChg chg="mod">
          <ac:chgData name="Alfred Asterjadhi" userId="39de57b9-85c0-4fd1-aaac-8ca2b6560ad0" providerId="ADAL" clId="{66D0C5E3-2971-446F-B988-E2884F62C786}" dt="2019-12-09T14:54:44.096" v="615" actId="20577"/>
          <ac:spMkLst>
            <pc:docMk/>
            <pc:sldMk cId="1347423047" sldId="305"/>
            <ac:spMk id="2" creationId="{00000000-0000-0000-0000-000000000000}"/>
          </ac:spMkLst>
        </pc:spChg>
        <pc:spChg chg="del">
          <ac:chgData name="Alfred Asterjadhi" userId="39de57b9-85c0-4fd1-aaac-8ca2b6560ad0" providerId="ADAL" clId="{66D0C5E3-2971-446F-B988-E2884F62C786}" dt="2019-12-09T14:59:04.852" v="690" actId="478"/>
          <ac:spMkLst>
            <pc:docMk/>
            <pc:sldMk cId="1347423047" sldId="305"/>
            <ac:spMk id="6" creationId="{00000000-0000-0000-0000-000000000000}"/>
          </ac:spMkLst>
        </pc:spChg>
        <pc:spChg chg="add">
          <ac:chgData name="Alfred Asterjadhi" userId="39de57b9-85c0-4fd1-aaac-8ca2b6560ad0" providerId="ADAL" clId="{66D0C5E3-2971-446F-B988-E2884F62C786}" dt="2019-12-09T15:00:19.674" v="721"/>
          <ac:spMkLst>
            <pc:docMk/>
            <pc:sldMk cId="1347423047" sldId="305"/>
            <ac:spMk id="7" creationId="{4DB3B5CE-141C-4015-BE92-DAE65B4F7BE5}"/>
          </ac:spMkLst>
        </pc:spChg>
      </pc:sldChg>
      <pc:sldChg chg="addSp delSp">
        <pc:chgData name="Alfred Asterjadhi" userId="39de57b9-85c0-4fd1-aaac-8ca2b6560ad0" providerId="ADAL" clId="{66D0C5E3-2971-446F-B988-E2884F62C786}" dt="2019-12-09T14:59:11.531" v="694"/>
        <pc:sldMkLst>
          <pc:docMk/>
          <pc:sldMk cId="1677969607" sldId="323"/>
        </pc:sldMkLst>
        <pc:spChg chg="del">
          <ac:chgData name="Alfred Asterjadhi" userId="39de57b9-85c0-4fd1-aaac-8ca2b6560ad0" providerId="ADAL" clId="{66D0C5E3-2971-446F-B988-E2884F62C786}" dt="2019-12-09T14:59:08.828" v="693" actId="478"/>
          <ac:spMkLst>
            <pc:docMk/>
            <pc:sldMk cId="1677969607" sldId="323"/>
            <ac:spMk id="6" creationId="{522CC00A-B750-4C1F-9396-FF7D44333336}"/>
          </ac:spMkLst>
        </pc:spChg>
        <pc:spChg chg="add">
          <ac:chgData name="Alfred Asterjadhi" userId="39de57b9-85c0-4fd1-aaac-8ca2b6560ad0" providerId="ADAL" clId="{66D0C5E3-2971-446F-B988-E2884F62C786}" dt="2019-12-09T14:59:11.531" v="694"/>
          <ac:spMkLst>
            <pc:docMk/>
            <pc:sldMk cId="1677969607" sldId="323"/>
            <ac:spMk id="7" creationId="{247ADCDE-7164-400D-8B27-4BAED4FE7810}"/>
          </ac:spMkLst>
        </pc:spChg>
      </pc:sldChg>
      <pc:sldChg chg="addSp delSp modSp">
        <pc:chgData name="Alfred Asterjadhi" userId="39de57b9-85c0-4fd1-aaac-8ca2b6560ad0" providerId="ADAL" clId="{66D0C5E3-2971-446F-B988-E2884F62C786}" dt="2019-12-09T15:00:14.776" v="719" actId="1036"/>
        <pc:sldMkLst>
          <pc:docMk/>
          <pc:sldMk cId="3558380272" sldId="324"/>
        </pc:sldMkLst>
        <pc:spChg chg="del">
          <ac:chgData name="Alfred Asterjadhi" userId="39de57b9-85c0-4fd1-aaac-8ca2b6560ad0" providerId="ADAL" clId="{66D0C5E3-2971-446F-B988-E2884F62C786}" dt="2019-12-09T14:59:07.285" v="692" actId="478"/>
          <ac:spMkLst>
            <pc:docMk/>
            <pc:sldMk cId="3558380272" sldId="324"/>
            <ac:spMk id="6" creationId="{AC4518E4-1383-430B-89F1-441256025D39}"/>
          </ac:spMkLst>
        </pc:spChg>
        <pc:spChg chg="add del">
          <ac:chgData name="Alfred Asterjadhi" userId="39de57b9-85c0-4fd1-aaac-8ca2b6560ad0" providerId="ADAL" clId="{66D0C5E3-2971-446F-B988-E2884F62C786}" dt="2019-12-09T14:59:16.091" v="696" actId="478"/>
          <ac:spMkLst>
            <pc:docMk/>
            <pc:sldMk cId="3558380272" sldId="324"/>
            <ac:spMk id="8" creationId="{C93C7052-566F-4443-A3C5-14D6C85AF75B}"/>
          </ac:spMkLst>
        </pc:spChg>
        <pc:spChg chg="add del mod">
          <ac:chgData name="Alfred Asterjadhi" userId="39de57b9-85c0-4fd1-aaac-8ca2b6560ad0" providerId="ADAL" clId="{66D0C5E3-2971-446F-B988-E2884F62C786}" dt="2019-12-09T14:59:25.767" v="699" actId="478"/>
          <ac:spMkLst>
            <pc:docMk/>
            <pc:sldMk cId="3558380272" sldId="324"/>
            <ac:spMk id="9" creationId="{51CA9824-20B9-4193-A033-C315D57E01F4}"/>
          </ac:spMkLst>
        </pc:spChg>
        <pc:spChg chg="add del">
          <ac:chgData name="Alfred Asterjadhi" userId="39de57b9-85c0-4fd1-aaac-8ca2b6560ad0" providerId="ADAL" clId="{66D0C5E3-2971-446F-B988-E2884F62C786}" dt="2019-12-09T14:59:33.376" v="705" actId="478"/>
          <ac:spMkLst>
            <pc:docMk/>
            <pc:sldMk cId="3558380272" sldId="324"/>
            <ac:spMk id="10" creationId="{38F506B4-292E-478C-A573-20483A185631}"/>
          </ac:spMkLst>
        </pc:spChg>
        <pc:spChg chg="add mod">
          <ac:chgData name="Alfred Asterjadhi" userId="39de57b9-85c0-4fd1-aaac-8ca2b6560ad0" providerId="ADAL" clId="{66D0C5E3-2971-446F-B988-E2884F62C786}" dt="2019-12-09T15:00:14.776" v="719" actId="1036"/>
          <ac:spMkLst>
            <pc:docMk/>
            <pc:sldMk cId="3558380272" sldId="324"/>
            <ac:spMk id="11" creationId="{C5786EA5-5B96-4060-851B-D86FF61D8096}"/>
          </ac:spMkLst>
        </pc:spChg>
      </pc:sldChg>
      <pc:sldChg chg="addSp delSp modSp">
        <pc:chgData name="Alfred Asterjadhi" userId="39de57b9-85c0-4fd1-aaac-8ca2b6560ad0" providerId="ADAL" clId="{66D0C5E3-2971-446F-B988-E2884F62C786}" dt="2019-12-09T15:00:29.470" v="729"/>
        <pc:sldMkLst>
          <pc:docMk/>
          <pc:sldMk cId="2664910995" sldId="330"/>
        </pc:sldMkLst>
        <pc:spChg chg="del">
          <ac:chgData name="Alfred Asterjadhi" userId="39de57b9-85c0-4fd1-aaac-8ca2b6560ad0" providerId="ADAL" clId="{66D0C5E3-2971-446F-B988-E2884F62C786}" dt="2019-12-09T14:58:55.244" v="682" actId="478"/>
          <ac:spMkLst>
            <pc:docMk/>
            <pc:sldMk cId="2664910995" sldId="330"/>
            <ac:spMk id="3" creationId="{00000000-0000-0000-0000-000000000000}"/>
          </ac:spMkLst>
        </pc:spChg>
        <pc:spChg chg="mod">
          <ac:chgData name="Alfred Asterjadhi" userId="39de57b9-85c0-4fd1-aaac-8ca2b6560ad0" providerId="ADAL" clId="{66D0C5E3-2971-446F-B988-E2884F62C786}" dt="2019-12-09T14:53:21.797" v="581" actId="20577"/>
          <ac:spMkLst>
            <pc:docMk/>
            <pc:sldMk cId="2664910995" sldId="330"/>
            <ac:spMk id="6" creationId="{00000000-0000-0000-0000-000000000000}"/>
          </ac:spMkLst>
        </pc:spChg>
        <pc:spChg chg="mod">
          <ac:chgData name="Alfred Asterjadhi" userId="39de57b9-85c0-4fd1-aaac-8ca2b6560ad0" providerId="ADAL" clId="{66D0C5E3-2971-446F-B988-E2884F62C786}" dt="2019-12-09T14:53:30.109" v="591" actId="20577"/>
          <ac:spMkLst>
            <pc:docMk/>
            <pc:sldMk cId="2664910995" sldId="330"/>
            <ac:spMk id="7" creationId="{00000000-0000-0000-0000-000000000000}"/>
          </ac:spMkLst>
        </pc:spChg>
        <pc:spChg chg="add">
          <ac:chgData name="Alfred Asterjadhi" userId="39de57b9-85c0-4fd1-aaac-8ca2b6560ad0" providerId="ADAL" clId="{66D0C5E3-2971-446F-B988-E2884F62C786}" dt="2019-12-09T15:00:29.470" v="729"/>
          <ac:spMkLst>
            <pc:docMk/>
            <pc:sldMk cId="2664910995" sldId="330"/>
            <ac:spMk id="8" creationId="{BB109BFC-9D39-41E7-B4A4-733A0B327091}"/>
          </ac:spMkLst>
        </pc:spChg>
      </pc:sldChg>
      <pc:sldChg chg="addSp delSp modSp">
        <pc:chgData name="Alfred Asterjadhi" userId="39de57b9-85c0-4fd1-aaac-8ca2b6560ad0" providerId="ADAL" clId="{66D0C5E3-2971-446F-B988-E2884F62C786}" dt="2019-12-09T15:01:09.876" v="762" actId="1036"/>
        <pc:sldMkLst>
          <pc:docMk/>
          <pc:sldMk cId="4012074164" sldId="343"/>
        </pc:sldMkLst>
        <pc:spChg chg="del">
          <ac:chgData name="Alfred Asterjadhi" userId="39de57b9-85c0-4fd1-aaac-8ca2b6560ad0" providerId="ADAL" clId="{66D0C5E3-2971-446F-B988-E2884F62C786}" dt="2019-12-09T14:58:22.192" v="657" actId="478"/>
          <ac:spMkLst>
            <pc:docMk/>
            <pc:sldMk cId="4012074164" sldId="343"/>
            <ac:spMk id="3" creationId="{D20906E0-F900-4991-83B1-675F5B67FA2D}"/>
          </ac:spMkLst>
        </pc:spChg>
        <pc:spChg chg="add del">
          <ac:chgData name="Alfred Asterjadhi" userId="39de57b9-85c0-4fd1-aaac-8ca2b6560ad0" providerId="ADAL" clId="{66D0C5E3-2971-446F-B988-E2884F62C786}" dt="2019-12-09T15:01:00.071" v="755" actId="478"/>
          <ac:spMkLst>
            <pc:docMk/>
            <pc:sldMk cId="4012074164" sldId="343"/>
            <ac:spMk id="7" creationId="{006AF66A-4B76-449D-9201-A6E1D764201A}"/>
          </ac:spMkLst>
        </pc:spChg>
        <pc:spChg chg="add mod">
          <ac:chgData name="Alfred Asterjadhi" userId="39de57b9-85c0-4fd1-aaac-8ca2b6560ad0" providerId="ADAL" clId="{66D0C5E3-2971-446F-B988-E2884F62C786}" dt="2019-12-09T15:01:09.876" v="762" actId="1036"/>
          <ac:spMkLst>
            <pc:docMk/>
            <pc:sldMk cId="4012074164" sldId="343"/>
            <ac:spMk id="8" creationId="{109216C5-B6D8-43A9-891B-BD4E4660B7C9}"/>
          </ac:spMkLst>
        </pc:spChg>
      </pc:sldChg>
      <pc:sldChg chg="addSp delSp modSp">
        <pc:chgData name="Alfred Asterjadhi" userId="39de57b9-85c0-4fd1-aaac-8ca2b6560ad0" providerId="ADAL" clId="{66D0C5E3-2971-446F-B988-E2884F62C786}" dt="2019-12-09T15:01:32.536" v="778" actId="1036"/>
        <pc:sldMkLst>
          <pc:docMk/>
          <pc:sldMk cId="2090181183" sldId="356"/>
        </pc:sldMkLst>
        <pc:spChg chg="del">
          <ac:chgData name="Alfred Asterjadhi" userId="39de57b9-85c0-4fd1-aaac-8ca2b6560ad0" providerId="ADAL" clId="{66D0C5E3-2971-446F-B988-E2884F62C786}" dt="2019-12-09T14:58:20.708" v="656" actId="478"/>
          <ac:spMkLst>
            <pc:docMk/>
            <pc:sldMk cId="2090181183" sldId="356"/>
            <ac:spMk id="3" creationId="{D20906E0-F900-4991-83B1-675F5B67FA2D}"/>
          </ac:spMkLst>
        </pc:spChg>
        <pc:spChg chg="add mod">
          <ac:chgData name="Alfred Asterjadhi" userId="39de57b9-85c0-4fd1-aaac-8ca2b6560ad0" providerId="ADAL" clId="{66D0C5E3-2971-446F-B988-E2884F62C786}" dt="2019-12-09T15:01:32.536" v="778" actId="1036"/>
          <ac:spMkLst>
            <pc:docMk/>
            <pc:sldMk cId="2090181183" sldId="356"/>
            <ac:spMk id="8" creationId="{251682F8-AE90-4609-8197-160B4642AC6B}"/>
          </ac:spMkLst>
        </pc:spChg>
      </pc:sldChg>
      <pc:sldChg chg="addSp delSp modSp">
        <pc:chgData name="Alfred Asterjadhi" userId="39de57b9-85c0-4fd1-aaac-8ca2b6560ad0" providerId="ADAL" clId="{66D0C5E3-2971-446F-B988-E2884F62C786}" dt="2019-12-09T15:01:28.976" v="776" actId="1036"/>
        <pc:sldMkLst>
          <pc:docMk/>
          <pc:sldMk cId="2304446118" sldId="357"/>
        </pc:sldMkLst>
        <pc:spChg chg="del">
          <ac:chgData name="Alfred Asterjadhi" userId="39de57b9-85c0-4fd1-aaac-8ca2b6560ad0" providerId="ADAL" clId="{66D0C5E3-2971-446F-B988-E2884F62C786}" dt="2019-12-09T14:58:19.173" v="655" actId="478"/>
          <ac:spMkLst>
            <pc:docMk/>
            <pc:sldMk cId="2304446118" sldId="357"/>
            <ac:spMk id="3" creationId="{D20906E0-F900-4991-83B1-675F5B67FA2D}"/>
          </ac:spMkLst>
        </pc:spChg>
        <pc:spChg chg="add mod">
          <ac:chgData name="Alfred Asterjadhi" userId="39de57b9-85c0-4fd1-aaac-8ca2b6560ad0" providerId="ADAL" clId="{66D0C5E3-2971-446F-B988-E2884F62C786}" dt="2019-12-09T15:01:28.976" v="776" actId="1036"/>
          <ac:spMkLst>
            <pc:docMk/>
            <pc:sldMk cId="2304446118" sldId="357"/>
            <ac:spMk id="8" creationId="{52B1CE01-1952-4764-B848-BB211BD5D1AB}"/>
          </ac:spMkLst>
        </pc:spChg>
      </pc:sldChg>
      <pc:sldChg chg="addSp delSp">
        <pc:chgData name="Alfred Asterjadhi" userId="39de57b9-85c0-4fd1-aaac-8ca2b6560ad0" providerId="ADAL" clId="{66D0C5E3-2971-446F-B988-E2884F62C786}" dt="2019-12-09T15:00:54.793" v="753"/>
        <pc:sldMkLst>
          <pc:docMk/>
          <pc:sldMk cId="196256553" sldId="358"/>
        </pc:sldMkLst>
        <pc:spChg chg="del">
          <ac:chgData name="Alfred Asterjadhi" userId="39de57b9-85c0-4fd1-aaac-8ca2b6560ad0" providerId="ADAL" clId="{66D0C5E3-2971-446F-B988-E2884F62C786}" dt="2019-12-09T14:58:25.835" v="658" actId="478"/>
          <ac:spMkLst>
            <pc:docMk/>
            <pc:sldMk cId="196256553" sldId="358"/>
            <ac:spMk id="3" creationId="{2C46C1F3-7591-4F54-9879-568E29454A90}"/>
          </ac:spMkLst>
        </pc:spChg>
        <pc:spChg chg="add">
          <ac:chgData name="Alfred Asterjadhi" userId="39de57b9-85c0-4fd1-aaac-8ca2b6560ad0" providerId="ADAL" clId="{66D0C5E3-2971-446F-B988-E2884F62C786}" dt="2019-12-09T15:00:54.793" v="753"/>
          <ac:spMkLst>
            <pc:docMk/>
            <pc:sldMk cId="196256553" sldId="358"/>
            <ac:spMk id="8" creationId="{E92B1DD2-5681-4E77-9C0C-ADAE4ABD4FB9}"/>
          </ac:spMkLst>
        </pc:spChg>
      </pc:sldChg>
      <pc:sldChg chg="addSp delSp">
        <pc:chgData name="Alfred Asterjadhi" userId="39de57b9-85c0-4fd1-aaac-8ca2b6560ad0" providerId="ADAL" clId="{66D0C5E3-2971-446F-B988-E2884F62C786}" dt="2019-12-09T15:00:51.776" v="750"/>
        <pc:sldMkLst>
          <pc:docMk/>
          <pc:sldMk cId="2034105741" sldId="364"/>
        </pc:sldMkLst>
        <pc:spChg chg="del">
          <ac:chgData name="Alfred Asterjadhi" userId="39de57b9-85c0-4fd1-aaac-8ca2b6560ad0" providerId="ADAL" clId="{66D0C5E3-2971-446F-B988-E2884F62C786}" dt="2019-12-09T14:58:30.107" v="661" actId="478"/>
          <ac:spMkLst>
            <pc:docMk/>
            <pc:sldMk cId="2034105741" sldId="364"/>
            <ac:spMk id="6" creationId="{CBA7924B-72AF-4825-9558-91B2D9B1B0F4}"/>
          </ac:spMkLst>
        </pc:spChg>
        <pc:spChg chg="add">
          <ac:chgData name="Alfred Asterjadhi" userId="39de57b9-85c0-4fd1-aaac-8ca2b6560ad0" providerId="ADAL" clId="{66D0C5E3-2971-446F-B988-E2884F62C786}" dt="2019-12-09T15:00:51.776" v="750"/>
          <ac:spMkLst>
            <pc:docMk/>
            <pc:sldMk cId="2034105741" sldId="364"/>
            <ac:spMk id="7" creationId="{5AF61291-D943-4490-A24C-2C3EC9E17CC8}"/>
          </ac:spMkLst>
        </pc:spChg>
      </pc:sldChg>
      <pc:sldChg chg="addSp delSp">
        <pc:chgData name="Alfred Asterjadhi" userId="39de57b9-85c0-4fd1-aaac-8ca2b6560ad0" providerId="ADAL" clId="{66D0C5E3-2971-446F-B988-E2884F62C786}" dt="2019-12-09T15:00:49.747" v="748"/>
        <pc:sldMkLst>
          <pc:docMk/>
          <pc:sldMk cId="3523270210" sldId="365"/>
        </pc:sldMkLst>
        <pc:spChg chg="del">
          <ac:chgData name="Alfred Asterjadhi" userId="39de57b9-85c0-4fd1-aaac-8ca2b6560ad0" providerId="ADAL" clId="{66D0C5E3-2971-446F-B988-E2884F62C786}" dt="2019-12-09T14:58:32.766" v="663" actId="478"/>
          <ac:spMkLst>
            <pc:docMk/>
            <pc:sldMk cId="3523270210" sldId="365"/>
            <ac:spMk id="6" creationId="{E7FEE4C9-BA68-4A27-BD65-1926465BD065}"/>
          </ac:spMkLst>
        </pc:spChg>
        <pc:spChg chg="add">
          <ac:chgData name="Alfred Asterjadhi" userId="39de57b9-85c0-4fd1-aaac-8ca2b6560ad0" providerId="ADAL" clId="{66D0C5E3-2971-446F-B988-E2884F62C786}" dt="2019-12-09T15:00:49.747" v="748"/>
          <ac:spMkLst>
            <pc:docMk/>
            <pc:sldMk cId="3523270210" sldId="365"/>
            <ac:spMk id="7" creationId="{4A7674FB-2303-43A9-9D9F-A55015B53E40}"/>
          </ac:spMkLst>
        </pc:spChg>
      </pc:sldChg>
      <pc:sldChg chg="addSp delSp">
        <pc:chgData name="Alfred Asterjadhi" userId="39de57b9-85c0-4fd1-aaac-8ca2b6560ad0" providerId="ADAL" clId="{66D0C5E3-2971-446F-B988-E2884F62C786}" dt="2019-12-09T15:00:28.460" v="728"/>
        <pc:sldMkLst>
          <pc:docMk/>
          <pc:sldMk cId="3180790638" sldId="369"/>
        </pc:sldMkLst>
        <pc:spChg chg="del">
          <ac:chgData name="Alfred Asterjadhi" userId="39de57b9-85c0-4fd1-aaac-8ca2b6560ad0" providerId="ADAL" clId="{66D0C5E3-2971-446F-B988-E2884F62C786}" dt="2019-12-09T14:58:56.364" v="683" actId="478"/>
          <ac:spMkLst>
            <pc:docMk/>
            <pc:sldMk cId="3180790638" sldId="369"/>
            <ac:spMk id="6" creationId="{E7FEE4C9-BA68-4A27-BD65-1926465BD065}"/>
          </ac:spMkLst>
        </pc:spChg>
        <pc:spChg chg="add">
          <ac:chgData name="Alfred Asterjadhi" userId="39de57b9-85c0-4fd1-aaac-8ca2b6560ad0" providerId="ADAL" clId="{66D0C5E3-2971-446F-B988-E2884F62C786}" dt="2019-12-09T15:00:28.460" v="728"/>
          <ac:spMkLst>
            <pc:docMk/>
            <pc:sldMk cId="3180790638" sldId="369"/>
            <ac:spMk id="7" creationId="{205B0CF2-FED9-40D5-BBC2-41874C7EC247}"/>
          </ac:spMkLst>
        </pc:spChg>
      </pc:sldChg>
      <pc:sldChg chg="addSp delSp">
        <pc:chgData name="Alfred Asterjadhi" userId="39de57b9-85c0-4fd1-aaac-8ca2b6560ad0" providerId="ADAL" clId="{66D0C5E3-2971-446F-B988-E2884F62C786}" dt="2019-12-09T15:00:23.942" v="724"/>
        <pc:sldMkLst>
          <pc:docMk/>
          <pc:sldMk cId="994165189" sldId="370"/>
        </pc:sldMkLst>
        <pc:spChg chg="del">
          <ac:chgData name="Alfred Asterjadhi" userId="39de57b9-85c0-4fd1-aaac-8ca2b6560ad0" providerId="ADAL" clId="{66D0C5E3-2971-446F-B988-E2884F62C786}" dt="2019-12-09T14:59:01.446" v="687" actId="478"/>
          <ac:spMkLst>
            <pc:docMk/>
            <pc:sldMk cId="994165189" sldId="370"/>
            <ac:spMk id="6" creationId="{E7FEE4C9-BA68-4A27-BD65-1926465BD065}"/>
          </ac:spMkLst>
        </pc:spChg>
        <pc:spChg chg="add">
          <ac:chgData name="Alfred Asterjadhi" userId="39de57b9-85c0-4fd1-aaac-8ca2b6560ad0" providerId="ADAL" clId="{66D0C5E3-2971-446F-B988-E2884F62C786}" dt="2019-12-09T15:00:23.942" v="724"/>
          <ac:spMkLst>
            <pc:docMk/>
            <pc:sldMk cId="994165189" sldId="370"/>
            <ac:spMk id="7" creationId="{5C34E9D3-823A-4483-91D2-BFB5B46CE5C4}"/>
          </ac:spMkLst>
        </pc:spChg>
      </pc:sldChg>
      <pc:sldChg chg="addSp delSp modSp add">
        <pc:chgData name="Alfred Asterjadhi" userId="39de57b9-85c0-4fd1-aaac-8ca2b6560ad0" providerId="ADAL" clId="{66D0C5E3-2971-446F-B988-E2884F62C786}" dt="2019-12-09T15:00:26.273" v="726"/>
        <pc:sldMkLst>
          <pc:docMk/>
          <pc:sldMk cId="2183385118" sldId="371"/>
        </pc:sldMkLst>
        <pc:spChg chg="mod">
          <ac:chgData name="Alfred Asterjadhi" userId="39de57b9-85c0-4fd1-aaac-8ca2b6560ad0" providerId="ADAL" clId="{66D0C5E3-2971-446F-B988-E2884F62C786}" dt="2019-12-09T14:57:16.835" v="634" actId="20577"/>
          <ac:spMkLst>
            <pc:docMk/>
            <pc:sldMk cId="2183385118" sldId="371"/>
            <ac:spMk id="2" creationId="{2887872E-7093-4216-B7FD-00B41454752A}"/>
          </ac:spMkLst>
        </pc:spChg>
        <pc:spChg chg="mod">
          <ac:chgData name="Alfred Asterjadhi" userId="39de57b9-85c0-4fd1-aaac-8ca2b6560ad0" providerId="ADAL" clId="{66D0C5E3-2971-446F-B988-E2884F62C786}" dt="2019-12-09T14:55:36.454" v="619" actId="20577"/>
          <ac:spMkLst>
            <pc:docMk/>
            <pc:sldMk cId="2183385118" sldId="371"/>
            <ac:spMk id="3" creationId="{E5D10565-A56D-42A9-AED0-8399A8037329}"/>
          </ac:spMkLst>
        </pc:spChg>
        <pc:spChg chg="del">
          <ac:chgData name="Alfred Asterjadhi" userId="39de57b9-85c0-4fd1-aaac-8ca2b6560ad0" providerId="ADAL" clId="{66D0C5E3-2971-446F-B988-E2884F62C786}" dt="2019-12-09T14:58:58.803" v="685" actId="478"/>
          <ac:spMkLst>
            <pc:docMk/>
            <pc:sldMk cId="2183385118" sldId="371"/>
            <ac:spMk id="6" creationId="{E7FEE4C9-BA68-4A27-BD65-1926465BD065}"/>
          </ac:spMkLst>
        </pc:spChg>
        <pc:spChg chg="add">
          <ac:chgData name="Alfred Asterjadhi" userId="39de57b9-85c0-4fd1-aaac-8ca2b6560ad0" providerId="ADAL" clId="{66D0C5E3-2971-446F-B988-E2884F62C786}" dt="2019-12-09T15:00:26.273" v="726"/>
          <ac:spMkLst>
            <pc:docMk/>
            <pc:sldMk cId="2183385118" sldId="371"/>
            <ac:spMk id="7" creationId="{715A91DB-CE13-4A7F-BEE1-7F6622366EA4}"/>
          </ac:spMkLst>
        </pc:spChg>
      </pc:sldChg>
      <pc:sldChg chg="addSp delSp modSp add">
        <pc:chgData name="Alfred Asterjadhi" userId="39de57b9-85c0-4fd1-aaac-8ca2b6560ad0" providerId="ADAL" clId="{66D0C5E3-2971-446F-B988-E2884F62C786}" dt="2019-12-09T15:00:48.743" v="747"/>
        <pc:sldMkLst>
          <pc:docMk/>
          <pc:sldMk cId="2236786778" sldId="374"/>
        </pc:sldMkLst>
        <pc:spChg chg="del">
          <ac:chgData name="Alfred Asterjadhi" userId="39de57b9-85c0-4fd1-aaac-8ca2b6560ad0" providerId="ADAL" clId="{66D0C5E3-2971-446F-B988-E2884F62C786}" dt="2019-12-09T14:58:33.900" v="664" actId="478"/>
          <ac:spMkLst>
            <pc:docMk/>
            <pc:sldMk cId="2236786778" sldId="374"/>
            <ac:spMk id="3" creationId="{00000000-0000-0000-0000-000000000000}"/>
          </ac:spMkLst>
        </pc:spChg>
        <pc:spChg chg="mod">
          <ac:chgData name="Alfred Asterjadhi" userId="39de57b9-85c0-4fd1-aaac-8ca2b6560ad0" providerId="ADAL" clId="{66D0C5E3-2971-446F-B988-E2884F62C786}" dt="2019-12-09T14:50:51.116" v="517" actId="20577"/>
          <ac:spMkLst>
            <pc:docMk/>
            <pc:sldMk cId="2236786778" sldId="374"/>
            <ac:spMk id="6" creationId="{00000000-0000-0000-0000-000000000000}"/>
          </ac:spMkLst>
        </pc:spChg>
        <pc:spChg chg="add">
          <ac:chgData name="Alfred Asterjadhi" userId="39de57b9-85c0-4fd1-aaac-8ca2b6560ad0" providerId="ADAL" clId="{66D0C5E3-2971-446F-B988-E2884F62C786}" dt="2019-12-09T15:00:48.743" v="747"/>
          <ac:spMkLst>
            <pc:docMk/>
            <pc:sldMk cId="2236786778" sldId="374"/>
            <ac:spMk id="8" creationId="{C9EE52E2-3C54-4024-A41E-740C945FEED4}"/>
          </ac:spMkLst>
        </pc:spChg>
      </pc:sldChg>
      <pc:sldChg chg="addSp delSp add">
        <pc:chgData name="Alfred Asterjadhi" userId="39de57b9-85c0-4fd1-aaac-8ca2b6560ad0" providerId="ADAL" clId="{66D0C5E3-2971-446F-B988-E2884F62C786}" dt="2019-12-09T15:00:47.744" v="746"/>
        <pc:sldMkLst>
          <pc:docMk/>
          <pc:sldMk cId="260372023" sldId="375"/>
        </pc:sldMkLst>
        <pc:spChg chg="del">
          <ac:chgData name="Alfred Asterjadhi" userId="39de57b9-85c0-4fd1-aaac-8ca2b6560ad0" providerId="ADAL" clId="{66D0C5E3-2971-446F-B988-E2884F62C786}" dt="2019-12-09T14:58:35.099" v="665" actId="478"/>
          <ac:spMkLst>
            <pc:docMk/>
            <pc:sldMk cId="260372023" sldId="375"/>
            <ac:spMk id="6" creationId="{3F73934E-7C6D-42B3-B4C5-42565AF7DC3F}"/>
          </ac:spMkLst>
        </pc:spChg>
        <pc:spChg chg="add">
          <ac:chgData name="Alfred Asterjadhi" userId="39de57b9-85c0-4fd1-aaac-8ca2b6560ad0" providerId="ADAL" clId="{66D0C5E3-2971-446F-B988-E2884F62C786}" dt="2019-12-09T15:00:47.744" v="746"/>
          <ac:spMkLst>
            <pc:docMk/>
            <pc:sldMk cId="260372023" sldId="375"/>
            <ac:spMk id="7" creationId="{B93F42B0-28AC-4062-B06B-6469AC485A62}"/>
          </ac:spMkLst>
        </pc:spChg>
      </pc:sldChg>
      <pc:sldChg chg="addSp delSp add">
        <pc:chgData name="Alfred Asterjadhi" userId="39de57b9-85c0-4fd1-aaac-8ca2b6560ad0" providerId="ADAL" clId="{66D0C5E3-2971-446F-B988-E2884F62C786}" dt="2019-12-09T15:00:46.651" v="745"/>
        <pc:sldMkLst>
          <pc:docMk/>
          <pc:sldMk cId="3599809708" sldId="376"/>
        </pc:sldMkLst>
        <pc:spChg chg="del">
          <ac:chgData name="Alfred Asterjadhi" userId="39de57b9-85c0-4fd1-aaac-8ca2b6560ad0" providerId="ADAL" clId="{66D0C5E3-2971-446F-B988-E2884F62C786}" dt="2019-12-09T14:58:36.247" v="666" actId="478"/>
          <ac:spMkLst>
            <pc:docMk/>
            <pc:sldMk cId="3599809708" sldId="376"/>
            <ac:spMk id="6" creationId="{BE340244-E05D-41CE-B692-10BCD98ECEFF}"/>
          </ac:spMkLst>
        </pc:spChg>
        <pc:spChg chg="add">
          <ac:chgData name="Alfred Asterjadhi" userId="39de57b9-85c0-4fd1-aaac-8ca2b6560ad0" providerId="ADAL" clId="{66D0C5E3-2971-446F-B988-E2884F62C786}" dt="2019-12-09T15:00:46.651" v="745"/>
          <ac:spMkLst>
            <pc:docMk/>
            <pc:sldMk cId="3599809708" sldId="376"/>
            <ac:spMk id="7" creationId="{1BE3B7A3-063B-4E50-B8F4-1CE99951270C}"/>
          </ac:spMkLst>
        </pc:spChg>
      </pc:sldChg>
      <pc:sldChg chg="addSp delSp modSp add">
        <pc:chgData name="Alfred Asterjadhi" userId="39de57b9-85c0-4fd1-aaac-8ca2b6560ad0" providerId="ADAL" clId="{66D0C5E3-2971-446F-B988-E2884F62C786}" dt="2019-12-09T15:00:45.622" v="744"/>
        <pc:sldMkLst>
          <pc:docMk/>
          <pc:sldMk cId="1032495733" sldId="377"/>
        </pc:sldMkLst>
        <pc:spChg chg="del">
          <ac:chgData name="Alfred Asterjadhi" userId="39de57b9-85c0-4fd1-aaac-8ca2b6560ad0" providerId="ADAL" clId="{66D0C5E3-2971-446F-B988-E2884F62C786}" dt="2019-12-09T14:58:37.374" v="667" actId="478"/>
          <ac:spMkLst>
            <pc:docMk/>
            <pc:sldMk cId="1032495733" sldId="377"/>
            <ac:spMk id="3" creationId="{00000000-0000-0000-0000-000000000000}"/>
          </ac:spMkLst>
        </pc:spChg>
        <pc:spChg chg="mod">
          <ac:chgData name="Alfred Asterjadhi" userId="39de57b9-85c0-4fd1-aaac-8ca2b6560ad0" providerId="ADAL" clId="{66D0C5E3-2971-446F-B988-E2884F62C786}" dt="2019-12-09T14:51:20.719" v="530" actId="20577"/>
          <ac:spMkLst>
            <pc:docMk/>
            <pc:sldMk cId="1032495733" sldId="377"/>
            <ac:spMk id="6" creationId="{00000000-0000-0000-0000-000000000000}"/>
          </ac:spMkLst>
        </pc:spChg>
        <pc:spChg chg="add">
          <ac:chgData name="Alfred Asterjadhi" userId="39de57b9-85c0-4fd1-aaac-8ca2b6560ad0" providerId="ADAL" clId="{66D0C5E3-2971-446F-B988-E2884F62C786}" dt="2019-12-09T15:00:45.622" v="744"/>
          <ac:spMkLst>
            <pc:docMk/>
            <pc:sldMk cId="1032495733" sldId="377"/>
            <ac:spMk id="8" creationId="{2D1129BB-0EFF-4C80-93FE-8A2A4E73D55B}"/>
          </ac:spMkLst>
        </pc:spChg>
      </pc:sldChg>
      <pc:sldChg chg="addSp delSp add">
        <pc:chgData name="Alfred Asterjadhi" userId="39de57b9-85c0-4fd1-aaac-8ca2b6560ad0" providerId="ADAL" clId="{66D0C5E3-2971-446F-B988-E2884F62C786}" dt="2019-12-09T15:00:44.585" v="743"/>
        <pc:sldMkLst>
          <pc:docMk/>
          <pc:sldMk cId="2835338694" sldId="378"/>
        </pc:sldMkLst>
        <pc:spChg chg="del">
          <ac:chgData name="Alfred Asterjadhi" userId="39de57b9-85c0-4fd1-aaac-8ca2b6560ad0" providerId="ADAL" clId="{66D0C5E3-2971-446F-B988-E2884F62C786}" dt="2019-12-09T14:58:38.424" v="668" actId="478"/>
          <ac:spMkLst>
            <pc:docMk/>
            <pc:sldMk cId="2835338694" sldId="378"/>
            <ac:spMk id="6" creationId="{3F73934E-7C6D-42B3-B4C5-42565AF7DC3F}"/>
          </ac:spMkLst>
        </pc:spChg>
        <pc:spChg chg="add">
          <ac:chgData name="Alfred Asterjadhi" userId="39de57b9-85c0-4fd1-aaac-8ca2b6560ad0" providerId="ADAL" clId="{66D0C5E3-2971-446F-B988-E2884F62C786}" dt="2019-12-09T15:00:44.585" v="743"/>
          <ac:spMkLst>
            <pc:docMk/>
            <pc:sldMk cId="2835338694" sldId="378"/>
            <ac:spMk id="7" creationId="{874792A0-F9D2-4B0D-88B5-A2A3EC1F33B2}"/>
          </ac:spMkLst>
        </pc:spChg>
      </pc:sldChg>
      <pc:sldChg chg="addSp delSp add">
        <pc:chgData name="Alfred Asterjadhi" userId="39de57b9-85c0-4fd1-aaac-8ca2b6560ad0" providerId="ADAL" clId="{66D0C5E3-2971-446F-B988-E2884F62C786}" dt="2019-12-09T15:00:43.558" v="742"/>
        <pc:sldMkLst>
          <pc:docMk/>
          <pc:sldMk cId="1765247309" sldId="379"/>
        </pc:sldMkLst>
        <pc:spChg chg="del">
          <ac:chgData name="Alfred Asterjadhi" userId="39de57b9-85c0-4fd1-aaac-8ca2b6560ad0" providerId="ADAL" clId="{66D0C5E3-2971-446F-B988-E2884F62C786}" dt="2019-12-09T14:58:39.775" v="669" actId="478"/>
          <ac:spMkLst>
            <pc:docMk/>
            <pc:sldMk cId="1765247309" sldId="379"/>
            <ac:spMk id="6" creationId="{BE340244-E05D-41CE-B692-10BCD98ECEFF}"/>
          </ac:spMkLst>
        </pc:spChg>
        <pc:spChg chg="add">
          <ac:chgData name="Alfred Asterjadhi" userId="39de57b9-85c0-4fd1-aaac-8ca2b6560ad0" providerId="ADAL" clId="{66D0C5E3-2971-446F-B988-E2884F62C786}" dt="2019-12-09T15:00:43.558" v="742"/>
          <ac:spMkLst>
            <pc:docMk/>
            <pc:sldMk cId="1765247309" sldId="379"/>
            <ac:spMk id="7" creationId="{AA004373-4E02-46C5-BD49-CB933CAE4151}"/>
          </ac:spMkLst>
        </pc:spChg>
      </pc:sldChg>
      <pc:sldChg chg="addSp delSp modSp add">
        <pc:chgData name="Alfred Asterjadhi" userId="39de57b9-85c0-4fd1-aaac-8ca2b6560ad0" providerId="ADAL" clId="{66D0C5E3-2971-446F-B988-E2884F62C786}" dt="2019-12-09T15:00:42.568" v="741"/>
        <pc:sldMkLst>
          <pc:docMk/>
          <pc:sldMk cId="3624576305" sldId="380"/>
        </pc:sldMkLst>
        <pc:spChg chg="del">
          <ac:chgData name="Alfred Asterjadhi" userId="39de57b9-85c0-4fd1-aaac-8ca2b6560ad0" providerId="ADAL" clId="{66D0C5E3-2971-446F-B988-E2884F62C786}" dt="2019-12-09T14:58:40.772" v="670" actId="478"/>
          <ac:spMkLst>
            <pc:docMk/>
            <pc:sldMk cId="3624576305" sldId="380"/>
            <ac:spMk id="3" creationId="{00000000-0000-0000-0000-000000000000}"/>
          </ac:spMkLst>
        </pc:spChg>
        <pc:spChg chg="mod">
          <ac:chgData name="Alfred Asterjadhi" userId="39de57b9-85c0-4fd1-aaac-8ca2b6560ad0" providerId="ADAL" clId="{66D0C5E3-2971-446F-B988-E2884F62C786}" dt="2019-12-09T14:51:44.532" v="541" actId="20577"/>
          <ac:spMkLst>
            <pc:docMk/>
            <pc:sldMk cId="3624576305" sldId="380"/>
            <ac:spMk id="6" creationId="{00000000-0000-0000-0000-000000000000}"/>
          </ac:spMkLst>
        </pc:spChg>
        <pc:spChg chg="add">
          <ac:chgData name="Alfred Asterjadhi" userId="39de57b9-85c0-4fd1-aaac-8ca2b6560ad0" providerId="ADAL" clId="{66D0C5E3-2971-446F-B988-E2884F62C786}" dt="2019-12-09T15:00:42.568" v="741"/>
          <ac:spMkLst>
            <pc:docMk/>
            <pc:sldMk cId="3624576305" sldId="380"/>
            <ac:spMk id="8" creationId="{77010FFB-0411-43D5-B836-55C8C23D0207}"/>
          </ac:spMkLst>
        </pc:spChg>
      </pc:sldChg>
      <pc:sldChg chg="addSp delSp add">
        <pc:chgData name="Alfred Asterjadhi" userId="39de57b9-85c0-4fd1-aaac-8ca2b6560ad0" providerId="ADAL" clId="{66D0C5E3-2971-446F-B988-E2884F62C786}" dt="2019-12-09T15:00:41.343" v="740"/>
        <pc:sldMkLst>
          <pc:docMk/>
          <pc:sldMk cId="3387707734" sldId="381"/>
        </pc:sldMkLst>
        <pc:spChg chg="del">
          <ac:chgData name="Alfred Asterjadhi" userId="39de57b9-85c0-4fd1-aaac-8ca2b6560ad0" providerId="ADAL" clId="{66D0C5E3-2971-446F-B988-E2884F62C786}" dt="2019-12-09T14:58:41.908" v="671" actId="478"/>
          <ac:spMkLst>
            <pc:docMk/>
            <pc:sldMk cId="3387707734" sldId="381"/>
            <ac:spMk id="6" creationId="{3F73934E-7C6D-42B3-B4C5-42565AF7DC3F}"/>
          </ac:spMkLst>
        </pc:spChg>
        <pc:spChg chg="add">
          <ac:chgData name="Alfred Asterjadhi" userId="39de57b9-85c0-4fd1-aaac-8ca2b6560ad0" providerId="ADAL" clId="{66D0C5E3-2971-446F-B988-E2884F62C786}" dt="2019-12-09T15:00:41.343" v="740"/>
          <ac:spMkLst>
            <pc:docMk/>
            <pc:sldMk cId="3387707734" sldId="381"/>
            <ac:spMk id="7" creationId="{7C5093AF-FA65-4D7C-8998-1A41D958AC77}"/>
          </ac:spMkLst>
        </pc:spChg>
      </pc:sldChg>
      <pc:sldChg chg="addSp delSp add">
        <pc:chgData name="Alfred Asterjadhi" userId="39de57b9-85c0-4fd1-aaac-8ca2b6560ad0" providerId="ADAL" clId="{66D0C5E3-2971-446F-B988-E2884F62C786}" dt="2019-12-09T15:00:40.292" v="739"/>
        <pc:sldMkLst>
          <pc:docMk/>
          <pc:sldMk cId="2596491405" sldId="382"/>
        </pc:sldMkLst>
        <pc:spChg chg="del">
          <ac:chgData name="Alfred Asterjadhi" userId="39de57b9-85c0-4fd1-aaac-8ca2b6560ad0" providerId="ADAL" clId="{66D0C5E3-2971-446F-B988-E2884F62C786}" dt="2019-12-09T14:58:42.952" v="672" actId="478"/>
          <ac:spMkLst>
            <pc:docMk/>
            <pc:sldMk cId="2596491405" sldId="382"/>
            <ac:spMk id="6" creationId="{BE340244-E05D-41CE-B692-10BCD98ECEFF}"/>
          </ac:spMkLst>
        </pc:spChg>
        <pc:spChg chg="add">
          <ac:chgData name="Alfred Asterjadhi" userId="39de57b9-85c0-4fd1-aaac-8ca2b6560ad0" providerId="ADAL" clId="{66D0C5E3-2971-446F-B988-E2884F62C786}" dt="2019-12-09T15:00:40.292" v="739"/>
          <ac:spMkLst>
            <pc:docMk/>
            <pc:sldMk cId="2596491405" sldId="382"/>
            <ac:spMk id="7" creationId="{04FCC880-CB2F-48D9-9C08-D8F4253A7D27}"/>
          </ac:spMkLst>
        </pc:spChg>
      </pc:sldChg>
      <pc:sldChg chg="addSp delSp modSp add">
        <pc:chgData name="Alfred Asterjadhi" userId="39de57b9-85c0-4fd1-aaac-8ca2b6560ad0" providerId="ADAL" clId="{66D0C5E3-2971-446F-B988-E2884F62C786}" dt="2019-12-09T15:00:39.207" v="738"/>
        <pc:sldMkLst>
          <pc:docMk/>
          <pc:sldMk cId="471761505" sldId="383"/>
        </pc:sldMkLst>
        <pc:spChg chg="del">
          <ac:chgData name="Alfred Asterjadhi" userId="39de57b9-85c0-4fd1-aaac-8ca2b6560ad0" providerId="ADAL" clId="{66D0C5E3-2971-446F-B988-E2884F62C786}" dt="2019-12-09T14:58:44.047" v="673" actId="478"/>
          <ac:spMkLst>
            <pc:docMk/>
            <pc:sldMk cId="471761505" sldId="383"/>
            <ac:spMk id="3" creationId="{00000000-0000-0000-0000-000000000000}"/>
          </ac:spMkLst>
        </pc:spChg>
        <pc:spChg chg="mod">
          <ac:chgData name="Alfred Asterjadhi" userId="39de57b9-85c0-4fd1-aaac-8ca2b6560ad0" providerId="ADAL" clId="{66D0C5E3-2971-446F-B988-E2884F62C786}" dt="2019-12-09T14:52:04.753" v="556" actId="20577"/>
          <ac:spMkLst>
            <pc:docMk/>
            <pc:sldMk cId="471761505" sldId="383"/>
            <ac:spMk id="6" creationId="{00000000-0000-0000-0000-000000000000}"/>
          </ac:spMkLst>
        </pc:spChg>
        <pc:spChg chg="add">
          <ac:chgData name="Alfred Asterjadhi" userId="39de57b9-85c0-4fd1-aaac-8ca2b6560ad0" providerId="ADAL" clId="{66D0C5E3-2971-446F-B988-E2884F62C786}" dt="2019-12-09T15:00:39.207" v="738"/>
          <ac:spMkLst>
            <pc:docMk/>
            <pc:sldMk cId="471761505" sldId="383"/>
            <ac:spMk id="8" creationId="{AF797441-ADB6-44C6-A68C-F4BE0175F3E1}"/>
          </ac:spMkLst>
        </pc:spChg>
      </pc:sldChg>
      <pc:sldChg chg="addSp delSp add">
        <pc:chgData name="Alfred Asterjadhi" userId="39de57b9-85c0-4fd1-aaac-8ca2b6560ad0" providerId="ADAL" clId="{66D0C5E3-2971-446F-B988-E2884F62C786}" dt="2019-12-09T15:00:38.114" v="737"/>
        <pc:sldMkLst>
          <pc:docMk/>
          <pc:sldMk cId="3324196167" sldId="384"/>
        </pc:sldMkLst>
        <pc:spChg chg="del">
          <ac:chgData name="Alfred Asterjadhi" userId="39de57b9-85c0-4fd1-aaac-8ca2b6560ad0" providerId="ADAL" clId="{66D0C5E3-2971-446F-B988-E2884F62C786}" dt="2019-12-09T14:58:45.204" v="674" actId="478"/>
          <ac:spMkLst>
            <pc:docMk/>
            <pc:sldMk cId="3324196167" sldId="384"/>
            <ac:spMk id="6" creationId="{3F73934E-7C6D-42B3-B4C5-42565AF7DC3F}"/>
          </ac:spMkLst>
        </pc:spChg>
        <pc:spChg chg="add">
          <ac:chgData name="Alfred Asterjadhi" userId="39de57b9-85c0-4fd1-aaac-8ca2b6560ad0" providerId="ADAL" clId="{66D0C5E3-2971-446F-B988-E2884F62C786}" dt="2019-12-09T15:00:38.114" v="737"/>
          <ac:spMkLst>
            <pc:docMk/>
            <pc:sldMk cId="3324196167" sldId="384"/>
            <ac:spMk id="7" creationId="{27E341AE-B937-405C-977B-22CD2D3223DB}"/>
          </ac:spMkLst>
        </pc:spChg>
      </pc:sldChg>
      <pc:sldChg chg="addSp delSp add">
        <pc:chgData name="Alfred Asterjadhi" userId="39de57b9-85c0-4fd1-aaac-8ca2b6560ad0" providerId="ADAL" clId="{66D0C5E3-2971-446F-B988-E2884F62C786}" dt="2019-12-09T15:00:36.976" v="736"/>
        <pc:sldMkLst>
          <pc:docMk/>
          <pc:sldMk cId="435812449" sldId="385"/>
        </pc:sldMkLst>
        <pc:spChg chg="del">
          <ac:chgData name="Alfred Asterjadhi" userId="39de57b9-85c0-4fd1-aaac-8ca2b6560ad0" providerId="ADAL" clId="{66D0C5E3-2971-446F-B988-E2884F62C786}" dt="2019-12-09T14:58:46.458" v="675" actId="478"/>
          <ac:spMkLst>
            <pc:docMk/>
            <pc:sldMk cId="435812449" sldId="385"/>
            <ac:spMk id="6" creationId="{BE340244-E05D-41CE-B692-10BCD98ECEFF}"/>
          </ac:spMkLst>
        </pc:spChg>
        <pc:spChg chg="add">
          <ac:chgData name="Alfred Asterjadhi" userId="39de57b9-85c0-4fd1-aaac-8ca2b6560ad0" providerId="ADAL" clId="{66D0C5E3-2971-446F-B988-E2884F62C786}" dt="2019-12-09T15:00:36.976" v="736"/>
          <ac:spMkLst>
            <pc:docMk/>
            <pc:sldMk cId="435812449" sldId="385"/>
            <ac:spMk id="7" creationId="{60CC32AD-CF93-4EA1-9061-89F45454D5DC}"/>
          </ac:spMkLst>
        </pc:spChg>
      </pc:sldChg>
      <pc:sldChg chg="addSp delSp modSp add">
        <pc:chgData name="Alfred Asterjadhi" userId="39de57b9-85c0-4fd1-aaac-8ca2b6560ad0" providerId="ADAL" clId="{66D0C5E3-2971-446F-B988-E2884F62C786}" dt="2019-12-09T15:00:35.904" v="735"/>
        <pc:sldMkLst>
          <pc:docMk/>
          <pc:sldMk cId="583181060" sldId="386"/>
        </pc:sldMkLst>
        <pc:spChg chg="del">
          <ac:chgData name="Alfred Asterjadhi" userId="39de57b9-85c0-4fd1-aaac-8ca2b6560ad0" providerId="ADAL" clId="{66D0C5E3-2971-446F-B988-E2884F62C786}" dt="2019-12-09T14:58:47.630" v="676" actId="478"/>
          <ac:spMkLst>
            <pc:docMk/>
            <pc:sldMk cId="583181060" sldId="386"/>
            <ac:spMk id="3" creationId="{00000000-0000-0000-0000-000000000000}"/>
          </ac:spMkLst>
        </pc:spChg>
        <pc:spChg chg="mod">
          <ac:chgData name="Alfred Asterjadhi" userId="39de57b9-85c0-4fd1-aaac-8ca2b6560ad0" providerId="ADAL" clId="{66D0C5E3-2971-446F-B988-E2884F62C786}" dt="2019-12-09T14:52:17.924" v="566" actId="20577"/>
          <ac:spMkLst>
            <pc:docMk/>
            <pc:sldMk cId="583181060" sldId="386"/>
            <ac:spMk id="6" creationId="{00000000-0000-0000-0000-000000000000}"/>
          </ac:spMkLst>
        </pc:spChg>
        <pc:spChg chg="add">
          <ac:chgData name="Alfred Asterjadhi" userId="39de57b9-85c0-4fd1-aaac-8ca2b6560ad0" providerId="ADAL" clId="{66D0C5E3-2971-446F-B988-E2884F62C786}" dt="2019-12-09T15:00:35.904" v="735"/>
          <ac:spMkLst>
            <pc:docMk/>
            <pc:sldMk cId="583181060" sldId="386"/>
            <ac:spMk id="8" creationId="{2BBED712-6C19-4306-BC63-D85408A27585}"/>
          </ac:spMkLst>
        </pc:spChg>
      </pc:sldChg>
      <pc:sldChg chg="addSp delSp add">
        <pc:chgData name="Alfred Asterjadhi" userId="39de57b9-85c0-4fd1-aaac-8ca2b6560ad0" providerId="ADAL" clId="{66D0C5E3-2971-446F-B988-E2884F62C786}" dt="2019-12-09T15:00:34.810" v="734"/>
        <pc:sldMkLst>
          <pc:docMk/>
          <pc:sldMk cId="1950504488" sldId="387"/>
        </pc:sldMkLst>
        <pc:spChg chg="del">
          <ac:chgData name="Alfred Asterjadhi" userId="39de57b9-85c0-4fd1-aaac-8ca2b6560ad0" providerId="ADAL" clId="{66D0C5E3-2971-446F-B988-E2884F62C786}" dt="2019-12-09T14:58:48.649" v="677" actId="478"/>
          <ac:spMkLst>
            <pc:docMk/>
            <pc:sldMk cId="1950504488" sldId="387"/>
            <ac:spMk id="6" creationId="{3F73934E-7C6D-42B3-B4C5-42565AF7DC3F}"/>
          </ac:spMkLst>
        </pc:spChg>
        <pc:spChg chg="add">
          <ac:chgData name="Alfred Asterjadhi" userId="39de57b9-85c0-4fd1-aaac-8ca2b6560ad0" providerId="ADAL" clId="{66D0C5E3-2971-446F-B988-E2884F62C786}" dt="2019-12-09T15:00:34.810" v="734"/>
          <ac:spMkLst>
            <pc:docMk/>
            <pc:sldMk cId="1950504488" sldId="387"/>
            <ac:spMk id="7" creationId="{FA93446A-311C-47A0-852E-816BDC158152}"/>
          </ac:spMkLst>
        </pc:spChg>
      </pc:sldChg>
      <pc:sldChg chg="addSp delSp add">
        <pc:chgData name="Alfred Asterjadhi" userId="39de57b9-85c0-4fd1-aaac-8ca2b6560ad0" providerId="ADAL" clId="{66D0C5E3-2971-446F-B988-E2884F62C786}" dt="2019-12-09T15:00:33.668" v="733"/>
        <pc:sldMkLst>
          <pc:docMk/>
          <pc:sldMk cId="4104515767" sldId="388"/>
        </pc:sldMkLst>
        <pc:spChg chg="del">
          <ac:chgData name="Alfred Asterjadhi" userId="39de57b9-85c0-4fd1-aaac-8ca2b6560ad0" providerId="ADAL" clId="{66D0C5E3-2971-446F-B988-E2884F62C786}" dt="2019-12-09T14:58:50.024" v="678" actId="478"/>
          <ac:spMkLst>
            <pc:docMk/>
            <pc:sldMk cId="4104515767" sldId="388"/>
            <ac:spMk id="6" creationId="{BE340244-E05D-41CE-B692-10BCD98ECEFF}"/>
          </ac:spMkLst>
        </pc:spChg>
        <pc:spChg chg="add">
          <ac:chgData name="Alfred Asterjadhi" userId="39de57b9-85c0-4fd1-aaac-8ca2b6560ad0" providerId="ADAL" clId="{66D0C5E3-2971-446F-B988-E2884F62C786}" dt="2019-12-09T15:00:33.668" v="733"/>
          <ac:spMkLst>
            <pc:docMk/>
            <pc:sldMk cId="4104515767" sldId="388"/>
            <ac:spMk id="7" creationId="{EC56AF23-9948-4B33-8E5D-C0A66FF5D6E4}"/>
          </ac:spMkLst>
        </pc:spChg>
      </pc:sldChg>
      <pc:sldChg chg="addSp delSp modSp add">
        <pc:chgData name="Alfred Asterjadhi" userId="39de57b9-85c0-4fd1-aaac-8ca2b6560ad0" providerId="ADAL" clId="{66D0C5E3-2971-446F-B988-E2884F62C786}" dt="2019-12-09T15:00:32.559" v="732"/>
        <pc:sldMkLst>
          <pc:docMk/>
          <pc:sldMk cId="329778494" sldId="389"/>
        </pc:sldMkLst>
        <pc:spChg chg="del">
          <ac:chgData name="Alfred Asterjadhi" userId="39de57b9-85c0-4fd1-aaac-8ca2b6560ad0" providerId="ADAL" clId="{66D0C5E3-2971-446F-B988-E2884F62C786}" dt="2019-12-09T14:58:51.490" v="679" actId="478"/>
          <ac:spMkLst>
            <pc:docMk/>
            <pc:sldMk cId="329778494" sldId="389"/>
            <ac:spMk id="3" creationId="{00000000-0000-0000-0000-000000000000}"/>
          </ac:spMkLst>
        </pc:spChg>
        <pc:spChg chg="mod">
          <ac:chgData name="Alfred Asterjadhi" userId="39de57b9-85c0-4fd1-aaac-8ca2b6560ad0" providerId="ADAL" clId="{66D0C5E3-2971-446F-B988-E2884F62C786}" dt="2019-12-09T14:52:37.878" v="578" actId="20577"/>
          <ac:spMkLst>
            <pc:docMk/>
            <pc:sldMk cId="329778494" sldId="389"/>
            <ac:spMk id="6" creationId="{00000000-0000-0000-0000-000000000000}"/>
          </ac:spMkLst>
        </pc:spChg>
        <pc:spChg chg="add">
          <ac:chgData name="Alfred Asterjadhi" userId="39de57b9-85c0-4fd1-aaac-8ca2b6560ad0" providerId="ADAL" clId="{66D0C5E3-2971-446F-B988-E2884F62C786}" dt="2019-12-09T15:00:32.559" v="732"/>
          <ac:spMkLst>
            <pc:docMk/>
            <pc:sldMk cId="329778494" sldId="389"/>
            <ac:spMk id="8" creationId="{D0AEF751-DBB6-4EBD-AE82-04D73BE9D2A9}"/>
          </ac:spMkLst>
        </pc:spChg>
      </pc:sldChg>
      <pc:sldChg chg="addSp delSp add">
        <pc:chgData name="Alfred Asterjadhi" userId="39de57b9-85c0-4fd1-aaac-8ca2b6560ad0" providerId="ADAL" clId="{66D0C5E3-2971-446F-B988-E2884F62C786}" dt="2019-12-09T15:00:31.507" v="731"/>
        <pc:sldMkLst>
          <pc:docMk/>
          <pc:sldMk cId="4291757325" sldId="390"/>
        </pc:sldMkLst>
        <pc:spChg chg="del">
          <ac:chgData name="Alfred Asterjadhi" userId="39de57b9-85c0-4fd1-aaac-8ca2b6560ad0" providerId="ADAL" clId="{66D0C5E3-2971-446F-B988-E2884F62C786}" dt="2019-12-09T14:58:52.762" v="680" actId="478"/>
          <ac:spMkLst>
            <pc:docMk/>
            <pc:sldMk cId="4291757325" sldId="390"/>
            <ac:spMk id="6" creationId="{3F73934E-7C6D-42B3-B4C5-42565AF7DC3F}"/>
          </ac:spMkLst>
        </pc:spChg>
        <pc:spChg chg="add">
          <ac:chgData name="Alfred Asterjadhi" userId="39de57b9-85c0-4fd1-aaac-8ca2b6560ad0" providerId="ADAL" clId="{66D0C5E3-2971-446F-B988-E2884F62C786}" dt="2019-12-09T15:00:31.507" v="731"/>
          <ac:spMkLst>
            <pc:docMk/>
            <pc:sldMk cId="4291757325" sldId="390"/>
            <ac:spMk id="7" creationId="{5C9AA536-4FA5-4D6F-8DDD-CE89980D70C2}"/>
          </ac:spMkLst>
        </pc:spChg>
      </pc:sldChg>
      <pc:sldChg chg="addSp delSp add">
        <pc:chgData name="Alfred Asterjadhi" userId="39de57b9-85c0-4fd1-aaac-8ca2b6560ad0" providerId="ADAL" clId="{66D0C5E3-2971-446F-B988-E2884F62C786}" dt="2019-12-09T15:00:30.543" v="730"/>
        <pc:sldMkLst>
          <pc:docMk/>
          <pc:sldMk cId="3873152281" sldId="391"/>
        </pc:sldMkLst>
        <pc:spChg chg="del">
          <ac:chgData name="Alfred Asterjadhi" userId="39de57b9-85c0-4fd1-aaac-8ca2b6560ad0" providerId="ADAL" clId="{66D0C5E3-2971-446F-B988-E2884F62C786}" dt="2019-12-09T14:58:53.902" v="681" actId="478"/>
          <ac:spMkLst>
            <pc:docMk/>
            <pc:sldMk cId="3873152281" sldId="391"/>
            <ac:spMk id="6" creationId="{BE340244-E05D-41CE-B692-10BCD98ECEFF}"/>
          </ac:spMkLst>
        </pc:spChg>
        <pc:spChg chg="add">
          <ac:chgData name="Alfred Asterjadhi" userId="39de57b9-85c0-4fd1-aaac-8ca2b6560ad0" providerId="ADAL" clId="{66D0C5E3-2971-446F-B988-E2884F62C786}" dt="2019-12-09T15:00:30.543" v="730"/>
          <ac:spMkLst>
            <pc:docMk/>
            <pc:sldMk cId="3873152281" sldId="391"/>
            <ac:spMk id="7" creationId="{4AB6E03E-F463-4042-A07E-D1313437B780}"/>
          </ac:spMkLst>
        </pc:spChg>
      </pc:sldChg>
      <pc:sldChg chg="addSp delSp modSp add">
        <pc:chgData name="Alfred Asterjadhi" userId="39de57b9-85c0-4fd1-aaac-8ca2b6560ad0" providerId="ADAL" clId="{66D0C5E3-2971-446F-B988-E2884F62C786}" dt="2019-12-09T15:00:27.352" v="727"/>
        <pc:sldMkLst>
          <pc:docMk/>
          <pc:sldMk cId="3508630591" sldId="392"/>
        </pc:sldMkLst>
        <pc:spChg chg="mod">
          <ac:chgData name="Alfred Asterjadhi" userId="39de57b9-85c0-4fd1-aaac-8ca2b6560ad0" providerId="ADAL" clId="{66D0C5E3-2971-446F-B988-E2884F62C786}" dt="2019-12-09T14:53:38.247" v="599" actId="20577"/>
          <ac:spMkLst>
            <pc:docMk/>
            <pc:sldMk cId="3508630591" sldId="392"/>
            <ac:spMk id="2" creationId="{2887872E-7093-4216-B7FD-00B41454752A}"/>
          </ac:spMkLst>
        </pc:spChg>
        <pc:spChg chg="del">
          <ac:chgData name="Alfred Asterjadhi" userId="39de57b9-85c0-4fd1-aaac-8ca2b6560ad0" providerId="ADAL" clId="{66D0C5E3-2971-446F-B988-E2884F62C786}" dt="2019-12-09T14:58:57.603" v="684" actId="478"/>
          <ac:spMkLst>
            <pc:docMk/>
            <pc:sldMk cId="3508630591" sldId="392"/>
            <ac:spMk id="6" creationId="{E7FEE4C9-BA68-4A27-BD65-1926465BD065}"/>
          </ac:spMkLst>
        </pc:spChg>
        <pc:spChg chg="add">
          <ac:chgData name="Alfred Asterjadhi" userId="39de57b9-85c0-4fd1-aaac-8ca2b6560ad0" providerId="ADAL" clId="{66D0C5E3-2971-446F-B988-E2884F62C786}" dt="2019-12-09T15:00:27.352" v="727"/>
          <ac:spMkLst>
            <pc:docMk/>
            <pc:sldMk cId="3508630591" sldId="392"/>
            <ac:spMk id="7" creationId="{AB990D79-45EB-430D-9522-CE6B8127821F}"/>
          </ac:spMkLst>
        </pc:spChg>
      </pc:sldChg>
      <pc:sldChg chg="addSp delSp add">
        <pc:chgData name="Alfred Asterjadhi" userId="39de57b9-85c0-4fd1-aaac-8ca2b6560ad0" providerId="ADAL" clId="{66D0C5E3-2971-446F-B988-E2884F62C786}" dt="2019-12-09T15:00:22.860" v="723"/>
        <pc:sldMkLst>
          <pc:docMk/>
          <pc:sldMk cId="217313492" sldId="393"/>
        </pc:sldMkLst>
        <pc:spChg chg="del">
          <ac:chgData name="Alfred Asterjadhi" userId="39de57b9-85c0-4fd1-aaac-8ca2b6560ad0" providerId="ADAL" clId="{66D0C5E3-2971-446F-B988-E2884F62C786}" dt="2019-12-09T14:59:02.681" v="688" actId="478"/>
          <ac:spMkLst>
            <pc:docMk/>
            <pc:sldMk cId="217313492" sldId="393"/>
            <ac:spMk id="6" creationId="{E7FEE4C9-BA68-4A27-BD65-1926465BD065}"/>
          </ac:spMkLst>
        </pc:spChg>
        <pc:spChg chg="add">
          <ac:chgData name="Alfred Asterjadhi" userId="39de57b9-85c0-4fd1-aaac-8ca2b6560ad0" providerId="ADAL" clId="{66D0C5E3-2971-446F-B988-E2884F62C786}" dt="2019-12-09T15:00:22.860" v="723"/>
          <ac:spMkLst>
            <pc:docMk/>
            <pc:sldMk cId="217313492" sldId="393"/>
            <ac:spMk id="7" creationId="{53ECDB27-196E-49F3-A384-D31F0CC80795}"/>
          </ac:spMkLst>
        </pc:spChg>
      </pc:sldChg>
      <pc:sldMasterChg chg="modSp">
        <pc:chgData name="Alfred Asterjadhi" userId="39de57b9-85c0-4fd1-aaac-8ca2b6560ad0" providerId="ADAL" clId="{66D0C5E3-2971-446F-B988-E2884F62C786}" dt="2019-12-09T14:26:16.884" v="26" actId="20577"/>
        <pc:sldMasterMkLst>
          <pc:docMk/>
          <pc:sldMasterMk cId="0" sldId="2147483648"/>
        </pc:sldMasterMkLst>
        <pc:spChg chg="mod">
          <ac:chgData name="Alfred Asterjadhi" userId="39de57b9-85c0-4fd1-aaac-8ca2b6560ad0" providerId="ADAL" clId="{66D0C5E3-2971-446F-B988-E2884F62C786}" dt="2019-12-09T14:26:16.884" v="26" actId="20577"/>
          <ac:spMkLst>
            <pc:docMk/>
            <pc:sldMasterMk cId="0" sldId="2147483648"/>
            <ac:spMk id="10" creationId="{00000000-0000-0000-0000-000000000000}"/>
          </ac:spMkLst>
        </pc:spChg>
        <pc:spChg chg="mod">
          <ac:chgData name="Alfred Asterjadhi" userId="39de57b9-85c0-4fd1-aaac-8ca2b6560ad0" providerId="ADAL" clId="{66D0C5E3-2971-446F-B988-E2884F62C786}" dt="2019-12-09T14:25:52.814" v="10" actId="20577"/>
          <ac:spMkLst>
            <pc:docMk/>
            <pc:sldMasterMk cId="0" sldId="2147483648"/>
            <ac:spMk id="1027" creationId="{00000000-0000-0000-0000-000000000000}"/>
          </ac:spMkLst>
        </pc:spChg>
      </pc:sldMasterChg>
    </pc:docChg>
  </pc:docChgLst>
  <pc:docChgLst>
    <pc:chgData name="Alfred Asterjadhi" userId="39de57b9-85c0-4fd1-aaac-8ca2b6560ad0" providerId="ADAL" clId="{EAB0E81C-0A8A-4FF6-9C1F-22681C897394}"/>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510-03-00be-eht-power-saving-considering-multi-link.pptx" TargetMode="External"/><Relationship Id="rId13" Type="http://schemas.openxmlformats.org/officeDocument/2006/relationships/hyperlink" Target="https://mentor.ieee.org/802.11/dcn/19/11-19-1544-01-00be-multi-link-power-save-opera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358-01-00be-multi-link-operation-management.pptx" TargetMode="External"/><Relationship Id="rId12" Type="http://schemas.openxmlformats.org/officeDocument/2006/relationships/hyperlink" Target="https://mentor.ieee.org/802.11/dcn/19/11-19-1542-01-00be-multi-link-broadcast-addressed-frame-reception.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91-03-00be-ba-setup-for-multi-link-aggreg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116-05-00be-channel-access-in-multi-band-operation.pptx" TargetMode="External"/><Relationship Id="rId11" Type="http://schemas.openxmlformats.org/officeDocument/2006/relationships/hyperlink" Target="https://mentor.ieee.org/802.11/dcn/19/11-19-1536-02-00be-power-consideration-for-multi-link-transmissions.pptx" TargetMode="External"/><Relationship Id="rId5" Type="http://schemas.openxmlformats.org/officeDocument/2006/relationships/hyperlink" Target="https://mentor.ieee.org/802.11/dcn/19/11-19-1895-01-00be-setup-for-multi-ap-coordination.pptx" TargetMode="External"/><Relationship Id="rId15" Type="http://schemas.openxmlformats.org/officeDocument/2006/relationships/hyperlink" Target="https://mentor.ieee.org/802.11/dcn/19/11-19-1549-01-00be-multi-link-association.pptx" TargetMode="External"/><Relationship Id="rId10" Type="http://schemas.openxmlformats.org/officeDocument/2006/relationships/hyperlink" Target="https://mentor.ieee.org/802.11/dcn/19/11-19-1528-02-00be-multi-link-operation-link-management.pptx" TargetMode="External"/><Relationship Id="rId4" Type="http://schemas.openxmlformats.org/officeDocument/2006/relationships/hyperlink" Target="https://mentor.ieee.org/802.11/dcn/19/11-19-1788-00-00be-coordinated-ofdma-operation.pptx" TargetMode="External"/><Relationship Id="rId9" Type="http://schemas.openxmlformats.org/officeDocument/2006/relationships/hyperlink" Target="https://mentor.ieee.org/802.11/dcn/19/11-19-1526-01-00be-multi-link-power-save.pptx" TargetMode="External"/><Relationship Id="rId14" Type="http://schemas.openxmlformats.org/officeDocument/2006/relationships/hyperlink" Target="https://mentor.ieee.org/802.11/dcn/19/11-19-1548-01-00be-channel-access-design-for-synchronized-multi-link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68-02-00be-signaling-support-for-multi-ru-assignment.pptx" TargetMode="External"/><Relationship Id="rId13" Type="http://schemas.openxmlformats.org/officeDocument/2006/relationships/hyperlink" Target="https://mentor.ieee.org/802.11/dcn/19/11-19-1908-00-00be-multi-ru-support.pptx" TargetMode="External"/><Relationship Id="rId3" Type="http://schemas.openxmlformats.org/officeDocument/2006/relationships/hyperlink" Target="https://mentor.ieee.org/802.11/dcn/19/11-19-1678-00-00be-multiple-links-asynchronous-and-synchronous-transmission.pptx" TargetMode="External"/><Relationship Id="rId7" Type="http://schemas.openxmlformats.org/officeDocument/2006/relationships/hyperlink" Target="https://mentor.ieee.org/802.11/dcn/19/11-19-1887-01-00be-multi-link-acknowledgement.pptx" TargetMode="External"/><Relationship Id="rId12" Type="http://schemas.openxmlformats.org/officeDocument/2006/relationships/hyperlink" Target="https://mentor.ieee.org/802.11/dcn/19/11-19-1907-01-00be-multiple-ru-combinations-for-eht.pptx" TargetMode="External"/><Relationship Id="rId2" Type="http://schemas.openxmlformats.org/officeDocument/2006/relationships/hyperlink" Target="https://mentor.ieee.org/802.11/dcn/19/11-19-1617-01-00be-multi-link-power-save.pptx" TargetMode="External"/><Relationship Id="rId16" Type="http://schemas.openxmlformats.org/officeDocument/2006/relationships/hyperlink" Target="https://mentor.ieee.org/802.11/dcn/19/11-19-1981-01-00be-phase-rotations-design-for-eht.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56-01-00be-a-mpdu-and-ba.pptx" TargetMode="External"/><Relationship Id="rId11" Type="http://schemas.openxmlformats.org/officeDocument/2006/relationships/hyperlink" Target="https://mentor.ieee.org/802.11/dcn/19/11-19-1890-00-00be-phase-rotation-follow-up.pptx" TargetMode="External"/><Relationship Id="rId5" Type="http://schemas.openxmlformats.org/officeDocument/2006/relationships/hyperlink" Target="https://mentor.ieee.org/802.11/dcn/19/11-19-1823-01-00be-multi-link-setup-follow-up.pptx" TargetMode="External"/><Relationship Id="rId15" Type="http://schemas.openxmlformats.org/officeDocument/2006/relationships/hyperlink" Target="https://mentor.ieee.org/802.11/dcn/19/11-19-1980-01-00be-eht-p-matrices-discussion.pptx" TargetMode="External"/><Relationship Id="rId10" Type="http://schemas.openxmlformats.org/officeDocument/2006/relationships/hyperlink" Target="https://mentor.ieee.org/802.11/dcn/19/11-19-1877-00-00be-16-spatial-stream-support.pptx" TargetMode="External"/><Relationship Id="rId4" Type="http://schemas.openxmlformats.org/officeDocument/2006/relationships/hyperlink" Target="https://mentor.ieee.org/802.11/dcn/19/11-19-1822-02-00be-multi-link-security-consideration.pptx" TargetMode="External"/><Relationship Id="rId9" Type="http://schemas.openxmlformats.org/officeDocument/2006/relationships/hyperlink" Target="https://mentor.ieee.org/802.11/dcn/19/11-19-1869-00-00be-preamble-puncturing-and-ru-aggregation.pptx" TargetMode="External"/><Relationship Id="rId14" Type="http://schemas.openxmlformats.org/officeDocument/2006/relationships/hyperlink" Target="https://mentor.ieee.org/802.11/dcn/19/11-19-1914-02-00be-multiple-ru-discussion.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0-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047-00-00be-feedback-enhancement.pptx" TargetMode="External"/><Relationship Id="rId13" Type="http://schemas.openxmlformats.org/officeDocument/2006/relationships/hyperlink" Target="https://mentor.ieee.org/802.11/dcn/20/11-20-0073-00-00be-on-coordinated-spatial-reuse-in-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5-00-00be-discussion-on-expansion-of-multi-link-aggregation-to-multi-ap.pptx" TargetMode="External"/><Relationship Id="rId12" Type="http://schemas.openxmlformats.org/officeDocument/2006/relationships/hyperlink" Target="https://mentor.ieee.org/802.11/dcn/20/11-20-0071-00-00be-joint-transmission-for-11be.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8-00-00be-multi-link-and-multi-ap-reference-model-discussion.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64-01-00be-overview-of-multi-ap-operation-in-11be.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56-00-00be-preparations-for-coordinated-ofdma.pptx" TargetMode="External"/><Relationship Id="rId14" Type="http://schemas.openxmlformats.org/officeDocument/2006/relationships/hyperlink" Target="https://mentor.ieee.org/802.11/dcn/20/11-20-0075-00-00be-performance-comparison-of-ltf-designs-in-jt.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19/11-19-2071-01-00be-performance-evaluation-of-multi-link-channel-access-schemes.pptx" TargetMode="External"/><Relationship Id="rId3" Type="http://schemas.openxmlformats.org/officeDocument/2006/relationships/hyperlink" Target="https://mentor.ieee.org/802.11/dcn/20/11-20-0101-00-00be-11be-harq-discussions.pptx" TargetMode="External"/><Relationship Id="rId7" Type="http://schemas.openxmlformats.org/officeDocument/2006/relationships/hyperlink" Target="https://mentor.ieee.org/802.11/dcn/19/11-19-1305-00-00be-synchronous-multi-link-operation.pptx" TargetMode="External"/><Relationship Id="rId12" Type="http://schemas.openxmlformats.org/officeDocument/2006/relationships/hyperlink" Target="https://mentor.ieee.org/802.11/dcn/20/11-20-0006-00-00be-proposed-corrections-to-channel-access-issues-in-802-11.pptx" TargetMode="External"/><Relationship Id="rId2" Type="http://schemas.openxmlformats.org/officeDocument/2006/relationships/hyperlink" Target="https://mentor.ieee.org/802.11/dcn/20/11-20-0091-01-00be-performance-of-parameterized-spatial-reuse-psr-with-coordinated-beamforming-null-steering-for-802-11be.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23-00-00be-channel-sounding-for-multi-ap-cbf.pptx" TargetMode="External"/><Relationship Id="rId11" Type="http://schemas.openxmlformats.org/officeDocument/2006/relationships/hyperlink" Target="https://mentor.ieee.org/802.11/dcn/20/11-20-0005-00-00be-proposals-on-latency-reduction.pptx" TargetMode="External"/><Relationship Id="rId5" Type="http://schemas.openxmlformats.org/officeDocument/2006/relationships/hyperlink" Target="https://mentor.ieee.org/802.11/dcn/20/11-20-0115-01-00be-multi-link-feature-candidates-for-r1.pptx" TargetMode="External"/><Relationship Id="rId10" Type="http://schemas.openxmlformats.org/officeDocument/2006/relationships/hyperlink" Target="https://mentor.ieee.org/802.11/dcn/20/11-20-0003-00-00be-discussion-on-latency-metric.pptx" TargetMode="External"/><Relationship Id="rId4" Type="http://schemas.openxmlformats.org/officeDocument/2006/relationships/hyperlink" Target="https://mentor.ieee.org/802.11/dcn/20/11-20-0107-00-00be-multi-ap-coordination-for-spatial-reuse.pptx" TargetMode="External"/><Relationship Id="rId9" Type="http://schemas.openxmlformats.org/officeDocument/2006/relationships/hyperlink" Target="https://mentor.ieee.org/802.11/dcn/19/11-19-2125-00-00be-eht-rts-and-cts-procedure.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0030-00-00be-multi-link-association-follow-up.pptx" TargetMode="External"/><Relationship Id="rId2" Type="http://schemas.openxmlformats.org/officeDocument/2006/relationships/hyperlink" Target="https://mentor.ieee.org/802.11/dcn/20/11-20-0021-00-00be-priority-access-support-for-ns-ep-servic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55-00-00be-multi-link-block-ack-architecture.pptx" TargetMode="External"/><Relationship Id="rId5" Type="http://schemas.openxmlformats.org/officeDocument/2006/relationships/hyperlink" Target="https://mentor.ieee.org/802.11/dcn/20/11-20-0054-00-00be-mld-mac-address-and-wm-address.pptx" TargetMode="External"/><Relationship Id="rId4" Type="http://schemas.openxmlformats.org/officeDocument/2006/relationships/hyperlink" Target="https://mentor.ieee.org/802.11/dcn/20/11-20-0053-00-00be-multi-link-ba.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106-00-00be-follow-up-on-performance-aspects-of-mlink-ops-with-constrains.pptx" TargetMode="External"/><Relationship Id="rId3" Type="http://schemas.openxmlformats.org/officeDocument/2006/relationships/hyperlink" Target="https://mentor.ieee.org/802.11/dcn/20/11-20-0069-00-00be-multi-link-communication-mode-definition.pptx" TargetMode="External"/><Relationship Id="rId7" Type="http://schemas.openxmlformats.org/officeDocument/2006/relationships/hyperlink" Target="https://mentor.ieee.org/802.11/dcn/20/11-20-0093-01-00be-multi-link-for-low-latency.pptx" TargetMode="External"/><Relationship Id="rId2" Type="http://schemas.openxmlformats.org/officeDocument/2006/relationships/hyperlink" Target="https://mentor.ieee.org/802.11/dcn/20/11-20-0066-00-00be-multi-link-tim.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2-00-00be-synchronous-transmitter-medium-state-information.pptx" TargetMode="External"/><Relationship Id="rId11" Type="http://schemas.openxmlformats.org/officeDocument/2006/relationships/hyperlink" Target="https://mentor.ieee.org/802.11/dcn/19/11-19-2161-01-00be-multiple-ru-support-for-11be.pptx" TargetMode="External"/><Relationship Id="rId5" Type="http://schemas.openxmlformats.org/officeDocument/2006/relationships/hyperlink" Target="https://mentor.ieee.org/802.11/dcn/20/11-20-0081-00-00be-mlo-synch-transmission.pptx" TargetMode="External"/><Relationship Id="rId10" Type="http://schemas.openxmlformats.org/officeDocument/2006/relationships/hyperlink" Target="https://mentor.ieee.org/802.11/dcn/19/11-19-1579-02-00be-adapting-the-11be-channel-model-to-modern-doppler-use-cases.pptx" TargetMode="External"/><Relationship Id="rId4" Type="http://schemas.openxmlformats.org/officeDocument/2006/relationships/hyperlink" Target="https://mentor.ieee.org/802.11/dcn/20/11-20-0070-00-00be-multi-link-power-saving-operation.pptx" TargetMode="External"/><Relationship Id="rId9" Type="http://schemas.openxmlformats.org/officeDocument/2006/relationships/hyperlink" Target="https://mentor.ieee.org/802.11/dcn/20/11-20-0114-00-00be-block-ack-window-extens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76-00-00be-simulation-results-of-4k-qam.pptx" TargetMode="External"/><Relationship Id="rId3" Type="http://schemas.openxmlformats.org/officeDocument/2006/relationships/hyperlink" Target="https://mentor.ieee.org/802.11/dcn/20/11-20-0031-00-00be-considerations-on-eht-ppdu-formats.pptx" TargetMode="External"/><Relationship Id="rId7" Type="http://schemas.openxmlformats.org/officeDocument/2006/relationships/hyperlink" Target="https://mentor.ieee.org/802.11/dcn/20/11-20-0072-00-00be-performance-and-evm-evaluation-on-4096-qam-in-11be.pptx" TargetMode="External"/><Relationship Id="rId2" Type="http://schemas.openxmlformats.org/officeDocument/2006/relationships/hyperlink" Target="https://mentor.ieee.org/802.11/dcn/20/11-20-0029-00-00be-preamble-structure-and-sig-cont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65-00-00be-implicit-sounding-scheme.pptx" TargetMode="External"/><Relationship Id="rId5" Type="http://schemas.openxmlformats.org/officeDocument/2006/relationships/hyperlink" Target="https://mentor.ieee.org/802.11/dcn/20/11-20-0048-00-00be-ru-aggregation-for-240mhz-and-320mhz.pptx" TargetMode="External"/><Relationship Id="rId4" Type="http://schemas.openxmlformats.org/officeDocument/2006/relationships/hyperlink" Target="https://mentor.ieee.org/802.11/dcn/20/11-20-0041-00-00be-additional-overhead-reduction-in-mixed-beamforming-feedback.pptx" TargetMode="External"/><Relationship Id="rId9" Type="http://schemas.openxmlformats.org/officeDocument/2006/relationships/hyperlink" Target="https://mentor.ieee.org/802.11/dcn/20/11-20-0080-00-00be-calibration-for-implicit-feedback.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0109-00-00be-further-considerations-for-multi-ru.pptx" TargetMode="External"/><Relationship Id="rId2" Type="http://schemas.openxmlformats.org/officeDocument/2006/relationships/hyperlink" Target="https://mentor.ieee.org/802.11/dcn/20/11-20-0108-00-00be-multi-ru-support-for-ofdma.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17-00-00be-eht-ltfs-design-for-wideband.pptx" TargetMode="External"/><Relationship Id="rId5" Type="http://schemas.openxmlformats.org/officeDocument/2006/relationships/hyperlink" Target="https://mentor.ieee.org/802.11/dcn/20/11-20-0111-00-00be-4096-qam-definition.docx" TargetMode="External"/><Relationship Id="rId4" Type="http://schemas.openxmlformats.org/officeDocument/2006/relationships/hyperlink" Target="https://mentor.ieee.org/802.11/dcn/20/11-20-0110-00-00be-11be-preamble-and-forward-compatibility.ppt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9/11-19-2133-00-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 Id="rId5" Type="http://schemas.openxmlformats.org/officeDocument/2006/relationships/hyperlink" Target="https://mentor.ieee.org/802.11/dcn/19/11-19-2158-02-00be-tgbe-mac-ad-hoc-teleconference-minutes-dec2019-to-jan2020.docx" TargetMode="External"/><Relationship Id="rId4" Type="http://schemas.openxmlformats.org/officeDocument/2006/relationships/hyperlink" Target="https://mentor.ieee.org/802.11/dcn/19/11-19-2151-02-00be-phy-ad-hoc-teleconference-minutes-dec2019-jan2020.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rgbClr val="FF0000"/>
              </a:solidFill>
            </a:endParaRPr>
          </a:p>
          <a:p>
            <a:pPr>
              <a:lnSpc>
                <a:spcPct val="80000"/>
              </a:lnSpc>
              <a:buFont typeface="Arial" panose="020B0604020202020204" pitchFamily="34" charset="0"/>
              <a:buChar char="•"/>
            </a:pPr>
            <a:r>
              <a:rPr lang="en-US" altLang="en-US" sz="1400" dirty="0">
                <a:solidFill>
                  <a:srgbClr val="FF0000"/>
                </a:solidFill>
              </a:rPr>
              <a:t> </a:t>
            </a: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t>
            </a:r>
            <a:r>
              <a:rPr lang="en-US" altLang="en-US" sz="1200" dirty="0">
                <a:solidFill>
                  <a:schemeClr val="tx1"/>
                </a:solidFill>
              </a:rPr>
              <a:t>a</a:t>
            </a:r>
            <a:r>
              <a:rPr lang="en-US" altLang="en-US" sz="1400" dirty="0">
                <a:solidFill>
                  <a:schemeClr val="tx1"/>
                </a:solidFill>
              </a:rPr>
              <a:t>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000394211"/>
              </p:ext>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1749798921"/>
              </p:ext>
            </p:extLst>
          </p:nvPr>
        </p:nvGraphicFramePr>
        <p:xfrm>
          <a:off x="685800" y="1524000"/>
          <a:ext cx="7856537" cy="4648208"/>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effectLst/>
                          <a:hlinkClick r:id="rId2"/>
                        </a:rPr>
                        <a:t>1143r3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Efficient Operation for Multi-AP Coordination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Sungjin Park </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effectLst/>
                          <a:hlinkClick r:id="rId3"/>
                        </a:rPr>
                        <a:t>1535r3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Sounding for AP Collaboration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Junghoon Suh</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MAP-Sounding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u="sng" strike="noStrike">
                          <a:effectLst/>
                          <a:hlinkClick r:id="rId4"/>
                        </a:rPr>
                        <a:t>1788r0</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Coordinated OFDMA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MAP-OFDMA</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effectLst/>
                          <a:hlinkClick r:id="rId5"/>
                        </a:rPr>
                        <a:t>1895r1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Setup for Multi-AP coordination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Sungjin Park </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effectLst/>
                          <a:hlinkClick r:id="rId6"/>
                        </a:rPr>
                        <a:t> 1116r5</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multi-band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effectLst/>
                          <a:hlinkClick r:id="rId7"/>
                        </a:rPr>
                        <a:t>1358r1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effectLst/>
                          <a:hlinkClick r:id="rId8"/>
                        </a:rPr>
                        <a:t>1510r3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EHT Power saving considering multi-link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effectLst/>
                          <a:hlinkClick r:id="rId9"/>
                        </a:rPr>
                        <a:t>1526r1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effectLst/>
                          <a:hlinkClick r:id="rId10"/>
                        </a:rPr>
                        <a:t>1528r2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 Link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effectLst/>
                          <a:hlinkClick r:id="rId11"/>
                        </a:rPr>
                        <a:t>1536r2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Power Consideration for Multi-link Transmissions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Rojan Chitrakar</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effectLst/>
                          <a:hlinkClick r:id="rId12"/>
                        </a:rPr>
                        <a:t>1542r1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broadcast addressed frame reception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13"/>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 save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Minyoung Park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effectLst/>
                          <a:hlinkClick r:id="rId14"/>
                        </a:rPr>
                        <a:t>1548r1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effectLst/>
                          <a:hlinkClick r:id="rId15"/>
                        </a:rPr>
                        <a:t>1549r1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association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90513">
                <a:tc>
                  <a:txBody>
                    <a:bodyPr/>
                    <a:lstStyle/>
                    <a:p>
                      <a:pPr algn="ctr" fontAlgn="b"/>
                      <a:r>
                        <a:rPr lang="en-US" sz="1200" u="sng" strike="noStrike">
                          <a:effectLst/>
                          <a:hlinkClick r:id="rId16"/>
                        </a:rPr>
                        <a:t>1591r3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BA setup for multi-link Aggregation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Jason Y. Guo</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891691901"/>
              </p:ext>
            </p:extLst>
          </p:nvPr>
        </p:nvGraphicFramePr>
        <p:xfrm>
          <a:off x="533400" y="1642869"/>
          <a:ext cx="8077201" cy="4681737"/>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dirty="0">
                          <a:effectLst/>
                          <a:hlinkClick r:id="rId2"/>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3"/>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4"/>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security consideration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5"/>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setup follow up</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6"/>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7"/>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effectLst/>
                          <a:hlinkClick r:id="rId8"/>
                        </a:rPr>
                        <a:t>1868r2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Signaling support for multi-RU assignment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Lei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effectLst/>
                          <a:hlinkClick r:id="rId9"/>
                        </a:rPr>
                        <a:t>1869r0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Preamble Puncturing and RU Aggregation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Bin Tian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effectLst/>
                          <a:hlinkClick r:id="rId10"/>
                        </a:rPr>
                        <a:t>1877r0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16 Spatial Stream Support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Wook Bong Lee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effectLst/>
                          <a:hlinkClick r:id="rId11"/>
                        </a:rPr>
                        <a:t>1890r0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Phase Rotation Follow-up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Eunsung Park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(5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L-Preamble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effectLst/>
                          <a:hlinkClick r:id="rId12"/>
                        </a:rPr>
                        <a:t>1907r1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Multiple RU Combinations for EHT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Jianhan Liu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(7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effectLst/>
                          <a:hlinkClick r:id="rId13"/>
                        </a:rPr>
                        <a:t>1908r0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 RU support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Ron Porat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(4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linkClick r:id="rId14"/>
                        </a:rPr>
                        <a:t>1914r2</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RU discussion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Ross Jian Yu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r h="326070">
                <a:tc>
                  <a:txBody>
                    <a:bodyPr/>
                    <a:lstStyle/>
                    <a:p>
                      <a:pPr algn="ctr" fontAlgn="b"/>
                      <a:r>
                        <a:rPr lang="en-US" sz="1100" u="sng" strike="noStrike">
                          <a:effectLst/>
                          <a:hlinkClick r:id="rId15"/>
                        </a:rPr>
                        <a:t>1980r1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EHT P matrices Discussion</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239245322"/>
                  </a:ext>
                </a:extLst>
              </a:tr>
              <a:tr h="326070">
                <a:tc>
                  <a:txBody>
                    <a:bodyPr/>
                    <a:lstStyle/>
                    <a:p>
                      <a:pPr algn="ctr" fontAlgn="b"/>
                      <a:r>
                        <a:rPr lang="en-US" sz="1100" u="sng" strike="noStrike" dirty="0">
                          <a:effectLst/>
                          <a:hlinkClick r:id="rId16"/>
                        </a:rPr>
                        <a:t>1981r1</a:t>
                      </a:r>
                      <a:endParaRPr lang="en-US" sz="11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Phase Rotations Design for EHT</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effectLst/>
                        </a:rPr>
                        <a:t>L-Preamble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4128643201"/>
              </p:ext>
            </p:extLst>
          </p:nvPr>
        </p:nvGraphicFramePr>
        <p:xfrm>
          <a:off x="457200" y="1602216"/>
          <a:ext cx="8085138"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effectLst/>
                          <a:hlinkClick r:id="rId2"/>
                        </a:rPr>
                        <a:t>1779r5</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Downlink SR parameter framework with coordinated </a:t>
                      </a:r>
                    </a:p>
                    <a:p>
                      <a:pPr algn="l" fontAlgn="b"/>
                      <a:r>
                        <a:rPr lang="en-US" sz="1200" u="none" strike="noStrike" dirty="0">
                          <a:effectLst/>
                        </a:rPr>
                        <a:t>beamforming/null steering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David Lopez-Perez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MAP-SR</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effectLst/>
                          <a:hlinkClick r:id="rId3"/>
                        </a:rPr>
                        <a:t>1858r0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HARQ System Level Simulation Results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Sebastian Max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HARQ-General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effectLst/>
                          <a:hlinkClick r:id="rId4"/>
                        </a:rPr>
                        <a:t>1903r0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Uplink Coordinated Multi-AP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Roya Doostnejad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effectLst/>
                          <a:hlinkClick r:id="rId5"/>
                        </a:rPr>
                        <a:t>1919r0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Coordinated OFDMA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MAP-OFDMA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effectLst/>
                          <a:hlinkClick r:id="rId6"/>
                        </a:rPr>
                        <a:t>1931r0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 group formation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effectLst/>
                          <a:hlinkClick r:id="rId7"/>
                        </a:rPr>
                        <a:t>1961r1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Multi-ap-group-establishment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Bo Sun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effectLst/>
                          <a:hlinkClick r:id="rId8"/>
                        </a:rPr>
                        <a:t>1972r1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Operation of virtual BSS Arch. for Multi-AP Coord.</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Guogang Huang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effectLst/>
                          <a:hlinkClick r:id="rId9"/>
                        </a:rPr>
                        <a:t>1979r0</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UL Coord. 4 Throughput Improvement and </a:t>
                      </a:r>
                      <a:r>
                        <a:rPr lang="en-US" sz="1200" u="none" strike="noStrike" dirty="0" err="1">
                          <a:effectLst/>
                        </a:rPr>
                        <a:t>Interf</a:t>
                      </a:r>
                      <a:r>
                        <a:rPr lang="en-US" sz="1200" u="none" strike="noStrike" dirty="0">
                          <a:effectLst/>
                        </a:rPr>
                        <a:t>. Reduction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Genady Tsodik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13"/>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a:effectLst/>
                          <a:hlinkClick r:id="rId14"/>
                        </a:rPr>
                        <a:t>1899r2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15"/>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a:effectLst/>
                          <a:hlinkClick r:id="rId16"/>
                        </a:rPr>
                        <a:t>1904r0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2148088588"/>
              </p:ext>
            </p:extLst>
          </p:nvPr>
        </p:nvGraphicFramePr>
        <p:xfrm>
          <a:off x="387351" y="1725724"/>
          <a:ext cx="829944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effectLst/>
                          <a:hlinkClick r:id="rId2"/>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Insun Jang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a:effectLst/>
                        </a:rPr>
                        <a:t>1920r0</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Power Save for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a:effectLst/>
                          <a:hlinkClick r:id="rId4"/>
                        </a:rPr>
                        <a:t>1921r0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effectLst/>
                          <a:hlinkClick r:id="rId5"/>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Laurent Cariou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10"/>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11"/>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Akira Kishida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13"/>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1040675572"/>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effectLst/>
                          <a:hlinkClick r:id="rId4"/>
                        </a:rPr>
                        <a:t>1910r1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 matrices to support more than 8 TX chains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Miguel López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effectLst/>
                          <a:hlinkClick r:id="rId5"/>
                        </a:rPr>
                        <a:t>1925r0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Consideration of EHT-LTF</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Jinmin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EHT Preamble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3756618624"/>
              </p:ext>
            </p:extLst>
          </p:nvPr>
        </p:nvGraphicFramePr>
        <p:xfrm>
          <a:off x="397404" y="1751012"/>
          <a:ext cx="8441796" cy="4421193"/>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53936">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49960">
                <a:tc>
                  <a:txBody>
                    <a:bodyPr/>
                    <a:lstStyle/>
                    <a:p>
                      <a:pPr algn="ctr" fontAlgn="b"/>
                      <a:r>
                        <a:rPr lang="en-US" sz="1200" b="0" i="0" u="sng" strike="noStrike">
                          <a:solidFill>
                            <a:srgbClr val="0563C1"/>
                          </a:solidFill>
                          <a:effectLst/>
                          <a:latin typeface="+mn-lt"/>
                          <a:hlinkClick r:id="rId2"/>
                        </a:rPr>
                        <a:t>19/1262r6</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Specification Framework for Tgbe </a:t>
                      </a:r>
                    </a:p>
                  </a:txBody>
                  <a:tcPr marL="9525" marR="9525" marT="9525" marB="0" anchor="b"/>
                </a:tc>
                <a:tc>
                  <a:txBody>
                    <a:bodyPr/>
                    <a:lstStyle/>
                    <a:p>
                      <a:pPr algn="l" fontAlgn="b"/>
                      <a:r>
                        <a:rPr lang="en-US" sz="1200" b="0" i="0" u="none" strike="noStrike">
                          <a:solidFill>
                            <a:srgbClr val="000000"/>
                          </a:solidFill>
                          <a:effectLst/>
                          <a:latin typeface="+mn-lt"/>
                        </a:rPr>
                        <a:t>Edward Au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Timeline/Planning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95780429"/>
                  </a:ext>
                </a:extLst>
              </a:tr>
              <a:tr h="2499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499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49960">
                <a:tc>
                  <a:txBody>
                    <a:bodyPr/>
                    <a:lstStyle/>
                    <a:p>
                      <a:pPr algn="ctr" fontAlgn="b"/>
                      <a:r>
                        <a:rPr lang="en-US" sz="1200" b="0" i="0" u="sng" strike="noStrike">
                          <a:solidFill>
                            <a:srgbClr val="0563C1"/>
                          </a:solidFill>
                          <a:effectLst/>
                          <a:latin typeface="+mn-lt"/>
                          <a:hlinkClick r:id="rId5"/>
                        </a:rPr>
                        <a:t>19/2153r0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Adopting a release framework to meet timeline </a:t>
                      </a:r>
                    </a:p>
                  </a:txBody>
                  <a:tcPr marL="9525" marR="9525" marT="9525" marB="0" anchor="b"/>
                </a:tc>
                <a:tc>
                  <a:txBody>
                    <a:bodyPr/>
                    <a:lstStyle/>
                    <a:p>
                      <a:pPr algn="l" fontAlgn="b"/>
                      <a:r>
                        <a:rPr lang="en-US" sz="1200" b="0" i="0" u="none" strike="noStrike">
                          <a:solidFill>
                            <a:srgbClr val="000000"/>
                          </a:solidFill>
                          <a:effectLst/>
                          <a:latin typeface="+mn-lt"/>
                        </a:rPr>
                        <a:t>Laurent Cariou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Timeline/Planning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37316541"/>
                  </a:ext>
                </a:extLst>
              </a:tr>
              <a:tr h="249960">
                <a:tc>
                  <a:txBody>
                    <a:bodyPr/>
                    <a:lstStyle/>
                    <a:p>
                      <a:pPr algn="ctr" fontAlgn="b"/>
                      <a:r>
                        <a:rPr lang="en-US" sz="1200" b="0" i="0" u="sng" strike="noStrike">
                          <a:solidFill>
                            <a:srgbClr val="0563C1"/>
                          </a:solidFill>
                          <a:effectLst/>
                          <a:latin typeface="+mn-lt"/>
                          <a:hlinkClick r:id="rId6"/>
                        </a:rPr>
                        <a:t>20/0011r0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Considerations on Coordinated OFDMA</a:t>
                      </a:r>
                    </a:p>
                  </a:txBody>
                  <a:tcPr marL="9525" marR="9525" marT="9525" marB="0" anchor="b"/>
                </a:tc>
                <a:tc>
                  <a:txBody>
                    <a:bodyPr/>
                    <a:lstStyle/>
                    <a:p>
                      <a:pPr algn="l" fontAlgn="b"/>
                      <a:r>
                        <a:rPr lang="en-US" sz="1200" b="0" i="0" u="none" strike="noStrike">
                          <a:solidFill>
                            <a:srgbClr val="000000"/>
                          </a:solidFill>
                          <a:effectLst/>
                          <a:latin typeface="+mn-lt"/>
                        </a:rPr>
                        <a:t>Sungjin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713543383"/>
                  </a:ext>
                </a:extLst>
              </a:tr>
              <a:tr h="249960">
                <a:tc>
                  <a:txBody>
                    <a:bodyPr/>
                    <a:lstStyle/>
                    <a:p>
                      <a:pPr algn="ctr" fontAlgn="b"/>
                      <a:r>
                        <a:rPr lang="en-US" sz="1200" b="0" i="0" u="none" strike="noStrike">
                          <a:solidFill>
                            <a:srgbClr val="00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26453">
                <a:tc>
                  <a:txBody>
                    <a:bodyPr/>
                    <a:lstStyle/>
                    <a:p>
                      <a:pPr algn="ctr" fontAlgn="b"/>
                      <a:r>
                        <a:rPr lang="en-US" sz="1200" b="0" i="0" u="sng" strike="noStrike">
                          <a:solidFill>
                            <a:srgbClr val="0563C1"/>
                          </a:solidFill>
                          <a:effectLst/>
                          <a:latin typeface="+mn-lt"/>
                          <a:hlinkClick r:id="rId7"/>
                        </a:rPr>
                        <a:t>20/0035r0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Expansion of Multi-Link Aggregation to Multi-AP</a:t>
                      </a:r>
                    </a:p>
                  </a:txBody>
                  <a:tcPr marL="9525" marR="9525" marT="9525" marB="0" anchor="b"/>
                </a:tc>
                <a:tc>
                  <a:txBody>
                    <a:bodyPr/>
                    <a:lstStyle/>
                    <a:p>
                      <a:pPr algn="l" fontAlgn="b"/>
                      <a:r>
                        <a:rPr lang="en-US" sz="1200" b="0" i="0" u="none" strike="noStrike">
                          <a:solidFill>
                            <a:srgbClr val="000000"/>
                          </a:solidFill>
                          <a:effectLst/>
                          <a:latin typeface="+mn-lt"/>
                        </a:rPr>
                        <a:t>Yoshihisa Kondo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49960">
                <a:tc>
                  <a:txBody>
                    <a:bodyPr/>
                    <a:lstStyle/>
                    <a:p>
                      <a:pPr algn="ctr" fontAlgn="b"/>
                      <a:r>
                        <a:rPr lang="en-US" sz="1200" b="0" i="0" u="sng" strike="noStrike">
                          <a:solidFill>
                            <a:srgbClr val="0563C1"/>
                          </a:solidFill>
                          <a:effectLst/>
                          <a:latin typeface="+mn-lt"/>
                          <a:hlinkClick r:id="rId8"/>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49960">
                <a:tc>
                  <a:txBody>
                    <a:bodyPr/>
                    <a:lstStyle/>
                    <a:p>
                      <a:pPr algn="ctr" fontAlgn="b"/>
                      <a:r>
                        <a:rPr lang="en-US" sz="1200" b="0" i="0" u="none" strike="noStrike">
                          <a:solidFill>
                            <a:srgbClr val="00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49960">
                <a:tc>
                  <a:txBody>
                    <a:bodyPr/>
                    <a:lstStyle/>
                    <a:p>
                      <a:pPr algn="ctr" fontAlgn="b"/>
                      <a:r>
                        <a:rPr lang="en-US" sz="1200" b="0" i="0" u="sng" strike="noStrike">
                          <a:solidFill>
                            <a:srgbClr val="0563C1"/>
                          </a:solidFill>
                          <a:effectLst/>
                          <a:latin typeface="+mn-lt"/>
                          <a:hlinkClick r:id="rId9"/>
                        </a:rPr>
                        <a:t>20/0056r0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Preparations for coordinated OFDMA</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097404641"/>
                  </a:ext>
                </a:extLst>
              </a:tr>
              <a:tr h="249960">
                <a:tc>
                  <a:txBody>
                    <a:bodyPr/>
                    <a:lstStyle/>
                    <a:p>
                      <a:pPr algn="ctr" fontAlgn="b"/>
                      <a:r>
                        <a:rPr lang="en-US" sz="1200" b="0" i="0" u="sng" strike="noStrike">
                          <a:solidFill>
                            <a:srgbClr val="0563C1"/>
                          </a:solidFill>
                          <a:effectLst/>
                          <a:latin typeface="+mn-lt"/>
                          <a:hlinkClick r:id="rId10"/>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a:solidFill>
                            <a:srgbClr val="000000"/>
                          </a:solidFill>
                          <a:effectLst/>
                          <a:latin typeface="+mn-lt"/>
                        </a:rPr>
                        <a:t>Chenhe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49960">
                <a:tc>
                  <a:txBody>
                    <a:bodyPr/>
                    <a:lstStyle/>
                    <a:p>
                      <a:pPr algn="ctr" fontAlgn="b"/>
                      <a:r>
                        <a:rPr lang="en-US" sz="1200" b="0" i="0" u="sng" strike="noStrike">
                          <a:solidFill>
                            <a:srgbClr val="0563C1"/>
                          </a:solidFill>
                          <a:effectLst/>
                          <a:latin typeface="+mn-lt"/>
                          <a:hlinkClick r:id="rId11"/>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49960">
                <a:tc>
                  <a:txBody>
                    <a:bodyPr/>
                    <a:lstStyle/>
                    <a:p>
                      <a:pPr algn="ctr" fontAlgn="b"/>
                      <a:r>
                        <a:rPr lang="en-US" sz="1200" b="0" i="0" u="none" strike="noStrike" dirty="0">
                          <a:solidFill>
                            <a:srgbClr val="000000"/>
                          </a:solidFill>
                          <a:effectLst/>
                          <a:latin typeface="+mn-lt"/>
                          <a:hlinkClick r:id="rId12"/>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491324">
                <a:tc>
                  <a:txBody>
                    <a:bodyPr/>
                    <a:lstStyle/>
                    <a:p>
                      <a:pPr algn="ctr" fontAlgn="b"/>
                      <a:r>
                        <a:rPr lang="en-US" sz="1200" b="0" i="0" u="sng" strike="noStrike">
                          <a:solidFill>
                            <a:srgbClr val="0563C1"/>
                          </a:solidFill>
                          <a:effectLst/>
                          <a:latin typeface="+mn-lt"/>
                          <a:hlinkClick r:id="rId13"/>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r h="249960">
                <a:tc>
                  <a:txBody>
                    <a:bodyPr/>
                    <a:lstStyle/>
                    <a:p>
                      <a:pPr algn="ctr" fontAlgn="b"/>
                      <a:r>
                        <a:rPr lang="en-US" sz="1200" b="0" i="0" u="none" strike="noStrike" dirty="0">
                          <a:solidFill>
                            <a:srgbClr val="000000"/>
                          </a:solidFill>
                          <a:effectLst/>
                          <a:latin typeface="+mn-lt"/>
                          <a:hlinkClick r:id="rId14"/>
                        </a:rPr>
                        <a:t>20/0075r0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comparison of LTF designs in JT</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105723174"/>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919325546"/>
              </p:ext>
            </p:extLst>
          </p:nvPr>
        </p:nvGraphicFramePr>
        <p:xfrm>
          <a:off x="291016" y="1676400"/>
          <a:ext cx="8471985" cy="4572001"/>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388476">
                <a:tc>
                  <a:txBody>
                    <a:bodyPr/>
                    <a:lstStyle/>
                    <a:p>
                      <a:pPr algn="ctr" fontAlgn="b"/>
                      <a:r>
                        <a:rPr lang="en-US" sz="1200" b="0" i="0" u="none" strike="noStrike">
                          <a:solidFill>
                            <a:srgbClr val="000000"/>
                          </a:solidFill>
                          <a:effectLst/>
                          <a:latin typeface="+mn-lt"/>
                        </a:rPr>
                        <a:t>20/0083r0</a:t>
                      </a: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15788049"/>
                  </a:ext>
                </a:extLst>
              </a:tr>
              <a:tr h="251175">
                <a:tc>
                  <a:txBody>
                    <a:bodyPr/>
                    <a:lstStyle/>
                    <a:p>
                      <a:pPr algn="ctr" fontAlgn="b"/>
                      <a:r>
                        <a:rPr lang="en-US" sz="1200" b="0" i="0" u="none" strike="noStrike">
                          <a:solidFill>
                            <a:srgbClr val="000000"/>
                          </a:solidFill>
                          <a:effectLst/>
                          <a:latin typeface="+mn-lt"/>
                        </a:rPr>
                        <a:t>20/0089r0</a:t>
                      </a:r>
                    </a:p>
                  </a:txBody>
                  <a:tcPr marL="9525" marR="9525" marT="9525" marB="0" anchor="b"/>
                </a:tc>
                <a:tc>
                  <a:txBody>
                    <a:bodyPr/>
                    <a:lstStyle/>
                    <a:p>
                      <a:pPr algn="l" fontAlgn="b"/>
                      <a:r>
                        <a:rPr lang="en-US" sz="1200" b="0" i="0" u="none" strike="noStrike">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023756654"/>
                  </a:ext>
                </a:extLst>
              </a:tr>
              <a:tr h="388476">
                <a:tc>
                  <a:txBody>
                    <a:bodyPr/>
                    <a:lstStyle/>
                    <a:p>
                      <a:pPr algn="ctr" fontAlgn="b"/>
                      <a:r>
                        <a:rPr lang="en-US" sz="1200" b="0" i="0" u="sng" strike="noStrike" dirty="0">
                          <a:solidFill>
                            <a:srgbClr val="0563C1"/>
                          </a:solidFill>
                          <a:effectLst/>
                          <a:latin typeface="+mn-lt"/>
                          <a:hlinkClick r:id="rId2"/>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a:solidFill>
                            <a:srgbClr val="000000"/>
                          </a:solidFill>
                          <a:effectLst/>
                          <a:latin typeface="+mn-lt"/>
                        </a:rPr>
                        <a:t>20/0099r0</a:t>
                      </a: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3"/>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4"/>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sng" strike="noStrike">
                          <a:solidFill>
                            <a:srgbClr val="0563C1"/>
                          </a:solidFill>
                          <a:effectLst/>
                          <a:latin typeface="+mn-lt"/>
                          <a:hlinkClick r:id="rId5"/>
                        </a:rPr>
                        <a:t>20/0115r1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Feature Candidates For R1</a:t>
                      </a:r>
                    </a:p>
                  </a:txBody>
                  <a:tcPr marL="9525" marR="9525" marT="9525" marB="0" anchor="b"/>
                </a:tc>
                <a:tc>
                  <a:txBody>
                    <a:bodyPr/>
                    <a:lstStyle/>
                    <a:p>
                      <a:pPr algn="l" fontAlgn="b"/>
                      <a:r>
                        <a:rPr lang="en-US" sz="1200" b="0" i="0" u="none" strike="noStrike">
                          <a:solidFill>
                            <a:srgbClr val="000000"/>
                          </a:solidFill>
                          <a:effectLst/>
                          <a:latin typeface="+mn-lt"/>
                        </a:rPr>
                        <a:t>Huizhao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Timeline/Planning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139082343"/>
                  </a:ext>
                </a:extLst>
              </a:tr>
              <a:tr h="251175">
                <a:tc>
                  <a:txBody>
                    <a:bodyPr/>
                    <a:lstStyle/>
                    <a:p>
                      <a:pPr algn="ctr" fontAlgn="b"/>
                      <a:r>
                        <a:rPr lang="en-US" sz="1200" b="0" i="0" u="sng" strike="noStrike">
                          <a:solidFill>
                            <a:srgbClr val="0563C1"/>
                          </a:solidFill>
                          <a:effectLst/>
                          <a:latin typeface="+mn-lt"/>
                          <a:hlinkClick r:id="rId6"/>
                        </a:rPr>
                        <a:t>20/0123r0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7"/>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a:solidFill>
                            <a:srgbClr val="000000"/>
                          </a:solidFill>
                          <a:effectLst/>
                          <a:latin typeface="+mn-lt"/>
                        </a:rPr>
                        <a:t>19/1955r0</a:t>
                      </a: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8"/>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9"/>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0"/>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1"/>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388476">
                <a:tc>
                  <a:txBody>
                    <a:bodyPr/>
                    <a:lstStyle/>
                    <a:p>
                      <a:pPr algn="ctr" fontAlgn="b"/>
                      <a:r>
                        <a:rPr lang="en-US" sz="1200" b="0" i="0" u="none" strike="noStrike" dirty="0">
                          <a:solidFill>
                            <a:srgbClr val="000000"/>
                          </a:solidFill>
                          <a:effectLst/>
                          <a:latin typeface="+mn-lt"/>
                          <a:hlinkClick r:id="rId12"/>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443245800"/>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3250100941"/>
              </p:ext>
            </p:extLst>
          </p:nvPr>
        </p:nvGraphicFramePr>
        <p:xfrm>
          <a:off x="381000" y="1600200"/>
          <a:ext cx="8161339"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514834">
                  <a:extLst>
                    <a:ext uri="{9D8B030D-6E8A-4147-A177-3AD203B41FA5}">
                      <a16:colId xmlns:a16="http://schemas.microsoft.com/office/drawing/2014/main" val="3652947890"/>
                    </a:ext>
                  </a:extLst>
                </a:gridCol>
                <a:gridCol w="1222233">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a:effectLs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a:solidFill>
                            <a:srgbClr val="000000"/>
                          </a:solidFill>
                          <a:effectLst/>
                          <a:latin typeface="+mn-lt"/>
                        </a:rPr>
                        <a:t>20/0012r0</a:t>
                      </a: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a:solidFill>
                            <a:srgbClr val="000000"/>
                          </a:solidFill>
                          <a:effectLst/>
                          <a:latin typeface="+mn-lt"/>
                        </a:rPr>
                        <a:t>20/0014r0</a:t>
                      </a: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2"/>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59728641"/>
                  </a:ext>
                </a:extLst>
              </a:tr>
              <a:tr h="270785">
                <a:tc>
                  <a:txBody>
                    <a:bodyPr/>
                    <a:lstStyle/>
                    <a:p>
                      <a:pPr algn="ctr" fontAlgn="b"/>
                      <a:r>
                        <a:rPr lang="en-US" sz="1200" b="0" i="0" u="none" strike="noStrike">
                          <a:solidFill>
                            <a:srgbClr val="000000"/>
                          </a:solidFill>
                          <a:effectLst/>
                          <a:latin typeface="+mn-lt"/>
                        </a:rPr>
                        <a:t>20/0024r0</a:t>
                      </a: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a:solidFill>
                            <a:srgbClr val="000000"/>
                          </a:solidFill>
                          <a:effectLst/>
                          <a:latin typeface="+mn-lt"/>
                        </a:rPr>
                        <a:t>20/0026r0</a:t>
                      </a: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a:solidFill>
                            <a:srgbClr val="000000"/>
                          </a:solidFill>
                          <a:effectLst/>
                          <a:latin typeface="+mn-lt"/>
                        </a:rPr>
                        <a:t>20/0027r0</a:t>
                      </a: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a:solidFill>
                            <a:srgbClr val="000000"/>
                          </a:solidFill>
                          <a:effectLst/>
                          <a:latin typeface="+mn-lt"/>
                        </a:rPr>
                        <a:t>20/0028r0</a:t>
                      </a: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3"/>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a:solidFill>
                            <a:srgbClr val="000000"/>
                          </a:solidFill>
                          <a:effectLst/>
                          <a:latin typeface="+mn-lt"/>
                        </a:rPr>
                        <a:t>20/0037r0</a:t>
                      </a: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4"/>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5"/>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6"/>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a:solidFill>
                            <a:srgbClr val="000000"/>
                          </a:solidFill>
                          <a:effectLst/>
                          <a:latin typeface="+mn-lt"/>
                        </a:rPr>
                        <a:t>20/0061r0</a:t>
                      </a: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a:solidFill>
                            <a:srgbClr val="000000"/>
                          </a:solidFill>
                          <a:effectLst/>
                          <a:latin typeface="+mn-lt"/>
                        </a:rPr>
                        <a:t>20/0062r0</a:t>
                      </a:r>
                    </a:p>
                  </a:txBody>
                  <a:tcPr marL="9525" marR="9525" marT="9525" marB="0" anchor="b"/>
                </a:tc>
                <a:tc>
                  <a:txBody>
                    <a:bodyPr/>
                    <a:lstStyle/>
                    <a:p>
                      <a:pPr algn="l" fontAlgn="b"/>
                      <a:r>
                        <a:rPr lang="en-US" sz="1200" b="0" i="0" u="none" strike="noStrike">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a:solidFill>
                            <a:srgbClr val="000000"/>
                          </a:solidFill>
                          <a:effectLst/>
                          <a:latin typeface="+mn-lt"/>
                        </a:rPr>
                        <a:t>20/0063r0</a:t>
                      </a: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2707137073"/>
              </p:ext>
            </p:extLst>
          </p:nvPr>
        </p:nvGraphicFramePr>
        <p:xfrm>
          <a:off x="382191" y="1704975"/>
          <a:ext cx="8353894" cy="4390666"/>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3"/>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4"/>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5"/>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6"/>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a:solidFill>
                            <a:srgbClr val="000000"/>
                          </a:solidFill>
                          <a:effectLst/>
                          <a:latin typeface="+mn-lt"/>
                        </a:rPr>
                        <a:t>20/0084r0</a:t>
                      </a: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a:solidFill>
                            <a:srgbClr val="000000"/>
                          </a:solidFill>
                          <a:effectLst/>
                          <a:latin typeface="+mn-lt"/>
                        </a:rPr>
                        <a:t>20/0085r0</a:t>
                      </a: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7"/>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000000"/>
                          </a:solidFill>
                          <a:effectLst/>
                          <a:latin typeface="+mn-lt"/>
                          <a:hlinkClick r:id="rId8"/>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9"/>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a:solidFill>
                            <a:srgbClr val="00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a:solidFill>
                            <a:srgbClr val="00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sng" strike="noStrike" dirty="0">
                          <a:solidFill>
                            <a:srgbClr val="0563C1"/>
                          </a:solidFill>
                          <a:effectLst/>
                          <a:latin typeface="+mn-lt"/>
                          <a:hlinkClick r:id="rId10"/>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322468179"/>
                  </a:ext>
                </a:extLst>
              </a:tr>
              <a:tr h="237353">
                <a:tc>
                  <a:txBody>
                    <a:bodyPr/>
                    <a:lstStyle/>
                    <a:p>
                      <a:pPr algn="ctr" fontAlgn="b"/>
                      <a:r>
                        <a:rPr lang="en-US" sz="1200" b="0" i="0" u="sng" strike="noStrike">
                          <a:solidFill>
                            <a:srgbClr val="0563C1"/>
                          </a:solidFill>
                          <a:effectLst/>
                          <a:latin typeface="+mn-lt"/>
                          <a:hlinkClick r:id="rId11"/>
                        </a:rPr>
                        <a:t>19/2161r1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Support for 11be</a:t>
                      </a:r>
                    </a:p>
                  </a:txBody>
                  <a:tcPr marL="9525" marR="9525" marT="9525" marB="0" anchor="b"/>
                </a:tc>
                <a:tc>
                  <a:txBody>
                    <a:bodyPr/>
                    <a:lstStyle/>
                    <a:p>
                      <a:pPr algn="l" fontAlgn="b"/>
                      <a:r>
                        <a:rPr lang="en-US" sz="1200" b="0" i="0" u="none" strike="noStrike">
                          <a:solidFill>
                            <a:srgbClr val="000000"/>
                          </a:solidFill>
                          <a:effectLst/>
                          <a:latin typeface="+mn-lt"/>
                        </a:rPr>
                        <a:t>Myeongjin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PHY Design</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94775862"/>
                  </a:ext>
                </a:extLst>
              </a:tr>
              <a:tr h="321539">
                <a:tc>
                  <a:txBody>
                    <a:bodyPr/>
                    <a:lstStyle/>
                    <a:p>
                      <a:pPr algn="ctr" fontAlgn="b"/>
                      <a:r>
                        <a:rPr lang="en-US" sz="1200" b="0" i="0" u="none" strike="noStrike">
                          <a:solidFill>
                            <a:srgbClr val="000000"/>
                          </a:solidFill>
                          <a:effectLst/>
                          <a:latin typeface="+mn-lt"/>
                        </a:rPr>
                        <a:t>20/0019r0</a:t>
                      </a:r>
                    </a:p>
                  </a:txBody>
                  <a:tcPr marL="9525" marR="9525" marT="9525" marB="0" anchor="b"/>
                </a:tc>
                <a:tc>
                  <a:txBody>
                    <a:bodyPr/>
                    <a:lstStyle/>
                    <a:p>
                      <a:pPr algn="l" fontAlgn="b"/>
                      <a:r>
                        <a:rPr lang="en-US" sz="1200" b="0" i="0" u="none" strike="noStrike">
                          <a:solidFill>
                            <a:srgbClr val="000000"/>
                          </a:solidFill>
                          <a:effectLst/>
                          <a:latin typeface="+mn-lt"/>
                        </a:rPr>
                        <a:t>11be PPDU format</a:t>
                      </a:r>
                    </a:p>
                  </a:txBody>
                  <a:tcPr marL="9525" marR="9525" marT="9525" marB="0" anchor="b"/>
                </a:tc>
                <a:tc>
                  <a:txBody>
                    <a:bodyPr/>
                    <a:lstStyle/>
                    <a:p>
                      <a:pPr algn="l" fontAlgn="b"/>
                      <a:r>
                        <a:rPr lang="en-US" sz="1200" b="0" i="0" u="none" strike="noStrike">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643300714"/>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2125740067"/>
              </p:ext>
            </p:extLst>
          </p:nvPr>
        </p:nvGraphicFramePr>
        <p:xfrm>
          <a:off x="267318" y="1751013"/>
          <a:ext cx="8775184" cy="4656290"/>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670695">
                  <a:extLst>
                    <a:ext uri="{9D8B030D-6E8A-4147-A177-3AD203B41FA5}">
                      <a16:colId xmlns:a16="http://schemas.microsoft.com/office/drawing/2014/main" val="986212217"/>
                    </a:ext>
                  </a:extLst>
                </a:gridCol>
                <a:gridCol w="967821">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none" strike="noStrike">
                          <a:solidFill>
                            <a:srgbClr val="000000"/>
                          </a:solidFill>
                          <a:effectLst/>
                          <a:latin typeface="+mn-lt"/>
                        </a:rPr>
                        <a:t>20/0020r0</a:t>
                      </a:r>
                    </a:p>
                  </a:txBody>
                  <a:tcPr marL="9525" marR="9525" marT="9525" marB="0" anchor="b"/>
                </a:tc>
                <a:tc>
                  <a:txBody>
                    <a:bodyPr/>
                    <a:lstStyle/>
                    <a:p>
                      <a:pPr algn="l" fontAlgn="b"/>
                      <a:r>
                        <a:rPr lang="en-US" sz="1200" b="0" i="0" u="none" strike="noStrike">
                          <a:solidFill>
                            <a:srgbClr val="000000"/>
                          </a:solidFill>
                          <a:effectLs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a:solidFill>
                            <a:srgbClr val="000000"/>
                          </a:solidFill>
                          <a:effectLst/>
                          <a:latin typeface="+mn-lt"/>
                        </a:rPr>
                        <a:t>20/0022r0</a:t>
                      </a:r>
                    </a:p>
                  </a:txBody>
                  <a:tcPr marL="9525" marR="9525" marT="9525" marB="0" anchor="b"/>
                </a:tc>
                <a:tc>
                  <a:txBody>
                    <a:bodyPr/>
                    <a:lstStyle/>
                    <a:p>
                      <a:pPr algn="l" fontAlgn="b"/>
                      <a:r>
                        <a:rPr lang="en-US" sz="1200" b="0" i="0" u="none" strike="noStrike">
                          <a:solidFill>
                            <a:srgbClr val="000000"/>
                          </a:solidFill>
                          <a:effectLs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a:solidFill>
                            <a:srgbClr val="000000"/>
                          </a:solidFill>
                          <a:effectLst/>
                          <a:latin typeface="+mn-lt"/>
                        </a:rPr>
                        <a:t>20/0023r0</a:t>
                      </a: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433845">
                <a:tc>
                  <a:txBody>
                    <a:bodyPr/>
                    <a:lstStyle/>
                    <a:p>
                      <a:pPr algn="ctr" fontAlgn="b"/>
                      <a:r>
                        <a:rPr lang="en-US" sz="1200" b="0" i="0" u="sng" strike="noStrike">
                          <a:solidFill>
                            <a:srgbClr val="0563C1"/>
                          </a:solidFill>
                          <a:effectLst/>
                          <a:latin typeface="+mn-lt"/>
                          <a:hlinkClick r:id="rId2"/>
                        </a:rPr>
                        <a:t>20/0029r0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latin typeface="+mn-lt"/>
                        </a:rPr>
                        <a:t>Ross Jian Yu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3"/>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4"/>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0000"/>
                          </a:solidFill>
                          <a:effectLst/>
                          <a:latin typeface="+mn-lt"/>
                        </a:rPr>
                        <a:t>Genadiy Tsodik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433845">
                <a:tc>
                  <a:txBody>
                    <a:bodyPr/>
                    <a:lstStyle/>
                    <a:p>
                      <a:pPr algn="ctr" fontAlgn="b"/>
                      <a:r>
                        <a:rPr lang="en-US" sz="1200" b="0" i="0" u="none" strike="noStrike" dirty="0">
                          <a:solidFill>
                            <a:srgbClr val="000000"/>
                          </a:solidFill>
                          <a:effectLst/>
                          <a:latin typeface="+mn-lt"/>
                          <a:hlinkClick r:id="rId5"/>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0000"/>
                          </a:solidFill>
                          <a:effectLst/>
                          <a:latin typeface="+mn-lt"/>
                        </a:rPr>
                        <a:t>Bin Tian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a:solidFill>
                            <a:srgbClr val="000000"/>
                          </a:solidFill>
                          <a:effectLst/>
                          <a:latin typeface="+mn-lt"/>
                        </a:rPr>
                        <a:t>20/0049r0</a:t>
                      </a:r>
                    </a:p>
                  </a:txBody>
                  <a:tcPr marL="9525" marR="9525" marT="9525" marB="0" anchor="b"/>
                </a:tc>
                <a:tc>
                  <a:txBody>
                    <a:bodyPr/>
                    <a:lstStyle/>
                    <a:p>
                      <a:pPr algn="l" fontAlgn="b"/>
                      <a:r>
                        <a:rPr lang="en-US" sz="1200" b="0" i="0" u="none" strike="noStrike">
                          <a:solidFill>
                            <a:srgbClr val="000000"/>
                          </a:solidFill>
                          <a:effectLs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latin typeface="+mn-lt"/>
                        </a:rPr>
                        <a:t>Sameer Vermani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a:solidFill>
                            <a:srgbClr val="000000"/>
                          </a:solidFill>
                          <a:effectLst/>
                          <a:latin typeface="+mn-lt"/>
                        </a:rPr>
                        <a:t>20/0058r0</a:t>
                      </a: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6"/>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r h="220717">
                <a:tc>
                  <a:txBody>
                    <a:bodyPr/>
                    <a:lstStyle/>
                    <a:p>
                      <a:pPr algn="ctr" fontAlgn="b"/>
                      <a:r>
                        <a:rPr lang="en-US" sz="1200" b="0" i="0" u="none" strike="noStrike">
                          <a:solidFill>
                            <a:srgbClr val="000000"/>
                          </a:solidFill>
                          <a:effectLst/>
                          <a:latin typeface="+mn-lt"/>
                        </a:rPr>
                        <a:t>20/0067r0</a:t>
                      </a: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672504503"/>
                  </a:ext>
                </a:extLst>
              </a:tr>
              <a:tr h="220717">
                <a:tc>
                  <a:txBody>
                    <a:bodyPr/>
                    <a:lstStyle/>
                    <a:p>
                      <a:pPr algn="ctr" fontAlgn="b"/>
                      <a:r>
                        <a:rPr lang="en-US" sz="1200" b="0" i="0" u="sng" strike="noStrike">
                          <a:solidFill>
                            <a:srgbClr val="0563C1"/>
                          </a:solidFill>
                          <a:effectLst/>
                          <a:latin typeface="+mn-lt"/>
                          <a:hlinkClick r:id="rId7"/>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31957077"/>
                  </a:ext>
                </a:extLst>
              </a:tr>
              <a:tr h="220717">
                <a:tc>
                  <a:txBody>
                    <a:bodyPr/>
                    <a:lstStyle/>
                    <a:p>
                      <a:pPr algn="ctr" fontAlgn="b"/>
                      <a:r>
                        <a:rPr lang="en-US" sz="1200" b="0" i="0" u="none" strike="noStrike" dirty="0">
                          <a:solidFill>
                            <a:srgbClr val="000000"/>
                          </a:solidFill>
                          <a:effectLst/>
                          <a:latin typeface="+mn-lt"/>
                          <a:hlinkClick r:id="rId8"/>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40965918"/>
                  </a:ext>
                </a:extLst>
              </a:tr>
              <a:tr h="220717">
                <a:tc>
                  <a:txBody>
                    <a:bodyPr/>
                    <a:lstStyle/>
                    <a:p>
                      <a:pPr algn="ctr" fontAlgn="b"/>
                      <a:r>
                        <a:rPr lang="en-US" sz="1200" b="0" i="0" u="sng" strike="noStrike">
                          <a:solidFill>
                            <a:srgbClr val="0563C1"/>
                          </a:solidFill>
                          <a:effectLst/>
                          <a:latin typeface="+mn-lt"/>
                          <a:hlinkClick r:id="rId9"/>
                        </a:rPr>
                        <a:t>20/0080r0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679594479"/>
                  </a:ext>
                </a:extLst>
              </a:tr>
              <a:tr h="220717">
                <a:tc>
                  <a:txBody>
                    <a:bodyPr/>
                    <a:lstStyle/>
                    <a:p>
                      <a:pPr algn="ctr" fontAlgn="b"/>
                      <a:r>
                        <a:rPr lang="en-US" sz="1200" b="0" i="0" u="none" strike="noStrike">
                          <a:solidFill>
                            <a:srgbClr val="000000"/>
                          </a:solidFill>
                          <a:effectLst/>
                          <a:latin typeface="+mn-lt"/>
                        </a:rPr>
                        <a:t>20/0086r0</a:t>
                      </a:r>
                    </a:p>
                  </a:txBody>
                  <a:tcPr marL="9525" marR="9525" marT="9525" marB="0" anchor="b"/>
                </a:tc>
                <a:tc>
                  <a:txBody>
                    <a:bodyPr/>
                    <a:lstStyle/>
                    <a:p>
                      <a:pPr algn="l" fontAlgn="b"/>
                      <a:r>
                        <a:rPr lang="en-US" sz="1200" b="0" i="0" u="none" strike="noStrike">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352576968"/>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a:t>November 2019</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186663169"/>
              </p:ext>
            </p:extLst>
          </p:nvPr>
        </p:nvGraphicFramePr>
        <p:xfrm>
          <a:off x="445117" y="1633454"/>
          <a:ext cx="8362702" cy="4160066"/>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a:solidFill>
                            <a:srgbClr val="000000"/>
                          </a:solidFill>
                          <a:effectLst/>
                          <a:latin typeface="+mn-lt"/>
                        </a:rPr>
                        <a:t>20/0087r0</a:t>
                      </a:r>
                    </a:p>
                  </a:txBody>
                  <a:tcPr marL="9525" marR="9525" marT="9525" marB="0" anchor="b"/>
                </a:tc>
                <a:tc>
                  <a:txBody>
                    <a:bodyPr/>
                    <a:lstStyle/>
                    <a:p>
                      <a:pPr algn="l" fontAlgn="b"/>
                      <a:r>
                        <a:rPr lang="en-US" sz="1200" b="0" i="0" u="none" strike="noStrike">
                          <a:solidFill>
                            <a:srgbClr val="00000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latin typeface="+mn-lt"/>
                        </a:rPr>
                        <a:t>Rui Cao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a:solidFill>
                            <a:srgbClr val="000000"/>
                          </a:solidFill>
                          <a:effectLst/>
                          <a:latin typeface="+mn-lt"/>
                        </a:rPr>
                        <a:t>20/0090r0</a:t>
                      </a: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2"/>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3"/>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latin typeface="+mn-lt"/>
                          <a:hlinkClick r:id="rId4"/>
                        </a:rPr>
                        <a:t>20/0110r0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5"/>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444785">
                <a:tc>
                  <a:txBody>
                    <a:bodyPr/>
                    <a:lstStyle/>
                    <a:p>
                      <a:pPr algn="ctr" fontAlgn="b"/>
                      <a:r>
                        <a:rPr lang="en-US" sz="1200" b="0" i="0" u="none" strike="noStrike" dirty="0">
                          <a:solidFill>
                            <a:srgbClr val="000000"/>
                          </a:solidFill>
                          <a:effectLst/>
                          <a:latin typeface="+mn-lt"/>
                          <a:hlinkClick r:id="rId6"/>
                        </a:rPr>
                        <a:t>20/0117r0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a:solidFill>
                            <a:srgbClr val="000000"/>
                          </a:solidFill>
                          <a:effectLst/>
                          <a:latin typeface="+mn-lt"/>
                        </a:rPr>
                        <a:t>20/0128r0</a:t>
                      </a: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593431579"/>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2618148036"/>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1418506471"/>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2748331818"/>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2072675992"/>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212878553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rgbClr val="FF0000"/>
                </a:solidFill>
              </a:rPr>
              <a:t>TBD</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Joint Teleconferences: </a:t>
            </a:r>
            <a:r>
              <a:rPr lang="en-US" sz="1600" dirty="0">
                <a:hlinkClick r:id="rId3"/>
              </a:rPr>
              <a:t>https://mentor.ieee.org/802.11/dcn/19/11-19-2133-00-00be-telephone-conference-meeting-minutes-december-2019-and-january-2020.docx</a:t>
            </a:r>
            <a:endParaRPr lang="en-US" sz="1600" dirty="0"/>
          </a:p>
          <a:p>
            <a:pPr lvl="1">
              <a:buFont typeface="Arial" panose="020B0604020202020204" pitchFamily="34" charset="0"/>
              <a:buChar char="•"/>
            </a:pPr>
            <a:r>
              <a:rPr lang="en-US" sz="1600" dirty="0"/>
              <a:t>PHY Teleconferences: </a:t>
            </a:r>
            <a:r>
              <a:rPr lang="en-US" sz="1600" dirty="0">
                <a:hlinkClick r:id="rId4"/>
              </a:rPr>
              <a:t>https://mentor.ieee.org/802.11/dcn/19/11-19-2151-02-00be-phy-ad-hoc-teleconference-minutes-dec2019-jan2020.docx</a:t>
            </a:r>
            <a:endParaRPr lang="en-US" sz="1600" dirty="0"/>
          </a:p>
          <a:p>
            <a:pPr lvl="1">
              <a:buFont typeface="Arial" panose="020B0604020202020204" pitchFamily="34" charset="0"/>
              <a:buChar char="•"/>
            </a:pPr>
            <a:r>
              <a:rPr lang="en-US" sz="1600" dirty="0"/>
              <a:t>MAC Teleconferences: </a:t>
            </a:r>
            <a:r>
              <a:rPr lang="en-US" sz="1600" dirty="0">
                <a:hlinkClick r:id="rId5"/>
              </a:rPr>
              <a:t>https://mentor.ieee.org/802.11/dcn/19/11-19-2158-02-00be-tgbe-mac-ad-hoc-teleconference-minutes-dec2019-to-jan2020.docx</a:t>
            </a:r>
            <a:endParaRPr lang="en-US" sz="1600" dirty="0"/>
          </a:p>
          <a:p>
            <a:endParaRPr lang="en-US" sz="2000" dirty="0"/>
          </a:p>
          <a:p>
            <a:r>
              <a:rPr lang="en-US" sz="2000" dirty="0"/>
              <a:t>Move: 					Second:</a:t>
            </a:r>
          </a:p>
          <a:p>
            <a:r>
              <a:rPr lang="en-US" sz="2000" dirty="0"/>
              <a:t>Discussion: </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B990D79-45EB-430D-9522-CE6B8127821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086305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50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15A91DB-CE13-4A7F-BEE1-7F6622366EA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833851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59</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44614</TotalTime>
  <Words>4507</Words>
  <Application>Microsoft Office PowerPoint</Application>
  <PresentationFormat>On-screen Show (4:3)</PresentationFormat>
  <Paragraphs>1587</Paragraphs>
  <Slides>66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3" baseType="lpstr">
      <vt:lpstr>Arial</vt:lpstr>
      <vt:lpstr>Arial Black</vt:lpstr>
      <vt:lpstr>Calibri</vt:lpstr>
      <vt:lpstr>Monotype Sorts</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PM2</vt:lpstr>
      <vt:lpstr>PHY Ad-Hoc Session-Report</vt:lpstr>
      <vt:lpstr>MAC Ad-Hoc Session-Report</vt:lpstr>
      <vt:lpstr>Agenda for Thursday AM1</vt:lpstr>
      <vt:lpstr>PHY Ad-Hoc Session-Report</vt:lpstr>
      <vt:lpstr>MAC Ad-Hoc Session-Report</vt:lpstr>
      <vt:lpstr>Agenda for Thursday PM1</vt:lpstr>
      <vt:lpstr>Submissions</vt:lpstr>
      <vt:lpstr>Motions</vt:lpstr>
      <vt:lpstr>Motion 50</vt:lpstr>
      <vt:lpstr>Agenda for Thursday PM2</vt:lpstr>
      <vt:lpstr>Submissions</vt:lpstr>
      <vt:lpstr>Motions</vt:lpstr>
      <vt:lpstr>Teleconference Plan</vt:lpstr>
      <vt:lpstr>Goals for March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1099</cp:revision>
  <cp:lastPrinted>1601-01-01T00:00:00Z</cp:lastPrinted>
  <dcterms:created xsi:type="dcterms:W3CDTF">2017-01-26T15:28:16Z</dcterms:created>
  <dcterms:modified xsi:type="dcterms:W3CDTF">2020-01-13T01:05:41Z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