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56" r:id="rId17"/>
    <p:sldId id="343" r:id="rId18"/>
    <p:sldId id="358" r:id="rId19"/>
    <p:sldId id="271" r:id="rId20"/>
    <p:sldId id="273" r:id="rId21"/>
    <p:sldId id="364" r:id="rId22"/>
    <p:sldId id="291" r:id="rId23"/>
    <p:sldId id="365" r:id="rId24"/>
    <p:sldId id="374" r:id="rId25"/>
    <p:sldId id="375" r:id="rId26"/>
    <p:sldId id="376" r:id="rId27"/>
    <p:sldId id="377" r:id="rId28"/>
    <p:sldId id="378" r:id="rId29"/>
    <p:sldId id="379" r:id="rId30"/>
    <p:sldId id="380" r:id="rId31"/>
    <p:sldId id="381" r:id="rId32"/>
    <p:sldId id="382" r:id="rId33"/>
    <p:sldId id="383" r:id="rId34"/>
    <p:sldId id="384" r:id="rId35"/>
    <p:sldId id="385" r:id="rId36"/>
    <p:sldId id="386" r:id="rId37"/>
    <p:sldId id="387" r:id="rId38"/>
    <p:sldId id="388" r:id="rId39"/>
    <p:sldId id="389" r:id="rId40"/>
    <p:sldId id="390" r:id="rId41"/>
    <p:sldId id="391" r:id="rId42"/>
    <p:sldId id="330" r:id="rId43"/>
    <p:sldId id="369" r:id="rId44"/>
    <p:sldId id="392" r:id="rId45"/>
    <p:sldId id="371" r:id="rId46"/>
    <p:sldId id="297" r:id="rId47"/>
    <p:sldId id="370" r:id="rId48"/>
    <p:sldId id="393" r:id="rId49"/>
    <p:sldId id="286" r:id="rId50"/>
    <p:sldId id="305" r:id="rId51"/>
    <p:sldId id="298" r:id="rId52"/>
    <p:sldId id="324" r:id="rId53"/>
    <p:sldId id="32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D0C5E3-2971-446F-B988-E2884F62C786}" v="120" dt="2019-12-09T15:01:46.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1" d="100"/>
          <a:sy n="111" d="100"/>
        </p:scale>
        <p:origin x="1206"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D0C5E3-2971-446F-B988-E2884F62C786}"/>
    <pc:docChg chg="undo custSel addSld delSld modSld modMainMaster">
      <pc:chgData name="Alfred Asterjadhi" userId="39de57b9-85c0-4fd1-aaac-8ca2b6560ad0" providerId="ADAL" clId="{66D0C5E3-2971-446F-B988-E2884F62C786}" dt="2019-12-09T15:02:25.059" v="798" actId="20577"/>
      <pc:docMkLst>
        <pc:docMk/>
      </pc:docMkLst>
      <pc:sldChg chg="modSp">
        <pc:chgData name="Alfred Asterjadhi" userId="39de57b9-85c0-4fd1-aaac-8ca2b6560ad0" providerId="ADAL" clId="{66D0C5E3-2971-446F-B988-E2884F62C786}" dt="2019-12-09T14:26:51.991" v="54" actId="20577"/>
        <pc:sldMkLst>
          <pc:docMk/>
          <pc:sldMk cId="0" sldId="256"/>
        </pc:sldMkLst>
        <pc:spChg chg="mod">
          <ac:chgData name="Alfred Asterjadhi" userId="39de57b9-85c0-4fd1-aaac-8ca2b6560ad0" providerId="ADAL" clId="{66D0C5E3-2971-446F-B988-E2884F62C786}" dt="2019-12-09T14:26:36.212" v="37" actId="20577"/>
          <ac:spMkLst>
            <pc:docMk/>
            <pc:sldMk cId="0" sldId="256"/>
            <ac:spMk id="6" creationId="{00000000-0000-0000-0000-000000000000}"/>
          </ac:spMkLst>
        </pc:spChg>
        <pc:spChg chg="mod">
          <ac:chgData name="Alfred Asterjadhi" userId="39de57b9-85c0-4fd1-aaac-8ca2b6560ad0" providerId="ADAL" clId="{66D0C5E3-2971-446F-B988-E2884F62C786}" dt="2019-12-09T14:26:44.106" v="48" actId="20577"/>
          <ac:spMkLst>
            <pc:docMk/>
            <pc:sldMk cId="0" sldId="256"/>
            <ac:spMk id="3073" creationId="{00000000-0000-0000-0000-000000000000}"/>
          </ac:spMkLst>
        </pc:spChg>
        <pc:spChg chg="mod">
          <ac:chgData name="Alfred Asterjadhi" userId="39de57b9-85c0-4fd1-aaac-8ca2b6560ad0" providerId="ADAL" clId="{66D0C5E3-2971-446F-B988-E2884F62C786}" dt="2019-12-09T14:26:51.991" v="54" actId="20577"/>
          <ac:spMkLst>
            <pc:docMk/>
            <pc:sldMk cId="0" sldId="256"/>
            <ac:spMk id="3074" creationId="{00000000-0000-0000-0000-000000000000}"/>
          </ac:spMkLst>
        </pc:spChg>
      </pc:sldChg>
      <pc:sldChg chg="addSp delSp modSp">
        <pc:chgData name="Alfred Asterjadhi" userId="39de57b9-85c0-4fd1-aaac-8ca2b6560ad0" providerId="ADAL" clId="{66D0C5E3-2971-446F-B988-E2884F62C786}" dt="2019-12-09T14:57:47.913" v="636"/>
        <pc:sldMkLst>
          <pc:docMk/>
          <pc:sldMk cId="0" sldId="257"/>
        </pc:sldMkLst>
        <pc:spChg chg="del">
          <ac:chgData name="Alfred Asterjadhi" userId="39de57b9-85c0-4fd1-aaac-8ca2b6560ad0" providerId="ADAL" clId="{66D0C5E3-2971-446F-B988-E2884F62C786}" dt="2019-12-09T14:57:47.657" v="635" actId="478"/>
          <ac:spMkLst>
            <pc:docMk/>
            <pc:sldMk cId="0" sldId="257"/>
            <ac:spMk id="4" creationId="{00000000-0000-0000-0000-000000000000}"/>
          </ac:spMkLst>
        </pc:spChg>
        <pc:spChg chg="add">
          <ac:chgData name="Alfred Asterjadhi" userId="39de57b9-85c0-4fd1-aaac-8ca2b6560ad0" providerId="ADAL" clId="{66D0C5E3-2971-446F-B988-E2884F62C786}" dt="2019-12-09T14:57:47.913" v="636"/>
          <ac:spMkLst>
            <pc:docMk/>
            <pc:sldMk cId="0" sldId="257"/>
            <ac:spMk id="7" creationId="{4565958B-DD30-4EE7-AF20-DC550898176B}"/>
          </ac:spMkLst>
        </pc:spChg>
        <pc:spChg chg="mod">
          <ac:chgData name="Alfred Asterjadhi" userId="39de57b9-85c0-4fd1-aaac-8ca2b6560ad0" providerId="ADAL" clId="{66D0C5E3-2971-446F-B988-E2884F62C786}" dt="2019-12-09T14:27:44.488" v="93" actId="20577"/>
          <ac:spMkLst>
            <pc:docMk/>
            <pc:sldMk cId="0" sldId="257"/>
            <ac:spMk id="4098" creationId="{00000000-0000-0000-0000-000000000000}"/>
          </ac:spMkLst>
        </pc:spChg>
      </pc:sldChg>
      <pc:sldChg chg="addSp delSp">
        <pc:chgData name="Alfred Asterjadhi" userId="39de57b9-85c0-4fd1-aaac-8ca2b6560ad0" providerId="ADAL" clId="{66D0C5E3-2971-446F-B988-E2884F62C786}" dt="2019-12-09T14:57:51.425" v="638"/>
        <pc:sldMkLst>
          <pc:docMk/>
          <pc:sldMk cId="3254182675" sldId="258"/>
        </pc:sldMkLst>
        <pc:spChg chg="del">
          <ac:chgData name="Alfred Asterjadhi" userId="39de57b9-85c0-4fd1-aaac-8ca2b6560ad0" providerId="ADAL" clId="{66D0C5E3-2971-446F-B988-E2884F62C786}" dt="2019-12-09T14:57:51.140" v="637" actId="478"/>
          <ac:spMkLst>
            <pc:docMk/>
            <pc:sldMk cId="3254182675" sldId="258"/>
            <ac:spMk id="6" creationId="{00000000-0000-0000-0000-000000000000}"/>
          </ac:spMkLst>
        </pc:spChg>
        <pc:spChg chg="add">
          <ac:chgData name="Alfred Asterjadhi" userId="39de57b9-85c0-4fd1-aaac-8ca2b6560ad0" providerId="ADAL" clId="{66D0C5E3-2971-446F-B988-E2884F62C786}" dt="2019-12-09T14:57:51.425" v="638"/>
          <ac:spMkLst>
            <pc:docMk/>
            <pc:sldMk cId="3254182675" sldId="258"/>
            <ac:spMk id="7" creationId="{4F62ADF5-BC8B-4EF4-B4E8-C355611EECFF}"/>
          </ac:spMkLst>
        </pc:spChg>
      </pc:sldChg>
      <pc:sldChg chg="addSp delSp modSp">
        <pc:chgData name="Alfred Asterjadhi" userId="39de57b9-85c0-4fd1-aaac-8ca2b6560ad0" providerId="ADAL" clId="{66D0C5E3-2971-446F-B988-E2884F62C786}" dt="2019-12-09T15:01:47.994" v="790" actId="478"/>
        <pc:sldMkLst>
          <pc:docMk/>
          <pc:sldMk cId="3930105769" sldId="259"/>
        </pc:sldMkLst>
        <pc:spChg chg="del mod">
          <ac:chgData name="Alfred Asterjadhi" userId="39de57b9-85c0-4fd1-aaac-8ca2b6560ad0" providerId="ADAL" clId="{66D0C5E3-2971-446F-B988-E2884F62C786}" dt="2019-12-09T14:57:57.649" v="642" actId="478"/>
          <ac:spMkLst>
            <pc:docMk/>
            <pc:sldMk cId="3930105769" sldId="259"/>
            <ac:spMk id="6" creationId="{00000000-0000-0000-0000-000000000000}"/>
          </ac:spMkLst>
        </pc:spChg>
        <pc:spChg chg="add del">
          <ac:chgData name="Alfred Asterjadhi" userId="39de57b9-85c0-4fd1-aaac-8ca2b6560ad0" providerId="ADAL" clId="{66D0C5E3-2971-446F-B988-E2884F62C786}" dt="2019-12-09T14:57:56.348" v="641"/>
          <ac:spMkLst>
            <pc:docMk/>
            <pc:sldMk cId="3930105769" sldId="259"/>
            <ac:spMk id="7" creationId="{0CC39658-8F00-4A7E-8053-532D4907BE27}"/>
          </ac:spMkLst>
        </pc:spChg>
        <pc:spChg chg="add">
          <ac:chgData name="Alfred Asterjadhi" userId="39de57b9-85c0-4fd1-aaac-8ca2b6560ad0" providerId="ADAL" clId="{66D0C5E3-2971-446F-B988-E2884F62C786}" dt="2019-12-09T14:57:58.053" v="643"/>
          <ac:spMkLst>
            <pc:docMk/>
            <pc:sldMk cId="3930105769" sldId="259"/>
            <ac:spMk id="8" creationId="{B9729627-ADAE-4024-BD86-16598384D9AB}"/>
          </ac:spMkLst>
        </pc:spChg>
        <pc:spChg chg="add del">
          <ac:chgData name="Alfred Asterjadhi" userId="39de57b9-85c0-4fd1-aaac-8ca2b6560ad0" providerId="ADAL" clId="{66D0C5E3-2971-446F-B988-E2884F62C786}" dt="2019-12-09T15:01:47.994" v="790" actId="478"/>
          <ac:spMkLst>
            <pc:docMk/>
            <pc:sldMk cId="3930105769" sldId="259"/>
            <ac:spMk id="9" creationId="{AB2A3FBE-FB80-4916-9D50-3687E3D68367}"/>
          </ac:spMkLst>
        </pc:spChg>
      </pc:sldChg>
      <pc:sldChg chg="addSp delSp modSp">
        <pc:chgData name="Alfred Asterjadhi" userId="39de57b9-85c0-4fd1-aaac-8ca2b6560ad0" providerId="ADAL" clId="{66D0C5E3-2971-446F-B988-E2884F62C786}" dt="2019-12-09T15:01:45.847" v="788"/>
        <pc:sldMkLst>
          <pc:docMk/>
          <pc:sldMk cId="3136880362" sldId="260"/>
        </pc:sldMkLst>
        <pc:spChg chg="del mod">
          <ac:chgData name="Alfred Asterjadhi" userId="39de57b9-85c0-4fd1-aaac-8ca2b6560ad0" providerId="ADAL" clId="{66D0C5E3-2971-446F-B988-E2884F62C786}" dt="2019-12-09T14:58:02.673" v="645" actId="478"/>
          <ac:spMkLst>
            <pc:docMk/>
            <pc:sldMk cId="3136880362" sldId="260"/>
            <ac:spMk id="6" creationId="{00000000-0000-0000-0000-000000000000}"/>
          </ac:spMkLst>
        </pc:spChg>
        <pc:spChg chg="add">
          <ac:chgData name="Alfred Asterjadhi" userId="39de57b9-85c0-4fd1-aaac-8ca2b6560ad0" providerId="ADAL" clId="{66D0C5E3-2971-446F-B988-E2884F62C786}" dt="2019-12-09T15:01:45.847" v="788"/>
          <ac:spMkLst>
            <pc:docMk/>
            <pc:sldMk cId="3136880362" sldId="260"/>
            <ac:spMk id="7" creationId="{733EE7F5-4D25-4915-8021-FD9EE23E2C32}"/>
          </ac:spMkLst>
        </pc:spChg>
      </pc:sldChg>
      <pc:sldChg chg="addSp delSp">
        <pc:chgData name="Alfred Asterjadhi" userId="39de57b9-85c0-4fd1-aaac-8ca2b6560ad0" providerId="ADAL" clId="{66D0C5E3-2971-446F-B988-E2884F62C786}" dt="2019-12-09T15:01:44.960" v="787"/>
        <pc:sldMkLst>
          <pc:docMk/>
          <pc:sldMk cId="1676196551" sldId="261"/>
        </pc:sldMkLst>
        <pc:spChg chg="del">
          <ac:chgData name="Alfred Asterjadhi" userId="39de57b9-85c0-4fd1-aaac-8ca2b6560ad0" providerId="ADAL" clId="{66D0C5E3-2971-446F-B988-E2884F62C786}" dt="2019-12-09T14:58:04.628" v="646" actId="478"/>
          <ac:spMkLst>
            <pc:docMk/>
            <pc:sldMk cId="1676196551" sldId="261"/>
            <ac:spMk id="6" creationId="{00000000-0000-0000-0000-000000000000}"/>
          </ac:spMkLst>
        </pc:spChg>
        <pc:spChg chg="add">
          <ac:chgData name="Alfred Asterjadhi" userId="39de57b9-85c0-4fd1-aaac-8ca2b6560ad0" providerId="ADAL" clId="{66D0C5E3-2971-446F-B988-E2884F62C786}" dt="2019-12-09T15:01:44.960" v="787"/>
          <ac:spMkLst>
            <pc:docMk/>
            <pc:sldMk cId="1676196551" sldId="261"/>
            <ac:spMk id="7" creationId="{0A0F1EBF-63A8-4C75-8DB7-0D8CD44D0896}"/>
          </ac:spMkLst>
        </pc:spChg>
      </pc:sldChg>
      <pc:sldChg chg="addSp delSp">
        <pc:chgData name="Alfred Asterjadhi" userId="39de57b9-85c0-4fd1-aaac-8ca2b6560ad0" providerId="ADAL" clId="{66D0C5E3-2971-446F-B988-E2884F62C786}" dt="2019-12-09T15:01:44.173" v="786"/>
        <pc:sldMkLst>
          <pc:docMk/>
          <pc:sldMk cId="2927177891" sldId="263"/>
        </pc:sldMkLst>
        <pc:spChg chg="del">
          <ac:chgData name="Alfred Asterjadhi" userId="39de57b9-85c0-4fd1-aaac-8ca2b6560ad0" providerId="ADAL" clId="{66D0C5E3-2971-446F-B988-E2884F62C786}" dt="2019-12-09T14:58:06.603" v="647" actId="478"/>
          <ac:spMkLst>
            <pc:docMk/>
            <pc:sldMk cId="2927177891" sldId="263"/>
            <ac:spMk id="6" creationId="{00000000-0000-0000-0000-000000000000}"/>
          </ac:spMkLst>
        </pc:spChg>
        <pc:spChg chg="add">
          <ac:chgData name="Alfred Asterjadhi" userId="39de57b9-85c0-4fd1-aaac-8ca2b6560ad0" providerId="ADAL" clId="{66D0C5E3-2971-446F-B988-E2884F62C786}" dt="2019-12-09T15:01:44.173" v="786"/>
          <ac:spMkLst>
            <pc:docMk/>
            <pc:sldMk cId="2927177891" sldId="263"/>
            <ac:spMk id="9" creationId="{4BB4CFD1-21C6-467E-AB6E-3577A473F86D}"/>
          </ac:spMkLst>
        </pc:spChg>
      </pc:sldChg>
      <pc:sldChg chg="addSp delSp">
        <pc:chgData name="Alfred Asterjadhi" userId="39de57b9-85c0-4fd1-aaac-8ca2b6560ad0" providerId="ADAL" clId="{66D0C5E3-2971-446F-B988-E2884F62C786}" dt="2019-12-09T15:01:43.376" v="785"/>
        <pc:sldMkLst>
          <pc:docMk/>
          <pc:sldMk cId="4277600907" sldId="264"/>
        </pc:sldMkLst>
        <pc:spChg chg="del">
          <ac:chgData name="Alfred Asterjadhi" userId="39de57b9-85c0-4fd1-aaac-8ca2b6560ad0" providerId="ADAL" clId="{66D0C5E3-2971-446F-B988-E2884F62C786}" dt="2019-12-09T14:58:08.277" v="648" actId="478"/>
          <ac:spMkLst>
            <pc:docMk/>
            <pc:sldMk cId="4277600907" sldId="264"/>
            <ac:spMk id="6" creationId="{00000000-0000-0000-0000-000000000000}"/>
          </ac:spMkLst>
        </pc:spChg>
        <pc:spChg chg="add">
          <ac:chgData name="Alfred Asterjadhi" userId="39de57b9-85c0-4fd1-aaac-8ca2b6560ad0" providerId="ADAL" clId="{66D0C5E3-2971-446F-B988-E2884F62C786}" dt="2019-12-09T15:01:43.376" v="785"/>
          <ac:spMkLst>
            <pc:docMk/>
            <pc:sldMk cId="4277600907" sldId="264"/>
            <ac:spMk id="8" creationId="{B2C4C695-AFB3-4956-B721-DB0805BA0685}"/>
          </ac:spMkLst>
        </pc:spChg>
      </pc:sldChg>
      <pc:sldChg chg="addSp delSp">
        <pc:chgData name="Alfred Asterjadhi" userId="39de57b9-85c0-4fd1-aaac-8ca2b6560ad0" providerId="ADAL" clId="{66D0C5E3-2971-446F-B988-E2884F62C786}" dt="2019-12-09T15:01:42.213" v="784"/>
        <pc:sldMkLst>
          <pc:docMk/>
          <pc:sldMk cId="2436815634" sldId="265"/>
        </pc:sldMkLst>
        <pc:spChg chg="del">
          <ac:chgData name="Alfred Asterjadhi" userId="39de57b9-85c0-4fd1-aaac-8ca2b6560ad0" providerId="ADAL" clId="{66D0C5E3-2971-446F-B988-E2884F62C786}" dt="2019-12-09T14:58:09.870" v="649" actId="478"/>
          <ac:spMkLst>
            <pc:docMk/>
            <pc:sldMk cId="2436815634" sldId="265"/>
            <ac:spMk id="6" creationId="{00000000-0000-0000-0000-000000000000}"/>
          </ac:spMkLst>
        </pc:spChg>
        <pc:spChg chg="add">
          <ac:chgData name="Alfred Asterjadhi" userId="39de57b9-85c0-4fd1-aaac-8ca2b6560ad0" providerId="ADAL" clId="{66D0C5E3-2971-446F-B988-E2884F62C786}" dt="2019-12-09T15:01:42.213" v="784"/>
          <ac:spMkLst>
            <pc:docMk/>
            <pc:sldMk cId="2436815634" sldId="265"/>
            <ac:spMk id="9" creationId="{535943CE-0A57-43F4-9844-46B4091CBC16}"/>
          </ac:spMkLst>
        </pc:spChg>
      </pc:sldChg>
      <pc:sldChg chg="addSp delSp">
        <pc:chgData name="Alfred Asterjadhi" userId="39de57b9-85c0-4fd1-aaac-8ca2b6560ad0" providerId="ADAL" clId="{66D0C5E3-2971-446F-B988-E2884F62C786}" dt="2019-12-09T15:01:41.363" v="783"/>
        <pc:sldMkLst>
          <pc:docMk/>
          <pc:sldMk cId="2400177835" sldId="266"/>
        </pc:sldMkLst>
        <pc:spChg chg="del">
          <ac:chgData name="Alfred Asterjadhi" userId="39de57b9-85c0-4fd1-aaac-8ca2b6560ad0" providerId="ADAL" clId="{66D0C5E3-2971-446F-B988-E2884F62C786}" dt="2019-12-09T14:58:11.441" v="650" actId="478"/>
          <ac:spMkLst>
            <pc:docMk/>
            <pc:sldMk cId="2400177835" sldId="266"/>
            <ac:spMk id="6" creationId="{00000000-0000-0000-0000-000000000000}"/>
          </ac:spMkLst>
        </pc:spChg>
        <pc:spChg chg="add">
          <ac:chgData name="Alfred Asterjadhi" userId="39de57b9-85c0-4fd1-aaac-8ca2b6560ad0" providerId="ADAL" clId="{66D0C5E3-2971-446F-B988-E2884F62C786}" dt="2019-12-09T15:01:41.363" v="783"/>
          <ac:spMkLst>
            <pc:docMk/>
            <pc:sldMk cId="2400177835" sldId="266"/>
            <ac:spMk id="8" creationId="{C5505616-1CE2-43B4-878B-31634EEB6CA7}"/>
          </ac:spMkLst>
        </pc:spChg>
      </pc:sldChg>
      <pc:sldChg chg="addSp delSp modSp">
        <pc:chgData name="Alfred Asterjadhi" userId="39de57b9-85c0-4fd1-aaac-8ca2b6560ad0" providerId="ADAL" clId="{66D0C5E3-2971-446F-B988-E2884F62C786}" dt="2019-12-09T15:02:25.059" v="798" actId="20577"/>
        <pc:sldMkLst>
          <pc:docMk/>
          <pc:sldMk cId="132832093" sldId="267"/>
        </pc:sldMkLst>
        <pc:spChg chg="mod">
          <ac:chgData name="Alfred Asterjadhi" userId="39de57b9-85c0-4fd1-aaac-8ca2b6560ad0" providerId="ADAL" clId="{66D0C5E3-2971-446F-B988-E2884F62C786}" dt="2019-12-09T15:02:25.059" v="798" actId="20577"/>
          <ac:spMkLst>
            <pc:docMk/>
            <pc:sldMk cId="132832093" sldId="267"/>
            <ac:spMk id="3" creationId="{00000000-0000-0000-0000-000000000000}"/>
          </ac:spMkLst>
        </pc:spChg>
        <pc:spChg chg="del">
          <ac:chgData name="Alfred Asterjadhi" userId="39de57b9-85c0-4fd1-aaac-8ca2b6560ad0" providerId="ADAL" clId="{66D0C5E3-2971-446F-B988-E2884F62C786}" dt="2019-12-09T14:58:14.409" v="652" actId="478"/>
          <ac:spMkLst>
            <pc:docMk/>
            <pc:sldMk cId="132832093" sldId="267"/>
            <ac:spMk id="6" creationId="{00000000-0000-0000-0000-000000000000}"/>
          </ac:spMkLst>
        </pc:spChg>
        <pc:spChg chg="add">
          <ac:chgData name="Alfred Asterjadhi" userId="39de57b9-85c0-4fd1-aaac-8ca2b6560ad0" providerId="ADAL" clId="{66D0C5E3-2971-446F-B988-E2884F62C786}" dt="2019-12-09T15:01:39.495" v="781"/>
          <ac:spMkLst>
            <pc:docMk/>
            <pc:sldMk cId="132832093" sldId="267"/>
            <ac:spMk id="7" creationId="{C00CAC69-BF6D-4936-9CE0-D96F88ACD748}"/>
          </ac:spMkLst>
        </pc:spChg>
      </pc:sldChg>
      <pc:sldChg chg="addSp delSp modSp">
        <pc:chgData name="Alfred Asterjadhi" userId="39de57b9-85c0-4fd1-aaac-8ca2b6560ad0" providerId="ADAL" clId="{66D0C5E3-2971-446F-B988-E2884F62C786}" dt="2019-12-09T15:01:36.946" v="779"/>
        <pc:sldMkLst>
          <pc:docMk/>
          <pc:sldMk cId="3976818858" sldId="269"/>
        </pc:sldMkLst>
        <pc:spChg chg="del">
          <ac:chgData name="Alfred Asterjadhi" userId="39de57b9-85c0-4fd1-aaac-8ca2b6560ad0" providerId="ADAL" clId="{66D0C5E3-2971-446F-B988-E2884F62C786}" dt="2019-12-09T14:58:17.604" v="654" actId="478"/>
          <ac:spMkLst>
            <pc:docMk/>
            <pc:sldMk cId="3976818858" sldId="269"/>
            <ac:spMk id="6" creationId="{00000000-0000-0000-0000-000000000000}"/>
          </ac:spMkLst>
        </pc:spChg>
        <pc:spChg chg="add">
          <ac:chgData name="Alfred Asterjadhi" userId="39de57b9-85c0-4fd1-aaac-8ca2b6560ad0" providerId="ADAL" clId="{66D0C5E3-2971-446F-B988-E2884F62C786}" dt="2019-12-09T15:01:36.946" v="779"/>
          <ac:spMkLst>
            <pc:docMk/>
            <pc:sldMk cId="3976818858" sldId="269"/>
            <ac:spMk id="7" creationId="{9D8ECBFC-61DD-489D-88F6-41275A7E34EB}"/>
          </ac:spMkLst>
        </pc:spChg>
        <pc:graphicFrameChg chg="mod modGraphic">
          <ac:chgData name="Alfred Asterjadhi" userId="39de57b9-85c0-4fd1-aaac-8ca2b6560ad0" providerId="ADAL" clId="{66D0C5E3-2971-446F-B988-E2884F62C786}" dt="2019-12-09T14:47:53.532" v="464" actId="20577"/>
          <ac:graphicFrameMkLst>
            <pc:docMk/>
            <pc:sldMk cId="3976818858" sldId="269"/>
            <ac:graphicFrameMk id="24" creationId="{06E04ECF-0CD9-4975-B9DA-70B69DD09B07}"/>
          </ac:graphicFrameMkLst>
        </pc:graphicFrameChg>
      </pc:sldChg>
      <pc:sldChg chg="addSp delSp">
        <pc:chgData name="Alfred Asterjadhi" userId="39de57b9-85c0-4fd1-aaac-8ca2b6560ad0" providerId="ADAL" clId="{66D0C5E3-2971-446F-B988-E2884F62C786}" dt="2019-12-09T15:01:40.655" v="782"/>
        <pc:sldMkLst>
          <pc:docMk/>
          <pc:sldMk cId="3387863760" sldId="270"/>
        </pc:sldMkLst>
        <pc:spChg chg="del">
          <ac:chgData name="Alfred Asterjadhi" userId="39de57b9-85c0-4fd1-aaac-8ca2b6560ad0" providerId="ADAL" clId="{66D0C5E3-2971-446F-B988-E2884F62C786}" dt="2019-12-09T14:58:12.942" v="651" actId="478"/>
          <ac:spMkLst>
            <pc:docMk/>
            <pc:sldMk cId="3387863760" sldId="270"/>
            <ac:spMk id="6" creationId="{00000000-0000-0000-0000-000000000000}"/>
          </ac:spMkLst>
        </pc:spChg>
        <pc:spChg chg="add">
          <ac:chgData name="Alfred Asterjadhi" userId="39de57b9-85c0-4fd1-aaac-8ca2b6560ad0" providerId="ADAL" clId="{66D0C5E3-2971-446F-B988-E2884F62C786}" dt="2019-12-09T15:01:40.655" v="782"/>
          <ac:spMkLst>
            <pc:docMk/>
            <pc:sldMk cId="3387863760" sldId="270"/>
            <ac:spMk id="8" creationId="{B1C9D975-9B89-429E-A2AD-175C2CE0D83A}"/>
          </ac:spMkLst>
        </pc:spChg>
      </pc:sldChg>
      <pc:sldChg chg="addSp delSp modSp">
        <pc:chgData name="Alfred Asterjadhi" userId="39de57b9-85c0-4fd1-aaac-8ca2b6560ad0" providerId="ADAL" clId="{66D0C5E3-2971-446F-B988-E2884F62C786}" dt="2019-12-09T15:00:53.839" v="752"/>
        <pc:sldMkLst>
          <pc:docMk/>
          <pc:sldMk cId="85407649" sldId="271"/>
        </pc:sldMkLst>
        <pc:spChg chg="del">
          <ac:chgData name="Alfred Asterjadhi" userId="39de57b9-85c0-4fd1-aaac-8ca2b6560ad0" providerId="ADAL" clId="{66D0C5E3-2971-446F-B988-E2884F62C786}" dt="2019-12-09T14:58:27.209" v="659" actId="478"/>
          <ac:spMkLst>
            <pc:docMk/>
            <pc:sldMk cId="85407649" sldId="271"/>
            <ac:spMk id="3" creationId="{00000000-0000-0000-0000-000000000000}"/>
          </ac:spMkLst>
        </pc:spChg>
        <pc:spChg chg="mod">
          <ac:chgData name="Alfred Asterjadhi" userId="39de57b9-85c0-4fd1-aaac-8ca2b6560ad0" providerId="ADAL" clId="{66D0C5E3-2971-446F-B988-E2884F62C786}" dt="2019-12-09T14:50:03.209" v="495" actId="20577"/>
          <ac:spMkLst>
            <pc:docMk/>
            <pc:sldMk cId="85407649" sldId="271"/>
            <ac:spMk id="7" creationId="{00000000-0000-0000-0000-000000000000}"/>
          </ac:spMkLst>
        </pc:spChg>
        <pc:spChg chg="add">
          <ac:chgData name="Alfred Asterjadhi" userId="39de57b9-85c0-4fd1-aaac-8ca2b6560ad0" providerId="ADAL" clId="{66D0C5E3-2971-446F-B988-E2884F62C786}" dt="2019-12-09T15:00:53.839" v="752"/>
          <ac:spMkLst>
            <pc:docMk/>
            <pc:sldMk cId="85407649" sldId="271"/>
            <ac:spMk id="8" creationId="{49687174-2333-461C-A650-A6C9E7F2C0ED}"/>
          </ac:spMkLst>
        </pc:spChg>
      </pc:sldChg>
      <pc:sldChg chg="addSp delSp modSp">
        <pc:chgData name="Alfred Asterjadhi" userId="39de57b9-85c0-4fd1-aaac-8ca2b6560ad0" providerId="ADAL" clId="{66D0C5E3-2971-446F-B988-E2884F62C786}" dt="2019-12-09T15:00:52.810" v="751"/>
        <pc:sldMkLst>
          <pc:docMk/>
          <pc:sldMk cId="2264694635" sldId="273"/>
        </pc:sldMkLst>
        <pc:spChg chg="mod">
          <ac:chgData name="Alfred Asterjadhi" userId="39de57b9-85c0-4fd1-aaac-8ca2b6560ad0" providerId="ADAL" clId="{66D0C5E3-2971-446F-B988-E2884F62C786}" dt="2019-12-09T14:55:55.424" v="621" actId="20577"/>
          <ac:spMkLst>
            <pc:docMk/>
            <pc:sldMk cId="2264694635" sldId="273"/>
            <ac:spMk id="2" creationId="{00000000-0000-0000-0000-000000000000}"/>
          </ac:spMkLst>
        </pc:spChg>
        <pc:spChg chg="mod">
          <ac:chgData name="Alfred Asterjadhi" userId="39de57b9-85c0-4fd1-aaac-8ca2b6560ad0" providerId="ADAL" clId="{66D0C5E3-2971-446F-B988-E2884F62C786}" dt="2019-12-09T14:56:43.704" v="633" actId="20577"/>
          <ac:spMkLst>
            <pc:docMk/>
            <pc:sldMk cId="2264694635" sldId="273"/>
            <ac:spMk id="3" creationId="{00000000-0000-0000-0000-000000000000}"/>
          </ac:spMkLst>
        </pc:spChg>
        <pc:spChg chg="del">
          <ac:chgData name="Alfred Asterjadhi" userId="39de57b9-85c0-4fd1-aaac-8ca2b6560ad0" providerId="ADAL" clId="{66D0C5E3-2971-446F-B988-E2884F62C786}" dt="2019-12-09T14:58:28.545" v="660" actId="478"/>
          <ac:spMkLst>
            <pc:docMk/>
            <pc:sldMk cId="2264694635" sldId="273"/>
            <ac:spMk id="6" creationId="{00000000-0000-0000-0000-000000000000}"/>
          </ac:spMkLst>
        </pc:spChg>
        <pc:spChg chg="add">
          <ac:chgData name="Alfred Asterjadhi" userId="39de57b9-85c0-4fd1-aaac-8ca2b6560ad0" providerId="ADAL" clId="{66D0C5E3-2971-446F-B988-E2884F62C786}" dt="2019-12-09T15:00:52.810" v="751"/>
          <ac:spMkLst>
            <pc:docMk/>
            <pc:sldMk cId="2264694635" sldId="273"/>
            <ac:spMk id="7" creationId="{0E2FA109-B7A5-46ED-8E47-4790AC9BF333}"/>
          </ac:spMkLst>
        </pc:spChg>
      </pc:sldChg>
      <pc:sldChg chg="addSp delSp">
        <pc:chgData name="Alfred Asterjadhi" userId="39de57b9-85c0-4fd1-aaac-8ca2b6560ad0" providerId="ADAL" clId="{66D0C5E3-2971-446F-B988-E2884F62C786}" dt="2019-12-09T15:00:21.724" v="722"/>
        <pc:sldMkLst>
          <pc:docMk/>
          <pc:sldMk cId="3468723519" sldId="286"/>
        </pc:sldMkLst>
        <pc:spChg chg="del">
          <ac:chgData name="Alfred Asterjadhi" userId="39de57b9-85c0-4fd1-aaac-8ca2b6560ad0" providerId="ADAL" clId="{66D0C5E3-2971-446F-B988-E2884F62C786}" dt="2019-12-09T14:59:03.751" v="689" actId="478"/>
          <ac:spMkLst>
            <pc:docMk/>
            <pc:sldMk cId="3468723519" sldId="286"/>
            <ac:spMk id="6" creationId="{00000000-0000-0000-0000-000000000000}"/>
          </ac:spMkLst>
        </pc:spChg>
        <pc:spChg chg="add">
          <ac:chgData name="Alfred Asterjadhi" userId="39de57b9-85c0-4fd1-aaac-8ca2b6560ad0" providerId="ADAL" clId="{66D0C5E3-2971-446F-B988-E2884F62C786}" dt="2019-12-09T15:00:21.724" v="722"/>
          <ac:spMkLst>
            <pc:docMk/>
            <pc:sldMk cId="3468723519" sldId="286"/>
            <ac:spMk id="7" creationId="{28A91C0F-0183-443C-9425-6A8B5A9AB2E2}"/>
          </ac:spMkLst>
        </pc:spChg>
      </pc:sldChg>
      <pc:sldChg chg="addSp delSp modSp">
        <pc:chgData name="Alfred Asterjadhi" userId="39de57b9-85c0-4fd1-aaac-8ca2b6560ad0" providerId="ADAL" clId="{66D0C5E3-2971-446F-B988-E2884F62C786}" dt="2019-12-09T15:00:50.766" v="749"/>
        <pc:sldMkLst>
          <pc:docMk/>
          <pc:sldMk cId="890163940" sldId="291"/>
        </pc:sldMkLst>
        <pc:spChg chg="mod">
          <ac:chgData name="Alfred Asterjadhi" userId="39de57b9-85c0-4fd1-aaac-8ca2b6560ad0" providerId="ADAL" clId="{66D0C5E3-2971-446F-B988-E2884F62C786}" dt="2019-12-09T14:50:31.288" v="512" actId="20577"/>
          <ac:spMkLst>
            <pc:docMk/>
            <pc:sldMk cId="890163940" sldId="291"/>
            <ac:spMk id="3" creationId="{2D0D6EA9-47E0-4332-ACAF-5FDF0662E482}"/>
          </ac:spMkLst>
        </pc:spChg>
        <pc:spChg chg="del">
          <ac:chgData name="Alfred Asterjadhi" userId="39de57b9-85c0-4fd1-aaac-8ca2b6560ad0" providerId="ADAL" clId="{66D0C5E3-2971-446F-B988-E2884F62C786}" dt="2019-12-09T14:58:31.466" v="662" actId="478"/>
          <ac:spMkLst>
            <pc:docMk/>
            <pc:sldMk cId="890163940" sldId="291"/>
            <ac:spMk id="6" creationId="{EF10F6FD-7BB5-4A65-8F15-60B3079C425C}"/>
          </ac:spMkLst>
        </pc:spChg>
        <pc:spChg chg="add">
          <ac:chgData name="Alfred Asterjadhi" userId="39de57b9-85c0-4fd1-aaac-8ca2b6560ad0" providerId="ADAL" clId="{66D0C5E3-2971-446F-B988-E2884F62C786}" dt="2019-12-09T15:00:50.766" v="749"/>
          <ac:spMkLst>
            <pc:docMk/>
            <pc:sldMk cId="890163940" sldId="291"/>
            <ac:spMk id="7" creationId="{535B9ECC-A5EB-43E2-9189-109F365D91D3}"/>
          </ac:spMkLst>
        </pc:spChg>
      </pc:sldChg>
      <pc:sldChg chg="addSp delSp modSp">
        <pc:chgData name="Alfred Asterjadhi" userId="39de57b9-85c0-4fd1-aaac-8ca2b6560ad0" providerId="ADAL" clId="{66D0C5E3-2971-446F-B988-E2884F62C786}" dt="2019-12-09T15:00:25.163" v="725"/>
        <pc:sldMkLst>
          <pc:docMk/>
          <pc:sldMk cId="2784506043" sldId="297"/>
        </pc:sldMkLst>
        <pc:spChg chg="del">
          <ac:chgData name="Alfred Asterjadhi" userId="39de57b9-85c0-4fd1-aaac-8ca2b6560ad0" providerId="ADAL" clId="{66D0C5E3-2971-446F-B988-E2884F62C786}" dt="2019-12-09T14:59:00.345" v="686" actId="478"/>
          <ac:spMkLst>
            <pc:docMk/>
            <pc:sldMk cId="2784506043" sldId="297"/>
            <ac:spMk id="3" creationId="{00000000-0000-0000-0000-000000000000}"/>
          </ac:spMkLst>
        </pc:spChg>
        <pc:spChg chg="mod">
          <ac:chgData name="Alfred Asterjadhi" userId="39de57b9-85c0-4fd1-aaac-8ca2b6560ad0" providerId="ADAL" clId="{66D0C5E3-2971-446F-B988-E2884F62C786}" dt="2019-12-09T14:53:43.148" v="601" actId="20577"/>
          <ac:spMkLst>
            <pc:docMk/>
            <pc:sldMk cId="2784506043" sldId="297"/>
            <ac:spMk id="6" creationId="{00000000-0000-0000-0000-000000000000}"/>
          </ac:spMkLst>
        </pc:spChg>
        <pc:spChg chg="mod">
          <ac:chgData name="Alfred Asterjadhi" userId="39de57b9-85c0-4fd1-aaac-8ca2b6560ad0" providerId="ADAL" clId="{66D0C5E3-2971-446F-B988-E2884F62C786}" dt="2019-12-09T14:53:53.243" v="606" actId="20577"/>
          <ac:spMkLst>
            <pc:docMk/>
            <pc:sldMk cId="2784506043" sldId="297"/>
            <ac:spMk id="7" creationId="{00000000-0000-0000-0000-000000000000}"/>
          </ac:spMkLst>
        </pc:spChg>
        <pc:spChg chg="add">
          <ac:chgData name="Alfred Asterjadhi" userId="39de57b9-85c0-4fd1-aaac-8ca2b6560ad0" providerId="ADAL" clId="{66D0C5E3-2971-446F-B988-E2884F62C786}" dt="2019-12-09T15:00:25.163" v="725"/>
          <ac:spMkLst>
            <pc:docMk/>
            <pc:sldMk cId="2784506043" sldId="297"/>
            <ac:spMk id="8" creationId="{C6CFB0D1-E5CB-4198-997E-CAB120860E84}"/>
          </ac:spMkLst>
        </pc:spChg>
      </pc:sldChg>
      <pc:sldChg chg="addSp delSp">
        <pc:chgData name="Alfred Asterjadhi" userId="39de57b9-85c0-4fd1-aaac-8ca2b6560ad0" providerId="ADAL" clId="{66D0C5E3-2971-446F-B988-E2884F62C786}" dt="2019-12-09T15:00:17.878" v="720"/>
        <pc:sldMkLst>
          <pc:docMk/>
          <pc:sldMk cId="2039312353" sldId="298"/>
        </pc:sldMkLst>
        <pc:spChg chg="del">
          <ac:chgData name="Alfred Asterjadhi" userId="39de57b9-85c0-4fd1-aaac-8ca2b6560ad0" providerId="ADAL" clId="{66D0C5E3-2971-446F-B988-E2884F62C786}" dt="2019-12-09T14:59:06.025" v="691" actId="478"/>
          <ac:spMkLst>
            <pc:docMk/>
            <pc:sldMk cId="2039312353" sldId="298"/>
            <ac:spMk id="6" creationId="{058B3F5F-4FE2-4A09-868E-C58C361CD22E}"/>
          </ac:spMkLst>
        </pc:spChg>
        <pc:spChg chg="add">
          <ac:chgData name="Alfred Asterjadhi" userId="39de57b9-85c0-4fd1-aaac-8ca2b6560ad0" providerId="ADAL" clId="{66D0C5E3-2971-446F-B988-E2884F62C786}" dt="2019-12-09T15:00:17.878" v="720"/>
          <ac:spMkLst>
            <pc:docMk/>
            <pc:sldMk cId="2039312353" sldId="298"/>
            <ac:spMk id="7" creationId="{2EA6F4D5-4F2F-4F6C-83C4-852B9C4736DF}"/>
          </ac:spMkLst>
        </pc:spChg>
      </pc:sldChg>
      <pc:sldChg chg="addSp delSp modSp">
        <pc:chgData name="Alfred Asterjadhi" userId="39de57b9-85c0-4fd1-aaac-8ca2b6560ad0" providerId="ADAL" clId="{66D0C5E3-2971-446F-B988-E2884F62C786}" dt="2019-12-09T15:01:38.351" v="780"/>
        <pc:sldMkLst>
          <pc:docMk/>
          <pc:sldMk cId="2243228416" sldId="299"/>
        </pc:sldMkLst>
        <pc:spChg chg="mod">
          <ac:chgData name="Alfred Asterjadhi" userId="39de57b9-85c0-4fd1-aaac-8ca2b6560ad0" providerId="ADAL" clId="{66D0C5E3-2971-446F-B988-E2884F62C786}" dt="2019-12-09T14:43:45.647" v="371" actId="14100"/>
          <ac:spMkLst>
            <pc:docMk/>
            <pc:sldMk cId="2243228416" sldId="299"/>
            <ac:spMk id="3" creationId="{3857177C-4F12-41D1-AB93-6925069E5DB9}"/>
          </ac:spMkLst>
        </pc:spChg>
        <pc:spChg chg="del">
          <ac:chgData name="Alfred Asterjadhi" userId="39de57b9-85c0-4fd1-aaac-8ca2b6560ad0" providerId="ADAL" clId="{66D0C5E3-2971-446F-B988-E2884F62C786}" dt="2019-12-09T14:58:15.980" v="653" actId="478"/>
          <ac:spMkLst>
            <pc:docMk/>
            <pc:sldMk cId="2243228416" sldId="299"/>
            <ac:spMk id="6" creationId="{B0CC6A47-9E51-42BD-BB16-60BC57819042}"/>
          </ac:spMkLst>
        </pc:spChg>
        <pc:spChg chg="mod">
          <ac:chgData name="Alfred Asterjadhi" userId="39de57b9-85c0-4fd1-aaac-8ca2b6560ad0" providerId="ADAL" clId="{66D0C5E3-2971-446F-B988-E2884F62C786}" dt="2019-12-09T14:48:25.442" v="469" actId="20577"/>
          <ac:spMkLst>
            <pc:docMk/>
            <pc:sldMk cId="2243228416" sldId="299"/>
            <ac:spMk id="7" creationId="{A33ECB10-7819-4C82-A0B2-418AAFBED5A3}"/>
          </ac:spMkLst>
        </pc:spChg>
        <pc:spChg chg="add">
          <ac:chgData name="Alfred Asterjadhi" userId="39de57b9-85c0-4fd1-aaac-8ca2b6560ad0" providerId="ADAL" clId="{66D0C5E3-2971-446F-B988-E2884F62C786}" dt="2019-12-09T15:01:38.351" v="780"/>
          <ac:spMkLst>
            <pc:docMk/>
            <pc:sldMk cId="2243228416" sldId="299"/>
            <ac:spMk id="8" creationId="{ADA0A8BA-AA59-4AB6-9BD0-89E3B2E275F5}"/>
          </ac:spMkLst>
        </pc:spChg>
      </pc:sldChg>
      <pc:sldChg chg="addSp delSp modSp">
        <pc:chgData name="Alfred Asterjadhi" userId="39de57b9-85c0-4fd1-aaac-8ca2b6560ad0" providerId="ADAL" clId="{66D0C5E3-2971-446F-B988-E2884F62C786}" dt="2019-12-09T15:00:19.674" v="721"/>
        <pc:sldMkLst>
          <pc:docMk/>
          <pc:sldMk cId="1347423047" sldId="305"/>
        </pc:sldMkLst>
        <pc:spChg chg="mod">
          <ac:chgData name="Alfred Asterjadhi" userId="39de57b9-85c0-4fd1-aaac-8ca2b6560ad0" providerId="ADAL" clId="{66D0C5E3-2971-446F-B988-E2884F62C786}" dt="2019-12-09T14:54:44.096" v="615" actId="20577"/>
          <ac:spMkLst>
            <pc:docMk/>
            <pc:sldMk cId="1347423047" sldId="305"/>
            <ac:spMk id="2" creationId="{00000000-0000-0000-0000-000000000000}"/>
          </ac:spMkLst>
        </pc:spChg>
        <pc:spChg chg="del">
          <ac:chgData name="Alfred Asterjadhi" userId="39de57b9-85c0-4fd1-aaac-8ca2b6560ad0" providerId="ADAL" clId="{66D0C5E3-2971-446F-B988-E2884F62C786}" dt="2019-12-09T14:59:04.852" v="690" actId="478"/>
          <ac:spMkLst>
            <pc:docMk/>
            <pc:sldMk cId="1347423047" sldId="305"/>
            <ac:spMk id="6" creationId="{00000000-0000-0000-0000-000000000000}"/>
          </ac:spMkLst>
        </pc:spChg>
        <pc:spChg chg="add">
          <ac:chgData name="Alfred Asterjadhi" userId="39de57b9-85c0-4fd1-aaac-8ca2b6560ad0" providerId="ADAL" clId="{66D0C5E3-2971-446F-B988-E2884F62C786}" dt="2019-12-09T15:00:19.674" v="721"/>
          <ac:spMkLst>
            <pc:docMk/>
            <pc:sldMk cId="1347423047" sldId="305"/>
            <ac:spMk id="7" creationId="{4DB3B5CE-141C-4015-BE92-DAE65B4F7BE5}"/>
          </ac:spMkLst>
        </pc:spChg>
      </pc:sldChg>
      <pc:sldChg chg="del">
        <pc:chgData name="Alfred Asterjadhi" userId="39de57b9-85c0-4fd1-aaac-8ca2b6560ad0" providerId="ADAL" clId="{66D0C5E3-2971-446F-B988-E2884F62C786}" dt="2019-12-09T14:53:17.161" v="579" actId="2696"/>
        <pc:sldMkLst>
          <pc:docMk/>
          <pc:sldMk cId="353467568" sldId="311"/>
        </pc:sldMkLst>
      </pc:sldChg>
      <pc:sldChg chg="addSp delSp">
        <pc:chgData name="Alfred Asterjadhi" userId="39de57b9-85c0-4fd1-aaac-8ca2b6560ad0" providerId="ADAL" clId="{66D0C5E3-2971-446F-B988-E2884F62C786}" dt="2019-12-09T14:59:11.531" v="694"/>
        <pc:sldMkLst>
          <pc:docMk/>
          <pc:sldMk cId="1677969607" sldId="323"/>
        </pc:sldMkLst>
        <pc:spChg chg="del">
          <ac:chgData name="Alfred Asterjadhi" userId="39de57b9-85c0-4fd1-aaac-8ca2b6560ad0" providerId="ADAL" clId="{66D0C5E3-2971-446F-B988-E2884F62C786}" dt="2019-12-09T14:59:08.828" v="693" actId="478"/>
          <ac:spMkLst>
            <pc:docMk/>
            <pc:sldMk cId="1677969607" sldId="323"/>
            <ac:spMk id="6" creationId="{522CC00A-B750-4C1F-9396-FF7D44333336}"/>
          </ac:spMkLst>
        </pc:spChg>
        <pc:spChg chg="add">
          <ac:chgData name="Alfred Asterjadhi" userId="39de57b9-85c0-4fd1-aaac-8ca2b6560ad0" providerId="ADAL" clId="{66D0C5E3-2971-446F-B988-E2884F62C786}" dt="2019-12-09T14:59:11.531" v="694"/>
          <ac:spMkLst>
            <pc:docMk/>
            <pc:sldMk cId="1677969607" sldId="323"/>
            <ac:spMk id="7" creationId="{247ADCDE-7164-400D-8B27-4BAED4FE7810}"/>
          </ac:spMkLst>
        </pc:spChg>
      </pc:sldChg>
      <pc:sldChg chg="addSp delSp modSp">
        <pc:chgData name="Alfred Asterjadhi" userId="39de57b9-85c0-4fd1-aaac-8ca2b6560ad0" providerId="ADAL" clId="{66D0C5E3-2971-446F-B988-E2884F62C786}" dt="2019-12-09T15:00:14.776" v="719" actId="1036"/>
        <pc:sldMkLst>
          <pc:docMk/>
          <pc:sldMk cId="3558380272" sldId="324"/>
        </pc:sldMkLst>
        <pc:spChg chg="del">
          <ac:chgData name="Alfred Asterjadhi" userId="39de57b9-85c0-4fd1-aaac-8ca2b6560ad0" providerId="ADAL" clId="{66D0C5E3-2971-446F-B988-E2884F62C786}" dt="2019-12-09T14:59:07.285" v="692" actId="478"/>
          <ac:spMkLst>
            <pc:docMk/>
            <pc:sldMk cId="3558380272" sldId="324"/>
            <ac:spMk id="6" creationId="{AC4518E4-1383-430B-89F1-441256025D39}"/>
          </ac:spMkLst>
        </pc:spChg>
        <pc:spChg chg="add del">
          <ac:chgData name="Alfred Asterjadhi" userId="39de57b9-85c0-4fd1-aaac-8ca2b6560ad0" providerId="ADAL" clId="{66D0C5E3-2971-446F-B988-E2884F62C786}" dt="2019-12-09T14:59:16.091" v="696" actId="478"/>
          <ac:spMkLst>
            <pc:docMk/>
            <pc:sldMk cId="3558380272" sldId="324"/>
            <ac:spMk id="8" creationId="{C93C7052-566F-4443-A3C5-14D6C85AF75B}"/>
          </ac:spMkLst>
        </pc:spChg>
        <pc:spChg chg="add del mod">
          <ac:chgData name="Alfred Asterjadhi" userId="39de57b9-85c0-4fd1-aaac-8ca2b6560ad0" providerId="ADAL" clId="{66D0C5E3-2971-446F-B988-E2884F62C786}" dt="2019-12-09T14:59:25.767" v="699" actId="478"/>
          <ac:spMkLst>
            <pc:docMk/>
            <pc:sldMk cId="3558380272" sldId="324"/>
            <ac:spMk id="9" creationId="{51CA9824-20B9-4193-A033-C315D57E01F4}"/>
          </ac:spMkLst>
        </pc:spChg>
        <pc:spChg chg="add del">
          <ac:chgData name="Alfred Asterjadhi" userId="39de57b9-85c0-4fd1-aaac-8ca2b6560ad0" providerId="ADAL" clId="{66D0C5E3-2971-446F-B988-E2884F62C786}" dt="2019-12-09T14:59:33.376" v="705" actId="478"/>
          <ac:spMkLst>
            <pc:docMk/>
            <pc:sldMk cId="3558380272" sldId="324"/>
            <ac:spMk id="10" creationId="{38F506B4-292E-478C-A573-20483A185631}"/>
          </ac:spMkLst>
        </pc:spChg>
        <pc:spChg chg="add mod">
          <ac:chgData name="Alfred Asterjadhi" userId="39de57b9-85c0-4fd1-aaac-8ca2b6560ad0" providerId="ADAL" clId="{66D0C5E3-2971-446F-B988-E2884F62C786}" dt="2019-12-09T15:00:14.776" v="719" actId="1036"/>
          <ac:spMkLst>
            <pc:docMk/>
            <pc:sldMk cId="3558380272" sldId="324"/>
            <ac:spMk id="11" creationId="{C5786EA5-5B96-4060-851B-D86FF61D8096}"/>
          </ac:spMkLst>
        </pc:spChg>
      </pc:sldChg>
      <pc:sldChg chg="addSp delSp modSp">
        <pc:chgData name="Alfred Asterjadhi" userId="39de57b9-85c0-4fd1-aaac-8ca2b6560ad0" providerId="ADAL" clId="{66D0C5E3-2971-446F-B988-E2884F62C786}" dt="2019-12-09T15:00:29.470" v="729"/>
        <pc:sldMkLst>
          <pc:docMk/>
          <pc:sldMk cId="2664910995" sldId="330"/>
        </pc:sldMkLst>
        <pc:spChg chg="del">
          <ac:chgData name="Alfred Asterjadhi" userId="39de57b9-85c0-4fd1-aaac-8ca2b6560ad0" providerId="ADAL" clId="{66D0C5E3-2971-446F-B988-E2884F62C786}" dt="2019-12-09T14:58:55.244" v="682" actId="478"/>
          <ac:spMkLst>
            <pc:docMk/>
            <pc:sldMk cId="2664910995" sldId="330"/>
            <ac:spMk id="3" creationId="{00000000-0000-0000-0000-000000000000}"/>
          </ac:spMkLst>
        </pc:spChg>
        <pc:spChg chg="mod">
          <ac:chgData name="Alfred Asterjadhi" userId="39de57b9-85c0-4fd1-aaac-8ca2b6560ad0" providerId="ADAL" clId="{66D0C5E3-2971-446F-B988-E2884F62C786}" dt="2019-12-09T14:53:21.797" v="581" actId="20577"/>
          <ac:spMkLst>
            <pc:docMk/>
            <pc:sldMk cId="2664910995" sldId="330"/>
            <ac:spMk id="6" creationId="{00000000-0000-0000-0000-000000000000}"/>
          </ac:spMkLst>
        </pc:spChg>
        <pc:spChg chg="mod">
          <ac:chgData name="Alfred Asterjadhi" userId="39de57b9-85c0-4fd1-aaac-8ca2b6560ad0" providerId="ADAL" clId="{66D0C5E3-2971-446F-B988-E2884F62C786}" dt="2019-12-09T14:53:30.109" v="591" actId="20577"/>
          <ac:spMkLst>
            <pc:docMk/>
            <pc:sldMk cId="2664910995" sldId="330"/>
            <ac:spMk id="7" creationId="{00000000-0000-0000-0000-000000000000}"/>
          </ac:spMkLst>
        </pc:spChg>
        <pc:spChg chg="add">
          <ac:chgData name="Alfred Asterjadhi" userId="39de57b9-85c0-4fd1-aaac-8ca2b6560ad0" providerId="ADAL" clId="{66D0C5E3-2971-446F-B988-E2884F62C786}" dt="2019-12-09T15:00:29.470" v="729"/>
          <ac:spMkLst>
            <pc:docMk/>
            <pc:sldMk cId="2664910995" sldId="330"/>
            <ac:spMk id="8" creationId="{BB109BFC-9D39-41E7-B4A4-733A0B327091}"/>
          </ac:spMkLst>
        </pc:spChg>
      </pc:sldChg>
      <pc:sldChg chg="addSp delSp modSp">
        <pc:chgData name="Alfred Asterjadhi" userId="39de57b9-85c0-4fd1-aaac-8ca2b6560ad0" providerId="ADAL" clId="{66D0C5E3-2971-446F-B988-E2884F62C786}" dt="2019-12-09T15:01:09.876" v="762" actId="1036"/>
        <pc:sldMkLst>
          <pc:docMk/>
          <pc:sldMk cId="4012074164" sldId="343"/>
        </pc:sldMkLst>
        <pc:spChg chg="del">
          <ac:chgData name="Alfred Asterjadhi" userId="39de57b9-85c0-4fd1-aaac-8ca2b6560ad0" providerId="ADAL" clId="{66D0C5E3-2971-446F-B988-E2884F62C786}" dt="2019-12-09T14:58:22.192" v="657" actId="478"/>
          <ac:spMkLst>
            <pc:docMk/>
            <pc:sldMk cId="4012074164" sldId="343"/>
            <ac:spMk id="3" creationId="{D20906E0-F900-4991-83B1-675F5B67FA2D}"/>
          </ac:spMkLst>
        </pc:spChg>
        <pc:spChg chg="add del">
          <ac:chgData name="Alfred Asterjadhi" userId="39de57b9-85c0-4fd1-aaac-8ca2b6560ad0" providerId="ADAL" clId="{66D0C5E3-2971-446F-B988-E2884F62C786}" dt="2019-12-09T15:01:00.071" v="755" actId="478"/>
          <ac:spMkLst>
            <pc:docMk/>
            <pc:sldMk cId="4012074164" sldId="343"/>
            <ac:spMk id="7" creationId="{006AF66A-4B76-449D-9201-A6E1D764201A}"/>
          </ac:spMkLst>
        </pc:spChg>
        <pc:spChg chg="add mod">
          <ac:chgData name="Alfred Asterjadhi" userId="39de57b9-85c0-4fd1-aaac-8ca2b6560ad0" providerId="ADAL" clId="{66D0C5E3-2971-446F-B988-E2884F62C786}" dt="2019-12-09T15:01:09.876" v="762" actId="1036"/>
          <ac:spMkLst>
            <pc:docMk/>
            <pc:sldMk cId="4012074164" sldId="343"/>
            <ac:spMk id="8" creationId="{109216C5-B6D8-43A9-891B-BD4E4660B7C9}"/>
          </ac:spMkLst>
        </pc:spChg>
      </pc:sldChg>
      <pc:sldChg chg="del">
        <pc:chgData name="Alfred Asterjadhi" userId="39de57b9-85c0-4fd1-aaac-8ca2b6560ad0" providerId="ADAL" clId="{66D0C5E3-2971-446F-B988-E2884F62C786}" dt="2019-12-09T14:51:09.922" v="518" actId="2696"/>
        <pc:sldMkLst>
          <pc:docMk/>
          <pc:sldMk cId="1849295356" sldId="344"/>
        </pc:sldMkLst>
      </pc:sldChg>
      <pc:sldChg chg="addSp delSp modSp">
        <pc:chgData name="Alfred Asterjadhi" userId="39de57b9-85c0-4fd1-aaac-8ca2b6560ad0" providerId="ADAL" clId="{66D0C5E3-2971-446F-B988-E2884F62C786}" dt="2019-12-09T15:01:32.536" v="778" actId="1036"/>
        <pc:sldMkLst>
          <pc:docMk/>
          <pc:sldMk cId="2090181183" sldId="356"/>
        </pc:sldMkLst>
        <pc:spChg chg="del">
          <ac:chgData name="Alfred Asterjadhi" userId="39de57b9-85c0-4fd1-aaac-8ca2b6560ad0" providerId="ADAL" clId="{66D0C5E3-2971-446F-B988-E2884F62C786}" dt="2019-12-09T14:58:20.708" v="656" actId="478"/>
          <ac:spMkLst>
            <pc:docMk/>
            <pc:sldMk cId="2090181183" sldId="356"/>
            <ac:spMk id="3" creationId="{D20906E0-F900-4991-83B1-675F5B67FA2D}"/>
          </ac:spMkLst>
        </pc:spChg>
        <pc:spChg chg="add mod">
          <ac:chgData name="Alfred Asterjadhi" userId="39de57b9-85c0-4fd1-aaac-8ca2b6560ad0" providerId="ADAL" clId="{66D0C5E3-2971-446F-B988-E2884F62C786}" dt="2019-12-09T15:01:32.536" v="778" actId="1036"/>
          <ac:spMkLst>
            <pc:docMk/>
            <pc:sldMk cId="2090181183" sldId="356"/>
            <ac:spMk id="8" creationId="{251682F8-AE90-4609-8197-160B4642AC6B}"/>
          </ac:spMkLst>
        </pc:spChg>
      </pc:sldChg>
      <pc:sldChg chg="addSp delSp modSp">
        <pc:chgData name="Alfred Asterjadhi" userId="39de57b9-85c0-4fd1-aaac-8ca2b6560ad0" providerId="ADAL" clId="{66D0C5E3-2971-446F-B988-E2884F62C786}" dt="2019-12-09T15:01:28.976" v="776" actId="1036"/>
        <pc:sldMkLst>
          <pc:docMk/>
          <pc:sldMk cId="2304446118" sldId="357"/>
        </pc:sldMkLst>
        <pc:spChg chg="del">
          <ac:chgData name="Alfred Asterjadhi" userId="39de57b9-85c0-4fd1-aaac-8ca2b6560ad0" providerId="ADAL" clId="{66D0C5E3-2971-446F-B988-E2884F62C786}" dt="2019-12-09T14:58:19.173" v="655" actId="478"/>
          <ac:spMkLst>
            <pc:docMk/>
            <pc:sldMk cId="2304446118" sldId="357"/>
            <ac:spMk id="3" creationId="{D20906E0-F900-4991-83B1-675F5B67FA2D}"/>
          </ac:spMkLst>
        </pc:spChg>
        <pc:spChg chg="add mod">
          <ac:chgData name="Alfred Asterjadhi" userId="39de57b9-85c0-4fd1-aaac-8ca2b6560ad0" providerId="ADAL" clId="{66D0C5E3-2971-446F-B988-E2884F62C786}" dt="2019-12-09T15:01:28.976" v="776" actId="1036"/>
          <ac:spMkLst>
            <pc:docMk/>
            <pc:sldMk cId="2304446118" sldId="357"/>
            <ac:spMk id="8" creationId="{52B1CE01-1952-4764-B848-BB211BD5D1AB}"/>
          </ac:spMkLst>
        </pc:spChg>
      </pc:sldChg>
      <pc:sldChg chg="addSp delSp">
        <pc:chgData name="Alfred Asterjadhi" userId="39de57b9-85c0-4fd1-aaac-8ca2b6560ad0" providerId="ADAL" clId="{66D0C5E3-2971-446F-B988-E2884F62C786}" dt="2019-12-09T15:00:54.793" v="753"/>
        <pc:sldMkLst>
          <pc:docMk/>
          <pc:sldMk cId="196256553" sldId="358"/>
        </pc:sldMkLst>
        <pc:spChg chg="del">
          <ac:chgData name="Alfred Asterjadhi" userId="39de57b9-85c0-4fd1-aaac-8ca2b6560ad0" providerId="ADAL" clId="{66D0C5E3-2971-446F-B988-E2884F62C786}" dt="2019-12-09T14:58:25.835" v="658" actId="478"/>
          <ac:spMkLst>
            <pc:docMk/>
            <pc:sldMk cId="196256553" sldId="358"/>
            <ac:spMk id="3" creationId="{2C46C1F3-7591-4F54-9879-568E29454A90}"/>
          </ac:spMkLst>
        </pc:spChg>
        <pc:spChg chg="add">
          <ac:chgData name="Alfred Asterjadhi" userId="39de57b9-85c0-4fd1-aaac-8ca2b6560ad0" providerId="ADAL" clId="{66D0C5E3-2971-446F-B988-E2884F62C786}" dt="2019-12-09T15:00:54.793" v="753"/>
          <ac:spMkLst>
            <pc:docMk/>
            <pc:sldMk cId="196256553" sldId="358"/>
            <ac:spMk id="8" creationId="{E92B1DD2-5681-4E77-9C0C-ADAE4ABD4FB9}"/>
          </ac:spMkLst>
        </pc:spChg>
      </pc:sldChg>
      <pc:sldChg chg="addSp delSp">
        <pc:chgData name="Alfred Asterjadhi" userId="39de57b9-85c0-4fd1-aaac-8ca2b6560ad0" providerId="ADAL" clId="{66D0C5E3-2971-446F-B988-E2884F62C786}" dt="2019-12-09T15:00:51.776" v="750"/>
        <pc:sldMkLst>
          <pc:docMk/>
          <pc:sldMk cId="2034105741" sldId="364"/>
        </pc:sldMkLst>
        <pc:spChg chg="del">
          <ac:chgData name="Alfred Asterjadhi" userId="39de57b9-85c0-4fd1-aaac-8ca2b6560ad0" providerId="ADAL" clId="{66D0C5E3-2971-446F-B988-E2884F62C786}" dt="2019-12-09T14:58:30.107" v="661" actId="478"/>
          <ac:spMkLst>
            <pc:docMk/>
            <pc:sldMk cId="2034105741" sldId="364"/>
            <ac:spMk id="6" creationId="{CBA7924B-72AF-4825-9558-91B2D9B1B0F4}"/>
          </ac:spMkLst>
        </pc:spChg>
        <pc:spChg chg="add">
          <ac:chgData name="Alfred Asterjadhi" userId="39de57b9-85c0-4fd1-aaac-8ca2b6560ad0" providerId="ADAL" clId="{66D0C5E3-2971-446F-B988-E2884F62C786}" dt="2019-12-09T15:00:51.776" v="750"/>
          <ac:spMkLst>
            <pc:docMk/>
            <pc:sldMk cId="2034105741" sldId="364"/>
            <ac:spMk id="7" creationId="{5AF61291-D943-4490-A24C-2C3EC9E17CC8}"/>
          </ac:spMkLst>
        </pc:spChg>
      </pc:sldChg>
      <pc:sldChg chg="addSp delSp">
        <pc:chgData name="Alfred Asterjadhi" userId="39de57b9-85c0-4fd1-aaac-8ca2b6560ad0" providerId="ADAL" clId="{66D0C5E3-2971-446F-B988-E2884F62C786}" dt="2019-12-09T15:00:49.747" v="748"/>
        <pc:sldMkLst>
          <pc:docMk/>
          <pc:sldMk cId="3523270210" sldId="365"/>
        </pc:sldMkLst>
        <pc:spChg chg="del">
          <ac:chgData name="Alfred Asterjadhi" userId="39de57b9-85c0-4fd1-aaac-8ca2b6560ad0" providerId="ADAL" clId="{66D0C5E3-2971-446F-B988-E2884F62C786}" dt="2019-12-09T14:58:32.766" v="663" actId="478"/>
          <ac:spMkLst>
            <pc:docMk/>
            <pc:sldMk cId="3523270210" sldId="365"/>
            <ac:spMk id="6" creationId="{E7FEE4C9-BA68-4A27-BD65-1926465BD065}"/>
          </ac:spMkLst>
        </pc:spChg>
        <pc:spChg chg="add">
          <ac:chgData name="Alfred Asterjadhi" userId="39de57b9-85c0-4fd1-aaac-8ca2b6560ad0" providerId="ADAL" clId="{66D0C5E3-2971-446F-B988-E2884F62C786}" dt="2019-12-09T15:00:49.747" v="748"/>
          <ac:spMkLst>
            <pc:docMk/>
            <pc:sldMk cId="3523270210" sldId="365"/>
            <ac:spMk id="7" creationId="{4A7674FB-2303-43A9-9D9F-A55015B53E40}"/>
          </ac:spMkLst>
        </pc:spChg>
      </pc:sldChg>
      <pc:sldChg chg="del">
        <pc:chgData name="Alfred Asterjadhi" userId="39de57b9-85c0-4fd1-aaac-8ca2b6560ad0" providerId="ADAL" clId="{66D0C5E3-2971-446F-B988-E2884F62C786}" dt="2019-12-09T14:53:17.170" v="580" actId="2696"/>
        <pc:sldMkLst>
          <pc:docMk/>
          <pc:sldMk cId="2079760911" sldId="368"/>
        </pc:sldMkLst>
      </pc:sldChg>
      <pc:sldChg chg="addSp delSp">
        <pc:chgData name="Alfred Asterjadhi" userId="39de57b9-85c0-4fd1-aaac-8ca2b6560ad0" providerId="ADAL" clId="{66D0C5E3-2971-446F-B988-E2884F62C786}" dt="2019-12-09T15:00:28.460" v="728"/>
        <pc:sldMkLst>
          <pc:docMk/>
          <pc:sldMk cId="3180790638" sldId="369"/>
        </pc:sldMkLst>
        <pc:spChg chg="del">
          <ac:chgData name="Alfred Asterjadhi" userId="39de57b9-85c0-4fd1-aaac-8ca2b6560ad0" providerId="ADAL" clId="{66D0C5E3-2971-446F-B988-E2884F62C786}" dt="2019-12-09T14:58:56.364" v="683" actId="478"/>
          <ac:spMkLst>
            <pc:docMk/>
            <pc:sldMk cId="3180790638" sldId="369"/>
            <ac:spMk id="6" creationId="{E7FEE4C9-BA68-4A27-BD65-1926465BD065}"/>
          </ac:spMkLst>
        </pc:spChg>
        <pc:spChg chg="add">
          <ac:chgData name="Alfred Asterjadhi" userId="39de57b9-85c0-4fd1-aaac-8ca2b6560ad0" providerId="ADAL" clId="{66D0C5E3-2971-446F-B988-E2884F62C786}" dt="2019-12-09T15:00:28.460" v="728"/>
          <ac:spMkLst>
            <pc:docMk/>
            <pc:sldMk cId="3180790638" sldId="369"/>
            <ac:spMk id="7" creationId="{205B0CF2-FED9-40D5-BBC2-41874C7EC247}"/>
          </ac:spMkLst>
        </pc:spChg>
      </pc:sldChg>
      <pc:sldChg chg="addSp delSp">
        <pc:chgData name="Alfred Asterjadhi" userId="39de57b9-85c0-4fd1-aaac-8ca2b6560ad0" providerId="ADAL" clId="{66D0C5E3-2971-446F-B988-E2884F62C786}" dt="2019-12-09T15:00:23.942" v="724"/>
        <pc:sldMkLst>
          <pc:docMk/>
          <pc:sldMk cId="994165189" sldId="370"/>
        </pc:sldMkLst>
        <pc:spChg chg="del">
          <ac:chgData name="Alfred Asterjadhi" userId="39de57b9-85c0-4fd1-aaac-8ca2b6560ad0" providerId="ADAL" clId="{66D0C5E3-2971-446F-B988-E2884F62C786}" dt="2019-12-09T14:59:01.446" v="687" actId="478"/>
          <ac:spMkLst>
            <pc:docMk/>
            <pc:sldMk cId="994165189" sldId="370"/>
            <ac:spMk id="6" creationId="{E7FEE4C9-BA68-4A27-BD65-1926465BD065}"/>
          </ac:spMkLst>
        </pc:spChg>
        <pc:spChg chg="add">
          <ac:chgData name="Alfred Asterjadhi" userId="39de57b9-85c0-4fd1-aaac-8ca2b6560ad0" providerId="ADAL" clId="{66D0C5E3-2971-446F-B988-E2884F62C786}" dt="2019-12-09T15:00:23.942" v="724"/>
          <ac:spMkLst>
            <pc:docMk/>
            <pc:sldMk cId="994165189" sldId="370"/>
            <ac:spMk id="7" creationId="{5C34E9D3-823A-4483-91D2-BFB5B46CE5C4}"/>
          </ac:spMkLst>
        </pc:spChg>
      </pc:sldChg>
      <pc:sldChg chg="addSp delSp modSp add">
        <pc:chgData name="Alfred Asterjadhi" userId="39de57b9-85c0-4fd1-aaac-8ca2b6560ad0" providerId="ADAL" clId="{66D0C5E3-2971-446F-B988-E2884F62C786}" dt="2019-12-09T15:00:26.273" v="726"/>
        <pc:sldMkLst>
          <pc:docMk/>
          <pc:sldMk cId="2183385118" sldId="371"/>
        </pc:sldMkLst>
        <pc:spChg chg="mod">
          <ac:chgData name="Alfred Asterjadhi" userId="39de57b9-85c0-4fd1-aaac-8ca2b6560ad0" providerId="ADAL" clId="{66D0C5E3-2971-446F-B988-E2884F62C786}" dt="2019-12-09T14:57:16.835" v="634" actId="20577"/>
          <ac:spMkLst>
            <pc:docMk/>
            <pc:sldMk cId="2183385118" sldId="371"/>
            <ac:spMk id="2" creationId="{2887872E-7093-4216-B7FD-00B41454752A}"/>
          </ac:spMkLst>
        </pc:spChg>
        <pc:spChg chg="mod">
          <ac:chgData name="Alfred Asterjadhi" userId="39de57b9-85c0-4fd1-aaac-8ca2b6560ad0" providerId="ADAL" clId="{66D0C5E3-2971-446F-B988-E2884F62C786}" dt="2019-12-09T14:55:36.454" v="619" actId="20577"/>
          <ac:spMkLst>
            <pc:docMk/>
            <pc:sldMk cId="2183385118" sldId="371"/>
            <ac:spMk id="3" creationId="{E5D10565-A56D-42A9-AED0-8399A8037329}"/>
          </ac:spMkLst>
        </pc:spChg>
        <pc:spChg chg="del">
          <ac:chgData name="Alfred Asterjadhi" userId="39de57b9-85c0-4fd1-aaac-8ca2b6560ad0" providerId="ADAL" clId="{66D0C5E3-2971-446F-B988-E2884F62C786}" dt="2019-12-09T14:58:58.803" v="685" actId="478"/>
          <ac:spMkLst>
            <pc:docMk/>
            <pc:sldMk cId="2183385118" sldId="371"/>
            <ac:spMk id="6" creationId="{E7FEE4C9-BA68-4A27-BD65-1926465BD065}"/>
          </ac:spMkLst>
        </pc:spChg>
        <pc:spChg chg="add">
          <ac:chgData name="Alfred Asterjadhi" userId="39de57b9-85c0-4fd1-aaac-8ca2b6560ad0" providerId="ADAL" clId="{66D0C5E3-2971-446F-B988-E2884F62C786}" dt="2019-12-09T15:00:26.273" v="726"/>
          <ac:spMkLst>
            <pc:docMk/>
            <pc:sldMk cId="2183385118" sldId="371"/>
            <ac:spMk id="7" creationId="{715A91DB-CE13-4A7F-BEE1-7F6622366EA4}"/>
          </ac:spMkLst>
        </pc:spChg>
      </pc:sldChg>
      <pc:sldChg chg="modSp del">
        <pc:chgData name="Alfred Asterjadhi" userId="39de57b9-85c0-4fd1-aaac-8ca2b6560ad0" providerId="ADAL" clId="{66D0C5E3-2971-446F-B988-E2884F62C786}" dt="2019-12-09T14:54:26.071" v="609" actId="2696"/>
        <pc:sldMkLst>
          <pc:docMk/>
          <pc:sldMk cId="2320005014" sldId="371"/>
        </pc:sldMkLst>
        <pc:spChg chg="mod">
          <ac:chgData name="Alfred Asterjadhi" userId="39de57b9-85c0-4fd1-aaac-8ca2b6560ad0" providerId="ADAL" clId="{66D0C5E3-2971-446F-B988-E2884F62C786}" dt="2019-12-09T14:54:18.205" v="608" actId="207"/>
          <ac:spMkLst>
            <pc:docMk/>
            <pc:sldMk cId="2320005014" sldId="371"/>
            <ac:spMk id="2" creationId="{2887872E-7093-4216-B7FD-00B41454752A}"/>
          </ac:spMkLst>
        </pc:spChg>
      </pc:sldChg>
      <pc:sldChg chg="del">
        <pc:chgData name="Alfred Asterjadhi" userId="39de57b9-85c0-4fd1-aaac-8ca2b6560ad0" providerId="ADAL" clId="{66D0C5E3-2971-446F-B988-E2884F62C786}" dt="2019-12-09T14:51:09.937" v="519" actId="2696"/>
        <pc:sldMkLst>
          <pc:docMk/>
          <pc:sldMk cId="3633559104" sldId="372"/>
        </pc:sldMkLst>
      </pc:sldChg>
      <pc:sldChg chg="del">
        <pc:chgData name="Alfred Asterjadhi" userId="39de57b9-85c0-4fd1-aaac-8ca2b6560ad0" providerId="ADAL" clId="{66D0C5E3-2971-446F-B988-E2884F62C786}" dt="2019-12-09T14:51:09.951" v="520" actId="2696"/>
        <pc:sldMkLst>
          <pc:docMk/>
          <pc:sldMk cId="2934382790" sldId="373"/>
        </pc:sldMkLst>
      </pc:sldChg>
      <pc:sldChg chg="modSp del">
        <pc:chgData name="Alfred Asterjadhi" userId="39de57b9-85c0-4fd1-aaac-8ca2b6560ad0" providerId="ADAL" clId="{66D0C5E3-2971-446F-B988-E2884F62C786}" dt="2019-12-09T14:49:50.290" v="485" actId="2696"/>
        <pc:sldMkLst>
          <pc:docMk/>
          <pc:sldMk cId="1226883355" sldId="374"/>
        </pc:sldMkLst>
        <pc:spChg chg="mod">
          <ac:chgData name="Alfred Asterjadhi" userId="39de57b9-85c0-4fd1-aaac-8ca2b6560ad0" providerId="ADAL" clId="{66D0C5E3-2971-446F-B988-E2884F62C786}" dt="2019-12-09T14:49:07.592" v="484" actId="20577"/>
          <ac:spMkLst>
            <pc:docMk/>
            <pc:sldMk cId="1226883355" sldId="374"/>
            <ac:spMk id="7" creationId="{00000000-0000-0000-0000-000000000000}"/>
          </ac:spMkLst>
        </pc:spChg>
      </pc:sldChg>
      <pc:sldChg chg="addSp delSp modSp add">
        <pc:chgData name="Alfred Asterjadhi" userId="39de57b9-85c0-4fd1-aaac-8ca2b6560ad0" providerId="ADAL" clId="{66D0C5E3-2971-446F-B988-E2884F62C786}" dt="2019-12-09T15:00:48.743" v="747"/>
        <pc:sldMkLst>
          <pc:docMk/>
          <pc:sldMk cId="2236786778" sldId="374"/>
        </pc:sldMkLst>
        <pc:spChg chg="del">
          <ac:chgData name="Alfred Asterjadhi" userId="39de57b9-85c0-4fd1-aaac-8ca2b6560ad0" providerId="ADAL" clId="{66D0C5E3-2971-446F-B988-E2884F62C786}" dt="2019-12-09T14:58:33.900" v="664" actId="478"/>
          <ac:spMkLst>
            <pc:docMk/>
            <pc:sldMk cId="2236786778" sldId="374"/>
            <ac:spMk id="3" creationId="{00000000-0000-0000-0000-000000000000}"/>
          </ac:spMkLst>
        </pc:spChg>
        <pc:spChg chg="mod">
          <ac:chgData name="Alfred Asterjadhi" userId="39de57b9-85c0-4fd1-aaac-8ca2b6560ad0" providerId="ADAL" clId="{66D0C5E3-2971-446F-B988-E2884F62C786}" dt="2019-12-09T14:50:51.116" v="517" actId="20577"/>
          <ac:spMkLst>
            <pc:docMk/>
            <pc:sldMk cId="2236786778" sldId="374"/>
            <ac:spMk id="6" creationId="{00000000-0000-0000-0000-000000000000}"/>
          </ac:spMkLst>
        </pc:spChg>
        <pc:spChg chg="add">
          <ac:chgData name="Alfred Asterjadhi" userId="39de57b9-85c0-4fd1-aaac-8ca2b6560ad0" providerId="ADAL" clId="{66D0C5E3-2971-446F-B988-E2884F62C786}" dt="2019-12-09T15:00:48.743" v="747"/>
          <ac:spMkLst>
            <pc:docMk/>
            <pc:sldMk cId="2236786778" sldId="374"/>
            <ac:spMk id="8" creationId="{C9EE52E2-3C54-4024-A41E-740C945FEED4}"/>
          </ac:spMkLst>
        </pc:spChg>
      </pc:sldChg>
      <pc:sldChg chg="addSp delSp add">
        <pc:chgData name="Alfred Asterjadhi" userId="39de57b9-85c0-4fd1-aaac-8ca2b6560ad0" providerId="ADAL" clId="{66D0C5E3-2971-446F-B988-E2884F62C786}" dt="2019-12-09T15:00:47.744" v="746"/>
        <pc:sldMkLst>
          <pc:docMk/>
          <pc:sldMk cId="260372023" sldId="375"/>
        </pc:sldMkLst>
        <pc:spChg chg="del">
          <ac:chgData name="Alfred Asterjadhi" userId="39de57b9-85c0-4fd1-aaac-8ca2b6560ad0" providerId="ADAL" clId="{66D0C5E3-2971-446F-B988-E2884F62C786}" dt="2019-12-09T14:58:35.099" v="665" actId="478"/>
          <ac:spMkLst>
            <pc:docMk/>
            <pc:sldMk cId="260372023" sldId="375"/>
            <ac:spMk id="6" creationId="{3F73934E-7C6D-42B3-B4C5-42565AF7DC3F}"/>
          </ac:spMkLst>
        </pc:spChg>
        <pc:spChg chg="add">
          <ac:chgData name="Alfred Asterjadhi" userId="39de57b9-85c0-4fd1-aaac-8ca2b6560ad0" providerId="ADAL" clId="{66D0C5E3-2971-446F-B988-E2884F62C786}" dt="2019-12-09T15:00:47.744" v="746"/>
          <ac:spMkLst>
            <pc:docMk/>
            <pc:sldMk cId="260372023" sldId="375"/>
            <ac:spMk id="7" creationId="{B93F42B0-28AC-4062-B06B-6469AC485A62}"/>
          </ac:spMkLst>
        </pc:spChg>
      </pc:sldChg>
      <pc:sldChg chg="del">
        <pc:chgData name="Alfred Asterjadhi" userId="39de57b9-85c0-4fd1-aaac-8ca2b6560ad0" providerId="ADAL" clId="{66D0C5E3-2971-446F-B988-E2884F62C786}" dt="2019-12-09T14:49:50.299" v="486" actId="2696"/>
        <pc:sldMkLst>
          <pc:docMk/>
          <pc:sldMk cId="409668177" sldId="375"/>
        </pc:sldMkLst>
      </pc:sldChg>
      <pc:sldChg chg="del">
        <pc:chgData name="Alfred Asterjadhi" userId="39de57b9-85c0-4fd1-aaac-8ca2b6560ad0" providerId="ADAL" clId="{66D0C5E3-2971-446F-B988-E2884F62C786}" dt="2019-12-09T14:49:50.308" v="487" actId="2696"/>
        <pc:sldMkLst>
          <pc:docMk/>
          <pc:sldMk cId="625661983" sldId="376"/>
        </pc:sldMkLst>
      </pc:sldChg>
      <pc:sldChg chg="addSp delSp add">
        <pc:chgData name="Alfred Asterjadhi" userId="39de57b9-85c0-4fd1-aaac-8ca2b6560ad0" providerId="ADAL" clId="{66D0C5E3-2971-446F-B988-E2884F62C786}" dt="2019-12-09T15:00:46.651" v="745"/>
        <pc:sldMkLst>
          <pc:docMk/>
          <pc:sldMk cId="3599809708" sldId="376"/>
        </pc:sldMkLst>
        <pc:spChg chg="del">
          <ac:chgData name="Alfred Asterjadhi" userId="39de57b9-85c0-4fd1-aaac-8ca2b6560ad0" providerId="ADAL" clId="{66D0C5E3-2971-446F-B988-E2884F62C786}" dt="2019-12-09T14:58:36.247" v="666" actId="478"/>
          <ac:spMkLst>
            <pc:docMk/>
            <pc:sldMk cId="3599809708" sldId="376"/>
            <ac:spMk id="6" creationId="{BE340244-E05D-41CE-B692-10BCD98ECEFF}"/>
          </ac:spMkLst>
        </pc:spChg>
        <pc:spChg chg="add">
          <ac:chgData name="Alfred Asterjadhi" userId="39de57b9-85c0-4fd1-aaac-8ca2b6560ad0" providerId="ADAL" clId="{66D0C5E3-2971-446F-B988-E2884F62C786}" dt="2019-12-09T15:00:46.651" v="745"/>
          <ac:spMkLst>
            <pc:docMk/>
            <pc:sldMk cId="3599809708" sldId="376"/>
            <ac:spMk id="7" creationId="{1BE3B7A3-063B-4E50-B8F4-1CE99951270C}"/>
          </ac:spMkLst>
        </pc:spChg>
      </pc:sldChg>
      <pc:sldChg chg="addSp delSp modSp add">
        <pc:chgData name="Alfred Asterjadhi" userId="39de57b9-85c0-4fd1-aaac-8ca2b6560ad0" providerId="ADAL" clId="{66D0C5E3-2971-446F-B988-E2884F62C786}" dt="2019-12-09T15:00:45.622" v="744"/>
        <pc:sldMkLst>
          <pc:docMk/>
          <pc:sldMk cId="1032495733" sldId="377"/>
        </pc:sldMkLst>
        <pc:spChg chg="del">
          <ac:chgData name="Alfred Asterjadhi" userId="39de57b9-85c0-4fd1-aaac-8ca2b6560ad0" providerId="ADAL" clId="{66D0C5E3-2971-446F-B988-E2884F62C786}" dt="2019-12-09T14:58:37.374" v="667" actId="478"/>
          <ac:spMkLst>
            <pc:docMk/>
            <pc:sldMk cId="1032495733" sldId="377"/>
            <ac:spMk id="3" creationId="{00000000-0000-0000-0000-000000000000}"/>
          </ac:spMkLst>
        </pc:spChg>
        <pc:spChg chg="mod">
          <ac:chgData name="Alfred Asterjadhi" userId="39de57b9-85c0-4fd1-aaac-8ca2b6560ad0" providerId="ADAL" clId="{66D0C5E3-2971-446F-B988-E2884F62C786}" dt="2019-12-09T14:51:20.719" v="530" actId="20577"/>
          <ac:spMkLst>
            <pc:docMk/>
            <pc:sldMk cId="1032495733" sldId="377"/>
            <ac:spMk id="6" creationId="{00000000-0000-0000-0000-000000000000}"/>
          </ac:spMkLst>
        </pc:spChg>
        <pc:spChg chg="add">
          <ac:chgData name="Alfred Asterjadhi" userId="39de57b9-85c0-4fd1-aaac-8ca2b6560ad0" providerId="ADAL" clId="{66D0C5E3-2971-446F-B988-E2884F62C786}" dt="2019-12-09T15:00:45.622" v="744"/>
          <ac:spMkLst>
            <pc:docMk/>
            <pc:sldMk cId="1032495733" sldId="377"/>
            <ac:spMk id="8" creationId="{2D1129BB-0EFF-4C80-93FE-8A2A4E73D55B}"/>
          </ac:spMkLst>
        </pc:spChg>
      </pc:sldChg>
      <pc:sldChg chg="addSp delSp add">
        <pc:chgData name="Alfred Asterjadhi" userId="39de57b9-85c0-4fd1-aaac-8ca2b6560ad0" providerId="ADAL" clId="{66D0C5E3-2971-446F-B988-E2884F62C786}" dt="2019-12-09T15:00:44.585" v="743"/>
        <pc:sldMkLst>
          <pc:docMk/>
          <pc:sldMk cId="2835338694" sldId="378"/>
        </pc:sldMkLst>
        <pc:spChg chg="del">
          <ac:chgData name="Alfred Asterjadhi" userId="39de57b9-85c0-4fd1-aaac-8ca2b6560ad0" providerId="ADAL" clId="{66D0C5E3-2971-446F-B988-E2884F62C786}" dt="2019-12-09T14:58:38.424" v="668" actId="478"/>
          <ac:spMkLst>
            <pc:docMk/>
            <pc:sldMk cId="2835338694" sldId="378"/>
            <ac:spMk id="6" creationId="{3F73934E-7C6D-42B3-B4C5-42565AF7DC3F}"/>
          </ac:spMkLst>
        </pc:spChg>
        <pc:spChg chg="add">
          <ac:chgData name="Alfred Asterjadhi" userId="39de57b9-85c0-4fd1-aaac-8ca2b6560ad0" providerId="ADAL" clId="{66D0C5E3-2971-446F-B988-E2884F62C786}" dt="2019-12-09T15:00:44.585" v="743"/>
          <ac:spMkLst>
            <pc:docMk/>
            <pc:sldMk cId="2835338694" sldId="378"/>
            <ac:spMk id="7" creationId="{874792A0-F9D2-4B0D-88B5-A2A3EC1F33B2}"/>
          </ac:spMkLst>
        </pc:spChg>
      </pc:sldChg>
      <pc:sldChg chg="addSp delSp add">
        <pc:chgData name="Alfred Asterjadhi" userId="39de57b9-85c0-4fd1-aaac-8ca2b6560ad0" providerId="ADAL" clId="{66D0C5E3-2971-446F-B988-E2884F62C786}" dt="2019-12-09T15:00:43.558" v="742"/>
        <pc:sldMkLst>
          <pc:docMk/>
          <pc:sldMk cId="1765247309" sldId="379"/>
        </pc:sldMkLst>
        <pc:spChg chg="del">
          <ac:chgData name="Alfred Asterjadhi" userId="39de57b9-85c0-4fd1-aaac-8ca2b6560ad0" providerId="ADAL" clId="{66D0C5E3-2971-446F-B988-E2884F62C786}" dt="2019-12-09T14:58:39.775" v="669" actId="478"/>
          <ac:spMkLst>
            <pc:docMk/>
            <pc:sldMk cId="1765247309" sldId="379"/>
            <ac:spMk id="6" creationId="{BE340244-E05D-41CE-B692-10BCD98ECEFF}"/>
          </ac:spMkLst>
        </pc:spChg>
        <pc:spChg chg="add">
          <ac:chgData name="Alfred Asterjadhi" userId="39de57b9-85c0-4fd1-aaac-8ca2b6560ad0" providerId="ADAL" clId="{66D0C5E3-2971-446F-B988-E2884F62C786}" dt="2019-12-09T15:00:43.558" v="742"/>
          <ac:spMkLst>
            <pc:docMk/>
            <pc:sldMk cId="1765247309" sldId="379"/>
            <ac:spMk id="7" creationId="{AA004373-4E02-46C5-BD49-CB933CAE4151}"/>
          </ac:spMkLst>
        </pc:spChg>
      </pc:sldChg>
      <pc:sldChg chg="addSp delSp modSp add">
        <pc:chgData name="Alfred Asterjadhi" userId="39de57b9-85c0-4fd1-aaac-8ca2b6560ad0" providerId="ADAL" clId="{66D0C5E3-2971-446F-B988-E2884F62C786}" dt="2019-12-09T15:00:42.568" v="741"/>
        <pc:sldMkLst>
          <pc:docMk/>
          <pc:sldMk cId="3624576305" sldId="380"/>
        </pc:sldMkLst>
        <pc:spChg chg="del">
          <ac:chgData name="Alfred Asterjadhi" userId="39de57b9-85c0-4fd1-aaac-8ca2b6560ad0" providerId="ADAL" clId="{66D0C5E3-2971-446F-B988-E2884F62C786}" dt="2019-12-09T14:58:40.772" v="670" actId="478"/>
          <ac:spMkLst>
            <pc:docMk/>
            <pc:sldMk cId="3624576305" sldId="380"/>
            <ac:spMk id="3" creationId="{00000000-0000-0000-0000-000000000000}"/>
          </ac:spMkLst>
        </pc:spChg>
        <pc:spChg chg="mod">
          <ac:chgData name="Alfred Asterjadhi" userId="39de57b9-85c0-4fd1-aaac-8ca2b6560ad0" providerId="ADAL" clId="{66D0C5E3-2971-446F-B988-E2884F62C786}" dt="2019-12-09T14:51:44.532" v="541" actId="20577"/>
          <ac:spMkLst>
            <pc:docMk/>
            <pc:sldMk cId="3624576305" sldId="380"/>
            <ac:spMk id="6" creationId="{00000000-0000-0000-0000-000000000000}"/>
          </ac:spMkLst>
        </pc:spChg>
        <pc:spChg chg="add">
          <ac:chgData name="Alfred Asterjadhi" userId="39de57b9-85c0-4fd1-aaac-8ca2b6560ad0" providerId="ADAL" clId="{66D0C5E3-2971-446F-B988-E2884F62C786}" dt="2019-12-09T15:00:42.568" v="741"/>
          <ac:spMkLst>
            <pc:docMk/>
            <pc:sldMk cId="3624576305" sldId="380"/>
            <ac:spMk id="8" creationId="{77010FFB-0411-43D5-B836-55C8C23D0207}"/>
          </ac:spMkLst>
        </pc:spChg>
      </pc:sldChg>
      <pc:sldChg chg="addSp delSp add">
        <pc:chgData name="Alfred Asterjadhi" userId="39de57b9-85c0-4fd1-aaac-8ca2b6560ad0" providerId="ADAL" clId="{66D0C5E3-2971-446F-B988-E2884F62C786}" dt="2019-12-09T15:00:41.343" v="740"/>
        <pc:sldMkLst>
          <pc:docMk/>
          <pc:sldMk cId="3387707734" sldId="381"/>
        </pc:sldMkLst>
        <pc:spChg chg="del">
          <ac:chgData name="Alfred Asterjadhi" userId="39de57b9-85c0-4fd1-aaac-8ca2b6560ad0" providerId="ADAL" clId="{66D0C5E3-2971-446F-B988-E2884F62C786}" dt="2019-12-09T14:58:41.908" v="671" actId="478"/>
          <ac:spMkLst>
            <pc:docMk/>
            <pc:sldMk cId="3387707734" sldId="381"/>
            <ac:spMk id="6" creationId="{3F73934E-7C6D-42B3-B4C5-42565AF7DC3F}"/>
          </ac:spMkLst>
        </pc:spChg>
        <pc:spChg chg="add">
          <ac:chgData name="Alfred Asterjadhi" userId="39de57b9-85c0-4fd1-aaac-8ca2b6560ad0" providerId="ADAL" clId="{66D0C5E3-2971-446F-B988-E2884F62C786}" dt="2019-12-09T15:00:41.343" v="740"/>
          <ac:spMkLst>
            <pc:docMk/>
            <pc:sldMk cId="3387707734" sldId="381"/>
            <ac:spMk id="7" creationId="{7C5093AF-FA65-4D7C-8998-1A41D958AC77}"/>
          </ac:spMkLst>
        </pc:spChg>
      </pc:sldChg>
      <pc:sldChg chg="addSp delSp add">
        <pc:chgData name="Alfred Asterjadhi" userId="39de57b9-85c0-4fd1-aaac-8ca2b6560ad0" providerId="ADAL" clId="{66D0C5E3-2971-446F-B988-E2884F62C786}" dt="2019-12-09T15:00:40.292" v="739"/>
        <pc:sldMkLst>
          <pc:docMk/>
          <pc:sldMk cId="2596491405" sldId="382"/>
        </pc:sldMkLst>
        <pc:spChg chg="del">
          <ac:chgData name="Alfred Asterjadhi" userId="39de57b9-85c0-4fd1-aaac-8ca2b6560ad0" providerId="ADAL" clId="{66D0C5E3-2971-446F-B988-E2884F62C786}" dt="2019-12-09T14:58:42.952" v="672" actId="478"/>
          <ac:spMkLst>
            <pc:docMk/>
            <pc:sldMk cId="2596491405" sldId="382"/>
            <ac:spMk id="6" creationId="{BE340244-E05D-41CE-B692-10BCD98ECEFF}"/>
          </ac:spMkLst>
        </pc:spChg>
        <pc:spChg chg="add">
          <ac:chgData name="Alfred Asterjadhi" userId="39de57b9-85c0-4fd1-aaac-8ca2b6560ad0" providerId="ADAL" clId="{66D0C5E3-2971-446F-B988-E2884F62C786}" dt="2019-12-09T15:00:40.292" v="739"/>
          <ac:spMkLst>
            <pc:docMk/>
            <pc:sldMk cId="2596491405" sldId="382"/>
            <ac:spMk id="7" creationId="{04FCC880-CB2F-48D9-9C08-D8F4253A7D27}"/>
          </ac:spMkLst>
        </pc:spChg>
      </pc:sldChg>
      <pc:sldChg chg="addSp delSp modSp add">
        <pc:chgData name="Alfred Asterjadhi" userId="39de57b9-85c0-4fd1-aaac-8ca2b6560ad0" providerId="ADAL" clId="{66D0C5E3-2971-446F-B988-E2884F62C786}" dt="2019-12-09T15:00:39.207" v="738"/>
        <pc:sldMkLst>
          <pc:docMk/>
          <pc:sldMk cId="471761505" sldId="383"/>
        </pc:sldMkLst>
        <pc:spChg chg="del">
          <ac:chgData name="Alfred Asterjadhi" userId="39de57b9-85c0-4fd1-aaac-8ca2b6560ad0" providerId="ADAL" clId="{66D0C5E3-2971-446F-B988-E2884F62C786}" dt="2019-12-09T14:58:44.047" v="673" actId="478"/>
          <ac:spMkLst>
            <pc:docMk/>
            <pc:sldMk cId="471761505" sldId="383"/>
            <ac:spMk id="3" creationId="{00000000-0000-0000-0000-000000000000}"/>
          </ac:spMkLst>
        </pc:spChg>
        <pc:spChg chg="mod">
          <ac:chgData name="Alfred Asterjadhi" userId="39de57b9-85c0-4fd1-aaac-8ca2b6560ad0" providerId="ADAL" clId="{66D0C5E3-2971-446F-B988-E2884F62C786}" dt="2019-12-09T14:52:04.753" v="556" actId="20577"/>
          <ac:spMkLst>
            <pc:docMk/>
            <pc:sldMk cId="471761505" sldId="383"/>
            <ac:spMk id="6" creationId="{00000000-0000-0000-0000-000000000000}"/>
          </ac:spMkLst>
        </pc:spChg>
        <pc:spChg chg="add">
          <ac:chgData name="Alfred Asterjadhi" userId="39de57b9-85c0-4fd1-aaac-8ca2b6560ad0" providerId="ADAL" clId="{66D0C5E3-2971-446F-B988-E2884F62C786}" dt="2019-12-09T15:00:39.207" v="738"/>
          <ac:spMkLst>
            <pc:docMk/>
            <pc:sldMk cId="471761505" sldId="383"/>
            <ac:spMk id="8" creationId="{AF797441-ADB6-44C6-A68C-F4BE0175F3E1}"/>
          </ac:spMkLst>
        </pc:spChg>
      </pc:sldChg>
      <pc:sldChg chg="addSp delSp add">
        <pc:chgData name="Alfred Asterjadhi" userId="39de57b9-85c0-4fd1-aaac-8ca2b6560ad0" providerId="ADAL" clId="{66D0C5E3-2971-446F-B988-E2884F62C786}" dt="2019-12-09T15:00:38.114" v="737"/>
        <pc:sldMkLst>
          <pc:docMk/>
          <pc:sldMk cId="3324196167" sldId="384"/>
        </pc:sldMkLst>
        <pc:spChg chg="del">
          <ac:chgData name="Alfred Asterjadhi" userId="39de57b9-85c0-4fd1-aaac-8ca2b6560ad0" providerId="ADAL" clId="{66D0C5E3-2971-446F-B988-E2884F62C786}" dt="2019-12-09T14:58:45.204" v="674" actId="478"/>
          <ac:spMkLst>
            <pc:docMk/>
            <pc:sldMk cId="3324196167" sldId="384"/>
            <ac:spMk id="6" creationId="{3F73934E-7C6D-42B3-B4C5-42565AF7DC3F}"/>
          </ac:spMkLst>
        </pc:spChg>
        <pc:spChg chg="add">
          <ac:chgData name="Alfred Asterjadhi" userId="39de57b9-85c0-4fd1-aaac-8ca2b6560ad0" providerId="ADAL" clId="{66D0C5E3-2971-446F-B988-E2884F62C786}" dt="2019-12-09T15:00:38.114" v="737"/>
          <ac:spMkLst>
            <pc:docMk/>
            <pc:sldMk cId="3324196167" sldId="384"/>
            <ac:spMk id="7" creationId="{27E341AE-B937-405C-977B-22CD2D3223DB}"/>
          </ac:spMkLst>
        </pc:spChg>
      </pc:sldChg>
      <pc:sldChg chg="addSp delSp add">
        <pc:chgData name="Alfred Asterjadhi" userId="39de57b9-85c0-4fd1-aaac-8ca2b6560ad0" providerId="ADAL" clId="{66D0C5E3-2971-446F-B988-E2884F62C786}" dt="2019-12-09T15:00:36.976" v="736"/>
        <pc:sldMkLst>
          <pc:docMk/>
          <pc:sldMk cId="435812449" sldId="385"/>
        </pc:sldMkLst>
        <pc:spChg chg="del">
          <ac:chgData name="Alfred Asterjadhi" userId="39de57b9-85c0-4fd1-aaac-8ca2b6560ad0" providerId="ADAL" clId="{66D0C5E3-2971-446F-B988-E2884F62C786}" dt="2019-12-09T14:58:46.458" v="675" actId="478"/>
          <ac:spMkLst>
            <pc:docMk/>
            <pc:sldMk cId="435812449" sldId="385"/>
            <ac:spMk id="6" creationId="{BE340244-E05D-41CE-B692-10BCD98ECEFF}"/>
          </ac:spMkLst>
        </pc:spChg>
        <pc:spChg chg="add">
          <ac:chgData name="Alfred Asterjadhi" userId="39de57b9-85c0-4fd1-aaac-8ca2b6560ad0" providerId="ADAL" clId="{66D0C5E3-2971-446F-B988-E2884F62C786}" dt="2019-12-09T15:00:36.976" v="736"/>
          <ac:spMkLst>
            <pc:docMk/>
            <pc:sldMk cId="435812449" sldId="385"/>
            <ac:spMk id="7" creationId="{60CC32AD-CF93-4EA1-9061-89F45454D5DC}"/>
          </ac:spMkLst>
        </pc:spChg>
      </pc:sldChg>
      <pc:sldChg chg="addSp delSp modSp add">
        <pc:chgData name="Alfred Asterjadhi" userId="39de57b9-85c0-4fd1-aaac-8ca2b6560ad0" providerId="ADAL" clId="{66D0C5E3-2971-446F-B988-E2884F62C786}" dt="2019-12-09T15:00:35.904" v="735"/>
        <pc:sldMkLst>
          <pc:docMk/>
          <pc:sldMk cId="583181060" sldId="386"/>
        </pc:sldMkLst>
        <pc:spChg chg="del">
          <ac:chgData name="Alfred Asterjadhi" userId="39de57b9-85c0-4fd1-aaac-8ca2b6560ad0" providerId="ADAL" clId="{66D0C5E3-2971-446F-B988-E2884F62C786}" dt="2019-12-09T14:58:47.630" v="676" actId="478"/>
          <ac:spMkLst>
            <pc:docMk/>
            <pc:sldMk cId="583181060" sldId="386"/>
            <ac:spMk id="3" creationId="{00000000-0000-0000-0000-000000000000}"/>
          </ac:spMkLst>
        </pc:spChg>
        <pc:spChg chg="mod">
          <ac:chgData name="Alfred Asterjadhi" userId="39de57b9-85c0-4fd1-aaac-8ca2b6560ad0" providerId="ADAL" clId="{66D0C5E3-2971-446F-B988-E2884F62C786}" dt="2019-12-09T14:52:17.924" v="566" actId="20577"/>
          <ac:spMkLst>
            <pc:docMk/>
            <pc:sldMk cId="583181060" sldId="386"/>
            <ac:spMk id="6" creationId="{00000000-0000-0000-0000-000000000000}"/>
          </ac:spMkLst>
        </pc:spChg>
        <pc:spChg chg="add">
          <ac:chgData name="Alfred Asterjadhi" userId="39de57b9-85c0-4fd1-aaac-8ca2b6560ad0" providerId="ADAL" clId="{66D0C5E3-2971-446F-B988-E2884F62C786}" dt="2019-12-09T15:00:35.904" v="735"/>
          <ac:spMkLst>
            <pc:docMk/>
            <pc:sldMk cId="583181060" sldId="386"/>
            <ac:spMk id="8" creationId="{2BBED712-6C19-4306-BC63-D85408A27585}"/>
          </ac:spMkLst>
        </pc:spChg>
      </pc:sldChg>
      <pc:sldChg chg="addSp delSp add">
        <pc:chgData name="Alfred Asterjadhi" userId="39de57b9-85c0-4fd1-aaac-8ca2b6560ad0" providerId="ADAL" clId="{66D0C5E3-2971-446F-B988-E2884F62C786}" dt="2019-12-09T15:00:34.810" v="734"/>
        <pc:sldMkLst>
          <pc:docMk/>
          <pc:sldMk cId="1950504488" sldId="387"/>
        </pc:sldMkLst>
        <pc:spChg chg="del">
          <ac:chgData name="Alfred Asterjadhi" userId="39de57b9-85c0-4fd1-aaac-8ca2b6560ad0" providerId="ADAL" clId="{66D0C5E3-2971-446F-B988-E2884F62C786}" dt="2019-12-09T14:58:48.649" v="677" actId="478"/>
          <ac:spMkLst>
            <pc:docMk/>
            <pc:sldMk cId="1950504488" sldId="387"/>
            <ac:spMk id="6" creationId="{3F73934E-7C6D-42B3-B4C5-42565AF7DC3F}"/>
          </ac:spMkLst>
        </pc:spChg>
        <pc:spChg chg="add">
          <ac:chgData name="Alfred Asterjadhi" userId="39de57b9-85c0-4fd1-aaac-8ca2b6560ad0" providerId="ADAL" clId="{66D0C5E3-2971-446F-B988-E2884F62C786}" dt="2019-12-09T15:00:34.810" v="734"/>
          <ac:spMkLst>
            <pc:docMk/>
            <pc:sldMk cId="1950504488" sldId="387"/>
            <ac:spMk id="7" creationId="{FA93446A-311C-47A0-852E-816BDC158152}"/>
          </ac:spMkLst>
        </pc:spChg>
      </pc:sldChg>
      <pc:sldChg chg="addSp delSp add">
        <pc:chgData name="Alfred Asterjadhi" userId="39de57b9-85c0-4fd1-aaac-8ca2b6560ad0" providerId="ADAL" clId="{66D0C5E3-2971-446F-B988-E2884F62C786}" dt="2019-12-09T15:00:33.668" v="733"/>
        <pc:sldMkLst>
          <pc:docMk/>
          <pc:sldMk cId="4104515767" sldId="388"/>
        </pc:sldMkLst>
        <pc:spChg chg="del">
          <ac:chgData name="Alfred Asterjadhi" userId="39de57b9-85c0-4fd1-aaac-8ca2b6560ad0" providerId="ADAL" clId="{66D0C5E3-2971-446F-B988-E2884F62C786}" dt="2019-12-09T14:58:50.024" v="678" actId="478"/>
          <ac:spMkLst>
            <pc:docMk/>
            <pc:sldMk cId="4104515767" sldId="388"/>
            <ac:spMk id="6" creationId="{BE340244-E05D-41CE-B692-10BCD98ECEFF}"/>
          </ac:spMkLst>
        </pc:spChg>
        <pc:spChg chg="add">
          <ac:chgData name="Alfred Asterjadhi" userId="39de57b9-85c0-4fd1-aaac-8ca2b6560ad0" providerId="ADAL" clId="{66D0C5E3-2971-446F-B988-E2884F62C786}" dt="2019-12-09T15:00:33.668" v="733"/>
          <ac:spMkLst>
            <pc:docMk/>
            <pc:sldMk cId="4104515767" sldId="388"/>
            <ac:spMk id="7" creationId="{EC56AF23-9948-4B33-8E5D-C0A66FF5D6E4}"/>
          </ac:spMkLst>
        </pc:spChg>
      </pc:sldChg>
      <pc:sldChg chg="addSp delSp modSp add">
        <pc:chgData name="Alfred Asterjadhi" userId="39de57b9-85c0-4fd1-aaac-8ca2b6560ad0" providerId="ADAL" clId="{66D0C5E3-2971-446F-B988-E2884F62C786}" dt="2019-12-09T15:00:32.559" v="732"/>
        <pc:sldMkLst>
          <pc:docMk/>
          <pc:sldMk cId="329778494" sldId="389"/>
        </pc:sldMkLst>
        <pc:spChg chg="del">
          <ac:chgData name="Alfred Asterjadhi" userId="39de57b9-85c0-4fd1-aaac-8ca2b6560ad0" providerId="ADAL" clId="{66D0C5E3-2971-446F-B988-E2884F62C786}" dt="2019-12-09T14:58:51.490" v="679" actId="478"/>
          <ac:spMkLst>
            <pc:docMk/>
            <pc:sldMk cId="329778494" sldId="389"/>
            <ac:spMk id="3" creationId="{00000000-0000-0000-0000-000000000000}"/>
          </ac:spMkLst>
        </pc:spChg>
        <pc:spChg chg="mod">
          <ac:chgData name="Alfred Asterjadhi" userId="39de57b9-85c0-4fd1-aaac-8ca2b6560ad0" providerId="ADAL" clId="{66D0C5E3-2971-446F-B988-E2884F62C786}" dt="2019-12-09T14:52:37.878" v="578" actId="20577"/>
          <ac:spMkLst>
            <pc:docMk/>
            <pc:sldMk cId="329778494" sldId="389"/>
            <ac:spMk id="6" creationId="{00000000-0000-0000-0000-000000000000}"/>
          </ac:spMkLst>
        </pc:spChg>
        <pc:spChg chg="add">
          <ac:chgData name="Alfred Asterjadhi" userId="39de57b9-85c0-4fd1-aaac-8ca2b6560ad0" providerId="ADAL" clId="{66D0C5E3-2971-446F-B988-E2884F62C786}" dt="2019-12-09T15:00:32.559" v="732"/>
          <ac:spMkLst>
            <pc:docMk/>
            <pc:sldMk cId="329778494" sldId="389"/>
            <ac:spMk id="8" creationId="{D0AEF751-DBB6-4EBD-AE82-04D73BE9D2A9}"/>
          </ac:spMkLst>
        </pc:spChg>
      </pc:sldChg>
      <pc:sldChg chg="addSp delSp add">
        <pc:chgData name="Alfred Asterjadhi" userId="39de57b9-85c0-4fd1-aaac-8ca2b6560ad0" providerId="ADAL" clId="{66D0C5E3-2971-446F-B988-E2884F62C786}" dt="2019-12-09T15:00:31.507" v="731"/>
        <pc:sldMkLst>
          <pc:docMk/>
          <pc:sldMk cId="4291757325" sldId="390"/>
        </pc:sldMkLst>
        <pc:spChg chg="del">
          <ac:chgData name="Alfred Asterjadhi" userId="39de57b9-85c0-4fd1-aaac-8ca2b6560ad0" providerId="ADAL" clId="{66D0C5E3-2971-446F-B988-E2884F62C786}" dt="2019-12-09T14:58:52.762" v="680" actId="478"/>
          <ac:spMkLst>
            <pc:docMk/>
            <pc:sldMk cId="4291757325" sldId="390"/>
            <ac:spMk id="6" creationId="{3F73934E-7C6D-42B3-B4C5-42565AF7DC3F}"/>
          </ac:spMkLst>
        </pc:spChg>
        <pc:spChg chg="add">
          <ac:chgData name="Alfred Asterjadhi" userId="39de57b9-85c0-4fd1-aaac-8ca2b6560ad0" providerId="ADAL" clId="{66D0C5E3-2971-446F-B988-E2884F62C786}" dt="2019-12-09T15:00:31.507" v="731"/>
          <ac:spMkLst>
            <pc:docMk/>
            <pc:sldMk cId="4291757325" sldId="390"/>
            <ac:spMk id="7" creationId="{5C9AA536-4FA5-4D6F-8DDD-CE89980D70C2}"/>
          </ac:spMkLst>
        </pc:spChg>
      </pc:sldChg>
      <pc:sldChg chg="addSp delSp add">
        <pc:chgData name="Alfred Asterjadhi" userId="39de57b9-85c0-4fd1-aaac-8ca2b6560ad0" providerId="ADAL" clId="{66D0C5E3-2971-446F-B988-E2884F62C786}" dt="2019-12-09T15:00:30.543" v="730"/>
        <pc:sldMkLst>
          <pc:docMk/>
          <pc:sldMk cId="3873152281" sldId="391"/>
        </pc:sldMkLst>
        <pc:spChg chg="del">
          <ac:chgData name="Alfred Asterjadhi" userId="39de57b9-85c0-4fd1-aaac-8ca2b6560ad0" providerId="ADAL" clId="{66D0C5E3-2971-446F-B988-E2884F62C786}" dt="2019-12-09T14:58:53.902" v="681" actId="478"/>
          <ac:spMkLst>
            <pc:docMk/>
            <pc:sldMk cId="3873152281" sldId="391"/>
            <ac:spMk id="6" creationId="{BE340244-E05D-41CE-B692-10BCD98ECEFF}"/>
          </ac:spMkLst>
        </pc:spChg>
        <pc:spChg chg="add">
          <ac:chgData name="Alfred Asterjadhi" userId="39de57b9-85c0-4fd1-aaac-8ca2b6560ad0" providerId="ADAL" clId="{66D0C5E3-2971-446F-B988-E2884F62C786}" dt="2019-12-09T15:00:30.543" v="730"/>
          <ac:spMkLst>
            <pc:docMk/>
            <pc:sldMk cId="3873152281" sldId="391"/>
            <ac:spMk id="7" creationId="{4AB6E03E-F463-4042-A07E-D1313437B780}"/>
          </ac:spMkLst>
        </pc:spChg>
      </pc:sldChg>
      <pc:sldChg chg="addSp delSp modSp add">
        <pc:chgData name="Alfred Asterjadhi" userId="39de57b9-85c0-4fd1-aaac-8ca2b6560ad0" providerId="ADAL" clId="{66D0C5E3-2971-446F-B988-E2884F62C786}" dt="2019-12-09T15:00:27.352" v="727"/>
        <pc:sldMkLst>
          <pc:docMk/>
          <pc:sldMk cId="3508630591" sldId="392"/>
        </pc:sldMkLst>
        <pc:spChg chg="mod">
          <ac:chgData name="Alfred Asterjadhi" userId="39de57b9-85c0-4fd1-aaac-8ca2b6560ad0" providerId="ADAL" clId="{66D0C5E3-2971-446F-B988-E2884F62C786}" dt="2019-12-09T14:53:38.247" v="599" actId="20577"/>
          <ac:spMkLst>
            <pc:docMk/>
            <pc:sldMk cId="3508630591" sldId="392"/>
            <ac:spMk id="2" creationId="{2887872E-7093-4216-B7FD-00B41454752A}"/>
          </ac:spMkLst>
        </pc:spChg>
        <pc:spChg chg="del">
          <ac:chgData name="Alfred Asterjadhi" userId="39de57b9-85c0-4fd1-aaac-8ca2b6560ad0" providerId="ADAL" clId="{66D0C5E3-2971-446F-B988-E2884F62C786}" dt="2019-12-09T14:58:57.603" v="684" actId="478"/>
          <ac:spMkLst>
            <pc:docMk/>
            <pc:sldMk cId="3508630591" sldId="392"/>
            <ac:spMk id="6" creationId="{E7FEE4C9-BA68-4A27-BD65-1926465BD065}"/>
          </ac:spMkLst>
        </pc:spChg>
        <pc:spChg chg="add">
          <ac:chgData name="Alfred Asterjadhi" userId="39de57b9-85c0-4fd1-aaac-8ca2b6560ad0" providerId="ADAL" clId="{66D0C5E3-2971-446F-B988-E2884F62C786}" dt="2019-12-09T15:00:27.352" v="727"/>
          <ac:spMkLst>
            <pc:docMk/>
            <pc:sldMk cId="3508630591" sldId="392"/>
            <ac:spMk id="7" creationId="{AB990D79-45EB-430D-9522-CE6B8127821F}"/>
          </ac:spMkLst>
        </pc:spChg>
      </pc:sldChg>
      <pc:sldChg chg="addSp delSp add">
        <pc:chgData name="Alfred Asterjadhi" userId="39de57b9-85c0-4fd1-aaac-8ca2b6560ad0" providerId="ADAL" clId="{66D0C5E3-2971-446F-B988-E2884F62C786}" dt="2019-12-09T15:00:22.860" v="723"/>
        <pc:sldMkLst>
          <pc:docMk/>
          <pc:sldMk cId="217313492" sldId="393"/>
        </pc:sldMkLst>
        <pc:spChg chg="del">
          <ac:chgData name="Alfred Asterjadhi" userId="39de57b9-85c0-4fd1-aaac-8ca2b6560ad0" providerId="ADAL" clId="{66D0C5E3-2971-446F-B988-E2884F62C786}" dt="2019-12-09T14:59:02.681" v="688" actId="478"/>
          <ac:spMkLst>
            <pc:docMk/>
            <pc:sldMk cId="217313492" sldId="393"/>
            <ac:spMk id="6" creationId="{E7FEE4C9-BA68-4A27-BD65-1926465BD065}"/>
          </ac:spMkLst>
        </pc:spChg>
        <pc:spChg chg="add">
          <ac:chgData name="Alfred Asterjadhi" userId="39de57b9-85c0-4fd1-aaac-8ca2b6560ad0" providerId="ADAL" clId="{66D0C5E3-2971-446F-B988-E2884F62C786}" dt="2019-12-09T15:00:22.860" v="723"/>
          <ac:spMkLst>
            <pc:docMk/>
            <pc:sldMk cId="217313492" sldId="393"/>
            <ac:spMk id="7" creationId="{53ECDB27-196E-49F3-A384-D31F0CC80795}"/>
          </ac:spMkLst>
        </pc:spChg>
      </pc:sldChg>
      <pc:sldMasterChg chg="modSp">
        <pc:chgData name="Alfred Asterjadhi" userId="39de57b9-85c0-4fd1-aaac-8ca2b6560ad0" providerId="ADAL" clId="{66D0C5E3-2971-446F-B988-E2884F62C786}" dt="2019-12-09T14:26:16.884" v="26" actId="20577"/>
        <pc:sldMasterMkLst>
          <pc:docMk/>
          <pc:sldMasterMk cId="0" sldId="2147483648"/>
        </pc:sldMasterMkLst>
        <pc:spChg chg="mod">
          <ac:chgData name="Alfred Asterjadhi" userId="39de57b9-85c0-4fd1-aaac-8ca2b6560ad0" providerId="ADAL" clId="{66D0C5E3-2971-446F-B988-E2884F62C786}" dt="2019-12-09T14:26:16.884" v="26" actId="20577"/>
          <ac:spMkLst>
            <pc:docMk/>
            <pc:sldMasterMk cId="0" sldId="2147483648"/>
            <ac:spMk id="10" creationId="{00000000-0000-0000-0000-000000000000}"/>
          </ac:spMkLst>
        </pc:spChg>
        <pc:spChg chg="mod">
          <ac:chgData name="Alfred Asterjadhi" userId="39de57b9-85c0-4fd1-aaac-8ca2b6560ad0" providerId="ADAL" clId="{66D0C5E3-2971-446F-B988-E2884F62C786}" dt="2019-12-09T14:25:52.814" v="10" actId="20577"/>
          <ac:spMkLst>
            <pc:docMk/>
            <pc:sldMasterMk cId="0" sldId="2147483648"/>
            <ac:spMk id="1027"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524000"/>
            <a:ext cx="4267199" cy="4951414"/>
          </a:xfrm>
        </p:spPr>
        <p:txBody>
          <a:bodyPr/>
          <a:lstStyle/>
          <a:p>
            <a:pPr lvl="0">
              <a:lnSpc>
                <a:spcPct val="80000"/>
              </a:lnSpc>
              <a:buFont typeface="Arial" panose="020B0604020202020204" pitchFamily="34" charset="0"/>
              <a:buChar char="•"/>
            </a:pPr>
            <a:r>
              <a:rPr lang="en-US" altLang="en-US" sz="1200" dirty="0">
                <a:solidFill>
                  <a:schemeClr val="tx1"/>
                </a:solidFill>
              </a:rPr>
              <a:t>Monday PM1 (13:30-15:30)</a:t>
            </a:r>
          </a:p>
          <a:p>
            <a:pPr lvl="1">
              <a:lnSpc>
                <a:spcPct val="80000"/>
              </a:lnSpc>
              <a:buFont typeface="Arial" panose="020B0604020202020204" pitchFamily="34" charset="0"/>
              <a:buChar char="•"/>
            </a:pPr>
            <a:r>
              <a:rPr lang="en-US" altLang="en-US" sz="1100" dirty="0">
                <a:solidFill>
                  <a:schemeClr val="tx1"/>
                </a:solidFill>
              </a:rPr>
              <a:t>Call meeting to order </a:t>
            </a:r>
          </a:p>
          <a:p>
            <a:pPr lvl="1">
              <a:buFont typeface="Arial" panose="020B0604020202020204" pitchFamily="34" charset="0"/>
              <a:buChar char="•"/>
            </a:pPr>
            <a:r>
              <a:rPr lang="en-US" altLang="en-US" sz="1100" dirty="0">
                <a:solidFill>
                  <a:schemeClr val="tx1"/>
                </a:solidFill>
              </a:rPr>
              <a:t>IEEE-SA IPR policy and Procedure</a:t>
            </a:r>
          </a:p>
          <a:p>
            <a:pPr lvl="1">
              <a:lnSpc>
                <a:spcPct val="80000"/>
              </a:lnSpc>
              <a:buFont typeface="Arial" panose="020B0604020202020204" pitchFamily="34" charset="0"/>
              <a:buChar char="•"/>
            </a:pPr>
            <a:r>
              <a:rPr lang="en-US" altLang="en-US" sz="1100" dirty="0">
                <a:solidFill>
                  <a:schemeClr val="tx1"/>
                </a:solidFill>
              </a:rPr>
              <a:t>Set and approve agenda</a:t>
            </a:r>
          </a:p>
          <a:p>
            <a:pPr lvl="1">
              <a:lnSpc>
                <a:spcPct val="80000"/>
              </a:lnSpc>
              <a:buFont typeface="Arial" panose="020B0604020202020204" pitchFamily="34" charset="0"/>
              <a:buChar char="•"/>
            </a:pPr>
            <a:r>
              <a:rPr lang="en-US" altLang="en-US" sz="11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100" dirty="0">
                <a:solidFill>
                  <a:schemeClr val="tx1"/>
                </a:solidFill>
              </a:rPr>
              <a:t>Approve TG minutes</a:t>
            </a:r>
          </a:p>
          <a:p>
            <a:pPr lvl="1">
              <a:lnSpc>
                <a:spcPct val="80000"/>
              </a:lnSpc>
              <a:buFont typeface="Arial" panose="020B0604020202020204" pitchFamily="34" charset="0"/>
              <a:buChar char="•"/>
            </a:pPr>
            <a:r>
              <a:rPr lang="en-US" altLang="en-US" sz="1100" dirty="0">
                <a:solidFill>
                  <a:schemeClr val="tx1"/>
                </a:solidFill>
              </a:rPr>
              <a:t>Presentation of submissions</a:t>
            </a:r>
          </a:p>
          <a:p>
            <a:pPr lvl="1">
              <a:lnSpc>
                <a:spcPct val="80000"/>
              </a:lnSpc>
              <a:buFont typeface="Arial" panose="020B0604020202020204" pitchFamily="34" charset="0"/>
              <a:buChar char="•"/>
            </a:pPr>
            <a:r>
              <a:rPr lang="en-US" altLang="en-US" sz="1100" dirty="0">
                <a:solidFill>
                  <a:schemeClr val="tx1"/>
                </a:solidFill>
              </a:rPr>
              <a:t>Recess</a:t>
            </a:r>
          </a:p>
          <a:p>
            <a:pPr lvl="2">
              <a:lnSpc>
                <a:spcPct val="80000"/>
              </a:lnSpc>
              <a:buFont typeface="Arial" panose="020B0604020202020204" pitchFamily="34" charset="0"/>
              <a:buChar char="•"/>
            </a:pPr>
            <a:endParaRPr lang="en-US" altLang="en-US" sz="900" dirty="0">
              <a:solidFill>
                <a:schemeClr val="tx1"/>
              </a:solidFill>
            </a:endParaRPr>
          </a:p>
          <a:p>
            <a:pPr>
              <a:lnSpc>
                <a:spcPct val="80000"/>
              </a:lnSpc>
              <a:buFont typeface="Arial" panose="020B0604020202020204" pitchFamily="34" charset="0"/>
              <a:buChar char="•"/>
            </a:pPr>
            <a:r>
              <a:rPr lang="en-US" altLang="en-US" sz="1200" dirty="0">
                <a:solidFill>
                  <a:schemeClr val="tx1"/>
                </a:solidFill>
              </a:rPr>
              <a:t>Monday PM2 (16:00-18:00)</a:t>
            </a:r>
          </a:p>
          <a:p>
            <a:pPr lvl="1">
              <a:lnSpc>
                <a:spcPct val="80000"/>
              </a:lnSpc>
              <a:buFont typeface="Arial" panose="020B0604020202020204" pitchFamily="34" charset="0"/>
              <a:buChar char="•"/>
            </a:pPr>
            <a:r>
              <a:rPr lang="en-US" altLang="en-US" sz="11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100" dirty="0">
                <a:solidFill>
                  <a:schemeClr val="tx1"/>
                </a:solidFill>
              </a:rPr>
              <a:t>MAC Ad-Hoc session (chaired by Liwen Chu) </a:t>
            </a:r>
          </a:p>
          <a:p>
            <a:pPr lvl="2">
              <a:lnSpc>
                <a:spcPct val="80000"/>
              </a:lnSpc>
              <a:buFont typeface="Arial" panose="020B0604020202020204" pitchFamily="34" charset="0"/>
              <a:buChar char="•"/>
            </a:pPr>
            <a:endParaRPr lang="en-US" altLang="en-US" sz="900" dirty="0">
              <a:solidFill>
                <a:schemeClr val="tx1"/>
              </a:solidFill>
            </a:endParaRPr>
          </a:p>
          <a:p>
            <a:pPr>
              <a:lnSpc>
                <a:spcPct val="80000"/>
              </a:lnSpc>
              <a:buFont typeface="Arial" panose="020B0604020202020204" pitchFamily="34" charset="0"/>
              <a:buChar char="•"/>
            </a:pPr>
            <a:r>
              <a:rPr lang="en-US" altLang="en-US" sz="1200" dirty="0">
                <a:solidFill>
                  <a:schemeClr val="tx1"/>
                </a:solidFill>
              </a:rPr>
              <a:t>Tuesday PM1 (13:30-15:30)</a:t>
            </a:r>
          </a:p>
          <a:p>
            <a:pPr lvl="1">
              <a:lnSpc>
                <a:spcPct val="80000"/>
              </a:lnSpc>
              <a:buFont typeface="Arial" panose="020B0604020202020204" pitchFamily="34" charset="0"/>
              <a:buChar char="•"/>
            </a:pPr>
            <a:r>
              <a:rPr lang="en-US" altLang="en-US" sz="11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100" dirty="0">
                <a:solidFill>
                  <a:schemeClr val="tx1"/>
                </a:solidFill>
              </a:rPr>
              <a:t>MAC Ad-Hoc session (chaired by Liwen Chu)</a:t>
            </a:r>
          </a:p>
          <a:p>
            <a:pPr lvl="2">
              <a:lnSpc>
                <a:spcPct val="80000"/>
              </a:lnSpc>
              <a:buFont typeface="Arial" panose="020B0604020202020204" pitchFamily="34" charset="0"/>
              <a:buChar char="•"/>
            </a:pPr>
            <a:endParaRPr lang="en-US" altLang="en-US" sz="900" dirty="0">
              <a:solidFill>
                <a:schemeClr val="tx1"/>
              </a:solidFill>
            </a:endParaRPr>
          </a:p>
          <a:p>
            <a:pPr>
              <a:lnSpc>
                <a:spcPct val="80000"/>
              </a:lnSpc>
              <a:buFont typeface="Arial" panose="020B0604020202020204" pitchFamily="34" charset="0"/>
              <a:buChar char="•"/>
            </a:pPr>
            <a:r>
              <a:rPr lang="en-US" altLang="en-US" sz="1200" dirty="0">
                <a:solidFill>
                  <a:schemeClr val="tx1"/>
                </a:solidFill>
              </a:rPr>
              <a:t>Tuesday EVE (19:30-21:30)</a:t>
            </a:r>
          </a:p>
          <a:p>
            <a:pPr lvl="1">
              <a:lnSpc>
                <a:spcPct val="80000"/>
              </a:lnSpc>
              <a:buFont typeface="Arial" panose="020B0604020202020204" pitchFamily="34" charset="0"/>
              <a:buChar char="•"/>
            </a:pPr>
            <a:r>
              <a:rPr lang="en-US" altLang="en-US" sz="11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100" dirty="0">
                <a:solidFill>
                  <a:schemeClr val="tx1"/>
                </a:solidFill>
              </a:rPr>
              <a:t>MAC Ad-Hoc session (chaired by Liwen Chu)</a:t>
            </a:r>
          </a:p>
          <a:p>
            <a:pPr lvl="2">
              <a:lnSpc>
                <a:spcPct val="80000"/>
              </a:lnSpc>
              <a:buFont typeface="Arial" panose="020B0604020202020204" pitchFamily="34" charset="0"/>
              <a:buChar char="•"/>
            </a:pPr>
            <a:endParaRPr lang="en-US" altLang="en-US" sz="900" dirty="0">
              <a:solidFill>
                <a:schemeClr val="tx1"/>
              </a:solidFill>
            </a:endParaRPr>
          </a:p>
          <a:p>
            <a:pPr>
              <a:lnSpc>
                <a:spcPct val="80000"/>
              </a:lnSpc>
              <a:buFont typeface="Arial" panose="020B0604020202020204" pitchFamily="34" charset="0"/>
              <a:buChar char="•"/>
            </a:pPr>
            <a:r>
              <a:rPr lang="en-US" altLang="en-US" sz="1200" dirty="0">
                <a:solidFill>
                  <a:schemeClr val="tx1"/>
                </a:solidFill>
              </a:rPr>
              <a:t>Wednesday AM1 (08:00-10:00)</a:t>
            </a:r>
          </a:p>
          <a:p>
            <a:pPr lvl="1">
              <a:lnSpc>
                <a:spcPct val="80000"/>
              </a:lnSpc>
              <a:buFont typeface="Arial" panose="020B0604020202020204" pitchFamily="34" charset="0"/>
              <a:buChar char="•"/>
            </a:pPr>
            <a:r>
              <a:rPr lang="en-US" altLang="en-US" sz="11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100" dirty="0">
                <a:solidFill>
                  <a:schemeClr val="tx1"/>
                </a:solidFill>
              </a:rPr>
              <a:t>MAC Ad-Hoc session (chaired by Liwen Chu) </a:t>
            </a:r>
          </a:p>
          <a:p>
            <a:pPr>
              <a:lnSpc>
                <a:spcPct val="80000"/>
              </a:lnSpc>
              <a:buFont typeface="Arial" panose="020B0604020202020204" pitchFamily="34" charset="0"/>
              <a:buChar char="•"/>
            </a:pPr>
            <a:endParaRPr lang="en-US" altLang="en-US" sz="1500" dirty="0">
              <a:solidFill>
                <a:srgbClr val="FF0000"/>
              </a:solidFill>
            </a:endParaRPr>
          </a:p>
          <a:p>
            <a:pPr>
              <a:lnSpc>
                <a:spcPct val="80000"/>
              </a:lnSpc>
              <a:buFont typeface="Arial" panose="020B0604020202020204" pitchFamily="34" charset="0"/>
              <a:buChar char="•"/>
            </a:pPr>
            <a:endParaRPr lang="en-US" altLang="en-US" sz="1500" dirty="0">
              <a:solidFill>
                <a:srgbClr val="FF0000"/>
              </a:solidFill>
            </a:endParaRPr>
          </a:p>
          <a:p>
            <a:pPr>
              <a:lnSpc>
                <a:spcPct val="80000"/>
              </a:lnSpc>
              <a:buFont typeface="Arial" panose="020B0604020202020204" pitchFamily="34" charset="0"/>
              <a:buChar char="•"/>
            </a:pPr>
            <a:endParaRPr lang="en-US" altLang="en-US" sz="1500" dirty="0">
              <a:solidFill>
                <a:srgbClr val="FF0000"/>
              </a:solidFill>
            </a:endParaRPr>
          </a:p>
          <a:p>
            <a:pPr lvl="1">
              <a:lnSpc>
                <a:spcPct val="80000"/>
              </a:lnSpc>
              <a:buFont typeface="Arial" panose="020B0604020202020204" pitchFamily="34" charset="0"/>
              <a:buChar char="•"/>
            </a:pPr>
            <a:endParaRPr lang="en-US" altLang="en-US" sz="11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523999"/>
            <a:ext cx="4038599"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solidFill>
                  <a:srgbClr val="FF0000"/>
                </a:solidFill>
              </a:rPr>
              <a:t> </a:t>
            </a:r>
            <a:r>
              <a:rPr lang="en-US" altLang="en-US" sz="1200" dirty="0">
                <a:solidFill>
                  <a:schemeClr val="tx1"/>
                </a:solidFill>
              </a:rPr>
              <a:t>Wednesday PM2 (16:00-18:00)</a:t>
            </a:r>
          </a:p>
          <a:p>
            <a:pPr lvl="1">
              <a:lnSpc>
                <a:spcPct val="80000"/>
              </a:lnSpc>
              <a:buFont typeface="Arial" panose="020B0604020202020204" pitchFamily="34" charset="0"/>
              <a:buChar char="•"/>
            </a:pPr>
            <a:r>
              <a:rPr lang="en-US" altLang="en-US" sz="11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100" dirty="0">
                <a:solidFill>
                  <a:schemeClr val="tx1"/>
                </a:solidFill>
              </a:rPr>
              <a:t>MAC Ad-Hoc session (chaired by Liwen Chu) </a:t>
            </a:r>
          </a:p>
          <a:p>
            <a:pPr lvl="2">
              <a:lnSpc>
                <a:spcPct val="80000"/>
              </a:lnSpc>
              <a:buFont typeface="Arial" panose="020B0604020202020204" pitchFamily="34" charset="0"/>
              <a:buChar char="•"/>
            </a:pPr>
            <a:endParaRPr lang="en-US" altLang="en-US" sz="900" dirty="0">
              <a:solidFill>
                <a:schemeClr val="tx1"/>
              </a:solidFill>
            </a:endParaRPr>
          </a:p>
          <a:p>
            <a:pPr>
              <a:lnSpc>
                <a:spcPct val="80000"/>
              </a:lnSpc>
              <a:buFont typeface="Arial" panose="020B0604020202020204" pitchFamily="34" charset="0"/>
              <a:buChar char="•"/>
            </a:pPr>
            <a:r>
              <a:rPr lang="en-US" altLang="en-US" sz="1200" dirty="0">
                <a:solidFill>
                  <a:schemeClr val="tx1"/>
                </a:solidFill>
              </a:rPr>
              <a:t>Thursd</a:t>
            </a:r>
            <a:r>
              <a:rPr lang="en-US" altLang="en-US" sz="1100" dirty="0">
                <a:solidFill>
                  <a:schemeClr val="tx1"/>
                </a:solidFill>
              </a:rPr>
              <a:t>a</a:t>
            </a:r>
            <a:r>
              <a:rPr lang="en-US" altLang="en-US" sz="1200" dirty="0">
                <a:solidFill>
                  <a:schemeClr val="tx1"/>
                </a:solidFill>
              </a:rPr>
              <a:t>y AM1 (08:00-10:00)</a:t>
            </a:r>
          </a:p>
          <a:p>
            <a:pPr lvl="1">
              <a:lnSpc>
                <a:spcPct val="80000"/>
              </a:lnSpc>
              <a:buFont typeface="Arial" panose="020B0604020202020204" pitchFamily="34" charset="0"/>
              <a:buChar char="•"/>
            </a:pPr>
            <a:r>
              <a:rPr lang="en-US" altLang="en-US" sz="11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100" dirty="0">
                <a:solidFill>
                  <a:schemeClr val="tx1"/>
                </a:solidFill>
              </a:rPr>
              <a:t>MAC Ad-Hoc session (chaired by Liwen Chu) </a:t>
            </a:r>
          </a:p>
          <a:p>
            <a:pPr lvl="2">
              <a:lnSpc>
                <a:spcPct val="80000"/>
              </a:lnSpc>
              <a:buFont typeface="Arial" panose="020B0604020202020204" pitchFamily="34" charset="0"/>
              <a:buChar char="•"/>
            </a:pPr>
            <a:endParaRPr lang="en-US" altLang="en-US" sz="900" dirty="0">
              <a:solidFill>
                <a:schemeClr val="tx1"/>
              </a:solidFill>
            </a:endParaRPr>
          </a:p>
          <a:p>
            <a:pPr>
              <a:lnSpc>
                <a:spcPct val="80000"/>
              </a:lnSpc>
              <a:buFont typeface="Arial" panose="020B0604020202020204" pitchFamily="34" charset="0"/>
              <a:buChar char="•"/>
            </a:pPr>
            <a:r>
              <a:rPr lang="en-US" altLang="en-US" sz="1200" dirty="0">
                <a:solidFill>
                  <a:schemeClr val="tx1"/>
                </a:solidFill>
              </a:rPr>
              <a:t>Thursday PM1 (13:30-15:30)</a:t>
            </a:r>
          </a:p>
          <a:p>
            <a:pPr lvl="1">
              <a:lnSpc>
                <a:spcPct val="80000"/>
              </a:lnSpc>
              <a:buFont typeface="Arial" panose="020B0604020202020204" pitchFamily="34" charset="0"/>
              <a:buChar char="•"/>
            </a:pPr>
            <a:r>
              <a:rPr lang="en-US" altLang="en-US" sz="1100" dirty="0">
                <a:solidFill>
                  <a:schemeClr val="tx1"/>
                </a:solidFill>
              </a:rPr>
              <a:t>Call meeting to order </a:t>
            </a:r>
          </a:p>
          <a:p>
            <a:pPr lvl="1">
              <a:buFont typeface="Arial" panose="020B0604020202020204" pitchFamily="34" charset="0"/>
              <a:buChar char="•"/>
            </a:pPr>
            <a:r>
              <a:rPr lang="en-US" altLang="en-US" sz="1100" dirty="0">
                <a:solidFill>
                  <a:schemeClr val="tx1"/>
                </a:solidFill>
              </a:rPr>
              <a:t>IEEE-SA IPR policy and Procedure</a:t>
            </a:r>
          </a:p>
          <a:p>
            <a:pPr lvl="1">
              <a:lnSpc>
                <a:spcPct val="80000"/>
              </a:lnSpc>
              <a:buFont typeface="Arial" panose="020B0604020202020204" pitchFamily="34" charset="0"/>
              <a:buChar char="•"/>
            </a:pPr>
            <a:r>
              <a:rPr lang="en-US" altLang="en-US" sz="1100" dirty="0">
                <a:solidFill>
                  <a:schemeClr val="tx1"/>
                </a:solidFill>
              </a:rPr>
              <a:t>Presentation of submissions</a:t>
            </a:r>
          </a:p>
          <a:p>
            <a:pPr lvl="1">
              <a:lnSpc>
                <a:spcPct val="80000"/>
              </a:lnSpc>
              <a:buFont typeface="Arial" panose="020B0604020202020204" pitchFamily="34" charset="0"/>
              <a:buChar char="•"/>
            </a:pPr>
            <a:r>
              <a:rPr lang="en-US" altLang="en-US" sz="1100" dirty="0">
                <a:solidFill>
                  <a:schemeClr val="tx1"/>
                </a:solidFill>
              </a:rPr>
              <a:t>Motions</a:t>
            </a:r>
          </a:p>
          <a:p>
            <a:pPr lvl="1">
              <a:lnSpc>
                <a:spcPct val="80000"/>
              </a:lnSpc>
              <a:buFont typeface="Arial" panose="020B0604020202020204" pitchFamily="34" charset="0"/>
              <a:buChar char="•"/>
            </a:pPr>
            <a:r>
              <a:rPr lang="en-US" altLang="en-US" sz="1100" dirty="0">
                <a:solidFill>
                  <a:schemeClr val="tx1"/>
                </a:solidFill>
              </a:rPr>
              <a:t>Recess</a:t>
            </a:r>
          </a:p>
          <a:p>
            <a:pPr lvl="2">
              <a:lnSpc>
                <a:spcPct val="80000"/>
              </a:lnSpc>
              <a:buFont typeface="Arial" panose="020B0604020202020204" pitchFamily="34" charset="0"/>
              <a:buChar char="•"/>
            </a:pPr>
            <a:endParaRPr lang="en-US" altLang="en-US" sz="1100" dirty="0">
              <a:solidFill>
                <a:schemeClr val="tx1"/>
              </a:solidFill>
            </a:endParaRPr>
          </a:p>
          <a:p>
            <a:pPr>
              <a:lnSpc>
                <a:spcPct val="80000"/>
              </a:lnSpc>
              <a:buFont typeface="Arial" panose="020B0604020202020204" pitchFamily="34" charset="0"/>
              <a:buChar char="•"/>
            </a:pPr>
            <a:r>
              <a:rPr lang="en-US" altLang="en-US" sz="1200" kern="0" dirty="0">
                <a:solidFill>
                  <a:schemeClr val="tx1"/>
                </a:solidFill>
              </a:rPr>
              <a:t>Thursday PM2 (</a:t>
            </a:r>
            <a:r>
              <a:rPr lang="en-US" altLang="en-US" sz="1200" dirty="0">
                <a:solidFill>
                  <a:schemeClr val="tx1"/>
                </a:solidFill>
              </a:rPr>
              <a:t>16:00-18:00</a:t>
            </a:r>
            <a:r>
              <a:rPr lang="en-US" altLang="en-US" sz="1200" kern="0" dirty="0">
                <a:solidFill>
                  <a:schemeClr val="tx1"/>
                </a:solidFill>
              </a:rPr>
              <a:t>)</a:t>
            </a:r>
          </a:p>
          <a:p>
            <a:pPr lvl="1">
              <a:lnSpc>
                <a:spcPct val="80000"/>
              </a:lnSpc>
              <a:buFont typeface="Arial" panose="020B0604020202020204" pitchFamily="34" charset="0"/>
              <a:buChar char="•"/>
            </a:pPr>
            <a:r>
              <a:rPr lang="en-US" altLang="en-US" sz="1100" dirty="0">
                <a:solidFill>
                  <a:schemeClr val="tx1"/>
                </a:solidFill>
              </a:rPr>
              <a:t>Call meeting to order </a:t>
            </a:r>
          </a:p>
          <a:p>
            <a:pPr lvl="1">
              <a:buFont typeface="Arial" panose="020B0604020202020204" pitchFamily="34" charset="0"/>
              <a:buChar char="•"/>
            </a:pPr>
            <a:r>
              <a:rPr lang="en-US" altLang="en-US" sz="1100" dirty="0">
                <a:solidFill>
                  <a:schemeClr val="tx1"/>
                </a:solidFill>
              </a:rPr>
              <a:t>IEEE-SA IPR policy and Procedure</a:t>
            </a:r>
          </a:p>
          <a:p>
            <a:pPr lvl="1">
              <a:lnSpc>
                <a:spcPct val="80000"/>
              </a:lnSpc>
              <a:buFont typeface="Arial" panose="020B0604020202020204" pitchFamily="34" charset="0"/>
              <a:buChar char="•"/>
            </a:pPr>
            <a:r>
              <a:rPr lang="en-US" altLang="en-US" sz="1100" dirty="0">
                <a:solidFill>
                  <a:schemeClr val="tx1"/>
                </a:solidFill>
              </a:rPr>
              <a:t>Motions</a:t>
            </a:r>
          </a:p>
          <a:p>
            <a:pPr lvl="1">
              <a:lnSpc>
                <a:spcPct val="80000"/>
              </a:lnSpc>
              <a:buFont typeface="Arial" panose="020B0604020202020204" pitchFamily="34" charset="0"/>
              <a:buChar char="•"/>
            </a:pPr>
            <a:r>
              <a:rPr lang="en-US" altLang="en-US" sz="1100" dirty="0">
                <a:solidFill>
                  <a:schemeClr val="tx1"/>
                </a:solidFill>
              </a:rPr>
              <a:t>Presentation of submissions</a:t>
            </a:r>
          </a:p>
          <a:p>
            <a:pPr lvl="1">
              <a:lnSpc>
                <a:spcPct val="80000"/>
              </a:lnSpc>
              <a:buFont typeface="Arial" panose="020B0604020202020204" pitchFamily="34" charset="0"/>
              <a:buChar char="•"/>
            </a:pPr>
            <a:r>
              <a:rPr lang="en-US" altLang="en-US" sz="1100" dirty="0">
                <a:solidFill>
                  <a:schemeClr val="tx1"/>
                </a:solidFill>
              </a:rPr>
              <a:t>Teleconference Plan</a:t>
            </a:r>
          </a:p>
          <a:p>
            <a:pPr lvl="1">
              <a:lnSpc>
                <a:spcPct val="80000"/>
              </a:lnSpc>
              <a:buFont typeface="Arial" panose="020B0604020202020204" pitchFamily="34" charset="0"/>
              <a:buChar char="•"/>
            </a:pPr>
            <a:r>
              <a:rPr lang="en-US" altLang="en-US" sz="1100" dirty="0">
                <a:solidFill>
                  <a:schemeClr val="tx1"/>
                </a:solidFill>
              </a:rPr>
              <a:t>Goals for March 2020</a:t>
            </a:r>
          </a:p>
          <a:p>
            <a:pPr lvl="1">
              <a:lnSpc>
                <a:spcPct val="80000"/>
              </a:lnSpc>
              <a:buFont typeface="Arial" panose="020B0604020202020204" pitchFamily="34" charset="0"/>
              <a:buChar char="•"/>
            </a:pPr>
            <a:r>
              <a:rPr lang="en-US" altLang="en-US" sz="1100" dirty="0">
                <a:solidFill>
                  <a:schemeClr val="tx1"/>
                </a:solidFill>
              </a:rPr>
              <a:t>Any other business</a:t>
            </a:r>
          </a:p>
          <a:p>
            <a:pPr lvl="1">
              <a:lnSpc>
                <a:spcPct val="80000"/>
              </a:lnSpc>
              <a:buFont typeface="Arial" panose="020B0604020202020204" pitchFamily="34" charset="0"/>
              <a:buChar char="•"/>
            </a:pPr>
            <a:r>
              <a:rPr lang="en-US" altLang="en-US" sz="11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8150508"/>
              </p:ext>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algn="ctr"/>
                      <a:endParaRPr lang="en-US" sz="1800"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925724881"/>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1110732643"/>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8175515"/>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rgbClr val="FF0000"/>
                </a:solidFill>
              </a:rPr>
              <a:t>TBD</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r>
              <a:rPr lang="en-US" sz="2000" dirty="0">
                <a:solidFill>
                  <a:srgbClr val="FF0000"/>
                </a:solidFill>
              </a:rPr>
              <a:t>Link 1</a:t>
            </a:r>
          </a:p>
          <a:p>
            <a:r>
              <a:rPr lang="en-US" sz="2000" dirty="0">
                <a:solidFill>
                  <a:srgbClr val="FF0000"/>
                </a:solidFill>
              </a:rPr>
              <a:t>Link 2</a:t>
            </a:r>
          </a:p>
          <a:p>
            <a:endParaRPr lang="en-US" sz="20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36939</TotalTime>
  <Words>2179</Words>
  <Application>Microsoft Office PowerPoint</Application>
  <PresentationFormat>On-screen Show (4:3)</PresentationFormat>
  <Paragraphs>527</Paragraphs>
  <Slides>53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Arial</vt:lpstr>
      <vt:lpstr>Arial Black</vt:lpstr>
      <vt:lpstr>Calibri</vt:lpstr>
      <vt:lpstr>Monotype Sorts</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vt:lpstr>
      <vt:lpstr>Back-Logged Submission’s List</vt:lpstr>
      <vt:lpstr>Submission’s List</vt:lpstr>
      <vt:lpstr>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1099</cp:revision>
  <cp:lastPrinted>1601-01-01T00:00:00Z</cp:lastPrinted>
  <dcterms:created xsi:type="dcterms:W3CDTF">2017-01-26T15:28:16Z</dcterms:created>
  <dcterms:modified xsi:type="dcterms:W3CDTF">2019-12-09T15:02:32Z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