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68" r:id="rId9"/>
    <p:sldId id="268" r:id="rId10"/>
    <p:sldId id="280" r:id="rId11"/>
    <p:sldId id="355" r:id="rId12"/>
    <p:sldId id="270" r:id="rId13"/>
    <p:sldId id="334" r:id="rId14"/>
    <p:sldId id="360" r:id="rId15"/>
    <p:sldId id="366" r:id="rId16"/>
    <p:sldId id="367" r:id="rId17"/>
    <p:sldId id="321" r:id="rId18"/>
    <p:sldId id="274" r:id="rId19"/>
    <p:sldId id="324" r:id="rId20"/>
    <p:sldId id="365" r:id="rId21"/>
    <p:sldId id="361" r:id="rId22"/>
    <p:sldId id="362" r:id="rId23"/>
    <p:sldId id="363" r:id="rId24"/>
    <p:sldId id="3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8" d="100"/>
          <a:sy n="78" d="100"/>
        </p:scale>
        <p:origin x="264" y="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news/2019/5g-indoor-hotspot-and-dense-urban-deployment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20-0008-00-AANI-itu-imt-2020-status-of-proposa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20/11-20-0013-00-AANI-draft-technical-report-on-interworking-between-3gpp-5g-network-wlan.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13" Type="http://schemas.openxmlformats.org/officeDocument/2006/relationships/hyperlink" Target="https://mentor.ieee.org/802.11/dcn/19/11-19-1522-01-AANI-simulation-evaluation-of-802-11ax-for-imt-2020-embb-dense-urban-scenario.pptx"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2097-01-AANI-aani-november-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dirty="0"/>
              <a:t>Tuesday PM1 13:30-15:30 PST </a:t>
            </a:r>
          </a:p>
          <a:p>
            <a:pPr lvl="1">
              <a:buFont typeface="Arial" panose="020B0604020202020204" pitchFamily="34" charset="0"/>
              <a:buChar char="•"/>
            </a:pPr>
            <a:r>
              <a:rPr lang="en-US" b="0" dirty="0"/>
              <a:t>Wednesday PM1 13:30-15:30 PST</a:t>
            </a:r>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b="0" dirty="0">
                <a:highlight>
                  <a:srgbClr val="FFFF00"/>
                </a:highlight>
              </a:rPr>
              <a:t>TBS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3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219200"/>
            <a:ext cx="11049000" cy="52562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marL="457200" indent="-457200">
              <a:buFont typeface="Arial" panose="020B0604020202020204" pitchFamily="34" charset="0"/>
              <a:buChar char="•"/>
            </a:pPr>
            <a:r>
              <a:rPr lang="en-GB" dirty="0"/>
              <a:t>The “Press Release” has been reviewed and approved by the SMEs, the 802.11 Chair, the 802 EC, and IEEE Corporate.</a:t>
            </a:r>
          </a:p>
          <a:p>
            <a:pPr marL="457200" indent="-457200">
              <a:buFont typeface="Arial" panose="020B0604020202020204" pitchFamily="34" charset="0"/>
              <a:buChar char="•"/>
            </a:pPr>
            <a:r>
              <a:rPr lang="en-GB" dirty="0"/>
              <a:t>The “Press Release” was released 17 Dec 2019: </a:t>
            </a:r>
            <a:r>
              <a:rPr lang="en-GB" sz="2000" dirty="0">
                <a:hlinkClick r:id="rId2"/>
              </a:rPr>
              <a:t>https://standards.ieee.org/news/2019/5g-indoor-hotspot-and-dense-urban-deployments.html</a:t>
            </a:r>
            <a:endParaRPr lang="en-GB" sz="2000" dirty="0">
              <a:highlight>
                <a:srgbClr val="FFFF00"/>
              </a:highlight>
            </a:endParaRP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ITU IMT-2020 Status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sz="2800" b="0" dirty="0"/>
              <a:t>The status of the IMT-2020 is summarized in: </a:t>
            </a:r>
            <a:r>
              <a:rPr lang="en-US" sz="2800" b="0" dirty="0">
                <a:hlinkClick r:id="rId2"/>
              </a:rPr>
              <a:t>11-20/0008r0</a:t>
            </a:r>
            <a:r>
              <a:rPr lang="en-US" sz="2800" b="0" dirty="0"/>
              <a:t>  </a:t>
            </a:r>
            <a:r>
              <a:rPr lang="en-US" sz="2800" b="0" dirty="0">
                <a:solidFill>
                  <a:schemeClr val="tx1"/>
                </a:solidFill>
              </a:rPr>
              <a:t>“</a:t>
            </a:r>
            <a:r>
              <a:rPr lang="en-US" sz="2800" b="0" dirty="0"/>
              <a:t>ITU IMT-2020 Status of Proposals”, Joseph Levy (InterDigital)</a:t>
            </a:r>
            <a:endParaRPr lang="en-US" sz="2800" b="0" dirty="0">
              <a:solidFill>
                <a:schemeClr val="tx1"/>
              </a:solidFill>
            </a:endParaRP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74557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Status on the Proposal on Interworking</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b="0" dirty="0">
                <a:solidFill>
                  <a:schemeClr val="tx1"/>
                </a:solidFill>
                <a:hlinkClick r:id="rId3"/>
              </a:rPr>
              <a:t>11-19/1529r1</a:t>
            </a:r>
            <a:r>
              <a:rPr lang="en-US" altLang="en-US" b="0" dirty="0">
                <a:solidFill>
                  <a:schemeClr val="tx1"/>
                </a:solidFill>
              </a:rPr>
              <a:t>, “</a:t>
            </a:r>
            <a:r>
              <a:rPr lang="en-US"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At the November meeting two contributions were discussed:</a:t>
            </a:r>
          </a:p>
          <a:p>
            <a:pPr marL="857250" lvl="1" indent="-457200">
              <a:spcBef>
                <a:spcPts val="200"/>
              </a:spcBef>
              <a:buFont typeface="Arial" panose="020B0604020202020204" pitchFamily="34" charset="0"/>
              <a:buChar char="•"/>
              <a:defRPr/>
            </a:pPr>
            <a:r>
              <a:rPr lang="en-US" dirty="0">
                <a:hlinkClick r:id="rId4"/>
              </a:rPr>
              <a:t>11-19/2046r0</a:t>
            </a:r>
            <a:r>
              <a:rPr lang="en-US" dirty="0"/>
              <a:t> The Initial Technical Draft Report on Interworking between 3GPP 5G Network &amp; WLAN - </a:t>
            </a:r>
            <a:r>
              <a:rPr lang="en-GB" dirty="0"/>
              <a:t>Hyun Seo OH (ETRI)</a:t>
            </a:r>
          </a:p>
          <a:p>
            <a:pPr marL="857250" lvl="1" indent="-457200">
              <a:spcBef>
                <a:spcPts val="200"/>
              </a:spcBef>
              <a:buFont typeface="Arial" panose="020B0604020202020204" pitchFamily="34" charset="0"/>
              <a:buChar char="•"/>
              <a:defRPr/>
            </a:pPr>
            <a:r>
              <a:rPr lang="en-GB" dirty="0">
                <a:hlinkClick r:id="rId5"/>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There was an objection to continuing this work, expressed by an 802.11 voting member.  To which the Chair replied that the work of the AANI SC is contribution driven. </a:t>
            </a: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857250" lvl="1" indent="-457200">
              <a:spcBef>
                <a:spcPts val="200"/>
              </a:spcBef>
              <a:buFont typeface="Arial" panose="020B0604020202020204" pitchFamily="34" charset="0"/>
              <a:buChar char="•"/>
              <a:defRPr/>
            </a:pPr>
            <a:r>
              <a:rPr lang="en-US" sz="3200" dirty="0">
                <a:hlinkClick r:id="rId2"/>
              </a:rPr>
              <a:t>11-20/0013r0</a:t>
            </a:r>
            <a:r>
              <a:rPr lang="en-US" sz="3200" dirty="0"/>
              <a:t> “Draft technical report on interworking between 3GPP 5G network &amp; WLAN” - Hyun </a:t>
            </a:r>
            <a:r>
              <a:rPr lang="en-US" sz="3200" dirty="0" err="1"/>
              <a:t>Seo</a:t>
            </a:r>
            <a:r>
              <a:rPr lang="en-US" sz="3200" dirty="0"/>
              <a:t> OH(ETRI)</a:t>
            </a:r>
            <a:endParaRPr lang="en-US" altLang="en-US" sz="3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March 2020 </a:t>
            </a:r>
            <a:r>
              <a:rPr lang="en-GB" dirty="0"/>
              <a:t>Hilton Atlanta, Atlanta Georgia, USA:</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AANI – Background Material</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6800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99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2020</a:t>
            </a:r>
          </a:p>
          <a:p>
            <a:pPr algn="ctr"/>
            <a:r>
              <a:rPr lang="en-GB" dirty="0"/>
              <a:t> Hotel Irvine, Irvine, California, USA </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62122"/>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323305" y="1047923"/>
            <a:ext cx="11069107" cy="540861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r>
              <a:rPr lang="en-US" sz="1800" b="0" dirty="0">
                <a:hlinkClick r:id="rId13"/>
              </a:rPr>
              <a:t>11-19/1522r1</a:t>
            </a:r>
            <a:r>
              <a:rPr lang="en-US" sz="1800" b="0" dirty="0"/>
              <a:t> “Simulation Evaluation of 802.11ax for IMT-2020 eMBB Dense Urban Scenario”</a:t>
            </a:r>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2436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3809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a:t>Joseph Levy (InterDigital)</a:t>
            </a:r>
            <a:endParaRPr lang="en-GB" dirty="0"/>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January 2020</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November </a:t>
            </a:r>
            <a:r>
              <a:rPr lang="en-US" dirty="0"/>
              <a:t>2019 Meeting in </a:t>
            </a:r>
            <a:r>
              <a:rPr lang="en-GB" dirty="0"/>
              <a:t>Waikoloa</a:t>
            </a:r>
            <a:r>
              <a:rPr lang="en-US" dirty="0"/>
              <a:t>, Hawaii, USA</a:t>
            </a:r>
            <a:r>
              <a:rPr lang="en-US" altLang="en-US" dirty="0"/>
              <a:t>:</a:t>
            </a:r>
            <a:br>
              <a:rPr lang="en-US" altLang="en-US" dirty="0"/>
            </a:br>
            <a:r>
              <a:rPr lang="en-US" altLang="en-US" dirty="0">
                <a:hlinkClick r:id="rId2"/>
              </a:rPr>
              <a:t>11-19/2097r1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http://purl.org/dc/term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35308</TotalTime>
  <Words>2090</Words>
  <Application>Microsoft Office PowerPoint</Application>
  <PresentationFormat>Widescreen</PresentationFormat>
  <Paragraphs>274</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Update on “Press Release” </vt:lpstr>
      <vt:lpstr>Update on ITU IMT-2020 Status </vt:lpstr>
      <vt:lpstr>Status on the Proposal on Interworking</vt:lpstr>
      <vt:lpstr>Discussion / Contributions</vt:lpstr>
      <vt:lpstr>Future Sessions Planning</vt:lpstr>
      <vt:lpstr>Topics for Contribution</vt:lpstr>
      <vt:lpstr>Appendix</vt:lpstr>
      <vt:lpstr>AANI SC Background 1/4</vt:lpstr>
      <vt:lpstr>AANI SC Background 2/4</vt:lpstr>
      <vt:lpstr>AANI SC Background 3/4</vt:lpstr>
      <vt:lpstr>AANI SC Background 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lastModifiedBy>Joseph Levy</cp:lastModifiedBy>
  <cp:revision>401</cp:revision>
  <cp:lastPrinted>1601-01-01T00:00:00Z</cp:lastPrinted>
  <dcterms:created xsi:type="dcterms:W3CDTF">2017-06-02T20:57:23Z</dcterms:created>
  <dcterms:modified xsi:type="dcterms:W3CDTF">2020-01-13T17:30:41Z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