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407" r:id="rId14"/>
    <p:sldId id="380" r:id="rId15"/>
    <p:sldId id="403" r:id="rId16"/>
    <p:sldId id="406" r:id="rId17"/>
    <p:sldId id="405" r:id="rId18"/>
    <p:sldId id="351" r:id="rId19"/>
    <p:sldId id="394" r:id="rId20"/>
    <p:sldId id="400" r:id="rId21"/>
    <p:sldId id="404" r:id="rId22"/>
    <p:sldId id="401" r:id="rId23"/>
    <p:sldId id="402" r:id="rId24"/>
    <p:sldId id="359" r:id="rId25"/>
    <p:sldId id="396" r:id="rId26"/>
    <p:sldId id="397" r:id="rId27"/>
    <p:sldId id="311" r:id="rId28"/>
    <p:sldId id="371" r:id="rId29"/>
    <p:sldId id="398" r:id="rId30"/>
    <p:sldId id="399" r:id="rId31"/>
    <p:sldId id="366" r:id="rId32"/>
    <p:sldId id="512" r:id="rId33"/>
    <p:sldId id="379" r:id="rId34"/>
    <p:sldId id="360" r:id="rId35"/>
    <p:sldId id="395"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0" d="100"/>
          <a:sy n="120" d="100"/>
        </p:scale>
        <p:origin x="120" y="46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092552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14</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9-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10-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051-12-0arc-what-is-an-es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0177-00-0arc-liaison-to-revmd-on-es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2062-00-0arc-arc-sc-meeting-minutes-november-2019.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10-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5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685800" lvl="2" indent="-342900" eaLnBrk="1" hangingPunct="1">
              <a:lnSpc>
                <a:spcPct val="90000"/>
              </a:lnSpc>
              <a:spcBef>
                <a:spcPts val="300"/>
              </a:spcBef>
              <a:buFont typeface="Arial" pitchFamily="34" charset="0"/>
              <a:buChar char="•"/>
              <a:defRPr/>
            </a:pPr>
            <a:r>
              <a:rPr lang="en-US" u="sng" dirty="0">
                <a:hlinkClick r:id="rId3"/>
              </a:rPr>
              <a:t>https://datatracker.ietf.org/doc/draft-ietf-6lo-ap-nd/</a:t>
            </a: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11-18/1051r9</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5"/>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3)</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Clarifying EPD/LPD</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(3 of 3)</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Thursday, January 16, PM2</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11-18/1051r12</a:t>
            </a:r>
            <a:r>
              <a:rPr lang="en-US" dirty="0"/>
              <a:t> </a:t>
            </a:r>
          </a:p>
          <a:p>
            <a:pPr marL="685800" lvl="2" indent="-342900" eaLnBrk="1" hangingPunct="1">
              <a:lnSpc>
                <a:spcPct val="90000"/>
              </a:lnSpc>
              <a:spcBef>
                <a:spcPts val="300"/>
              </a:spcBef>
              <a:buFont typeface="Arial" pitchFamily="34" charset="0"/>
              <a:buChar char="•"/>
              <a:defRPr/>
            </a:pPr>
            <a:r>
              <a:rPr lang="en-US" dirty="0"/>
              <a:t>Liaison to </a:t>
            </a:r>
            <a:r>
              <a:rPr lang="en-US" dirty="0" err="1"/>
              <a:t>REVmd</a:t>
            </a:r>
            <a:r>
              <a:rPr lang="en-US" dirty="0"/>
              <a:t>: </a:t>
            </a:r>
            <a:r>
              <a:rPr lang="en-US" dirty="0">
                <a:hlinkClick r:id="rId4"/>
              </a:rPr>
              <a:t>11-20/0177r0</a:t>
            </a:r>
            <a:r>
              <a:rPr lang="en-US" dirty="0"/>
              <a:t>  </a:t>
            </a:r>
          </a:p>
          <a:p>
            <a:pPr marL="342900" lvl="1" indent="-342900" eaLnBrk="1" hangingPunct="1">
              <a:lnSpc>
                <a:spcPct val="90000"/>
              </a:lnSpc>
              <a:spcBef>
                <a:spcPts val="300"/>
              </a:spcBef>
              <a:buFont typeface="Arial" pitchFamily="34" charset="0"/>
              <a:buChar char="•"/>
              <a:defRPr/>
            </a:pPr>
            <a:r>
              <a:rPr lang="en-US" b="1" dirty="0"/>
              <a:t>Future sessions / SC activities</a:t>
            </a:r>
          </a:p>
          <a:p>
            <a:pPr marL="342900" lvl="1" indent="-342900" eaLnBrk="1" hangingPunct="1">
              <a:lnSpc>
                <a:spcPct val="90000"/>
              </a:lnSpc>
              <a:spcBef>
                <a:spcPts val="300"/>
              </a:spcBef>
              <a:buFont typeface="Arial" pitchFamily="34" charset="0"/>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135266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https://mentor.ieee.org/802.11/dcn/19/11-19-2062-00-0arc-arc-sc-meeting-minutes-november-2019.docx</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dirty="0">
                <a:hlinkClick r:id="rId2"/>
              </a:rPr>
              <a:t>11-18/1051r10</a:t>
            </a:r>
            <a:r>
              <a:rPr lang="en-US" dirty="0"/>
              <a:t> </a:t>
            </a:r>
          </a:p>
          <a:p>
            <a:pPr marL="0" indent="0">
              <a:buNone/>
            </a:pPr>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January 16</a:t>
            </a:r>
            <a:r>
              <a:rPr lang="en-US" altLang="en-US" baseline="30000" dirty="0"/>
              <a:t>th</a:t>
            </a:r>
            <a:r>
              <a:rPr lang="en-US" altLang="en-US" dirty="0"/>
              <a:t>, PM2</a:t>
            </a:r>
          </a:p>
        </p:txBody>
      </p:sp>
    </p:spTree>
    <p:extLst>
      <p:ext uri="{BB962C8B-B14F-4D97-AF65-F5344CB8AC3E}">
        <p14:creationId xmlns:p14="http://schemas.microsoft.com/office/powerpoint/2010/main" val="3797401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80451</TotalTime>
  <Words>2502</Words>
  <Application>Microsoft Office PowerPoint</Application>
  <PresentationFormat>On-screen Show (4:3)</PresentationFormat>
  <Paragraphs>313</Paragraphs>
  <Slides>35</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3)</vt:lpstr>
      <vt:lpstr>ARC Agenda – January 2020 (2 of 3)</vt:lpstr>
      <vt:lpstr>ARC Agenda – January 2020 (3 of 3)</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Thursday, January 16th, PM2</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843</cp:revision>
  <cp:lastPrinted>1998-02-10T13:28:06Z</cp:lastPrinted>
  <dcterms:created xsi:type="dcterms:W3CDTF">2009-07-15T16:38:20Z</dcterms:created>
  <dcterms:modified xsi:type="dcterms:W3CDTF">2020-01-17T02:02:15Z</dcterms:modified>
</cp:coreProperties>
</file>