
<file path=[Content_Types].xml><?xml version="1.0" encoding="utf-8"?>
<Types xmlns="http://schemas.openxmlformats.org/package/2006/content-types">
  <Default Extension="vsd" ContentType="application/vnd.visio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96" r:id="rId4"/>
    <p:sldId id="297" r:id="rId5"/>
    <p:sldId id="298" r:id="rId6"/>
    <p:sldId id="301" r:id="rId7"/>
    <p:sldId id="302" r:id="rId8"/>
    <p:sldId id="300" r:id="rId9"/>
    <p:sldId id="299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44" autoAdjust="0"/>
    <p:restoredTop sz="94643"/>
  </p:normalViewPr>
  <p:slideViewPr>
    <p:cSldViewPr>
      <p:cViewPr varScale="1">
        <p:scale>
          <a:sx n="88" d="100"/>
          <a:sy n="88" d="100"/>
        </p:scale>
        <p:origin x="1666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December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December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December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802.11-19/2117r0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Drawing2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December </a:t>
            </a:r>
            <a:r>
              <a:rPr lang="en-US" altLang="ja-JP" dirty="0"/>
              <a:t>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 dirty="0" smtClean="0"/>
              <a:t>Bahar Sadeghi (Intel)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sz="2800" dirty="0" smtClean="0"/>
              <a:t>OCB Operation in </a:t>
            </a:r>
            <a:r>
              <a:rPr lang="en-GB" altLang="ja-JP" sz="2800" dirty="0" err="1" smtClean="0"/>
              <a:t>eBCS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2019-12-10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721251"/>
              </p:ext>
            </p:extLst>
          </p:nvPr>
        </p:nvGraphicFramePr>
        <p:xfrm>
          <a:off x="534988" y="2578100"/>
          <a:ext cx="8024812" cy="277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5" name="Document" r:id="rId4" imgW="8290118" imgH="2866335" progId="Word.Document.8">
                  <p:embed/>
                </p:oleObj>
              </mc:Choice>
              <mc:Fallback>
                <p:oleObj name="Document" r:id="rId4" imgW="8290118" imgH="286633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78100"/>
                        <a:ext cx="8024812" cy="2771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dirty="0"/>
              <a:t>December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 dirty="0"/>
              <a:t>Bahar Sadeghi (Intel)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/>
              <a:t>    This </a:t>
            </a:r>
            <a:r>
              <a:rPr lang="en-GB" b="0" dirty="0"/>
              <a:t>presentation </a:t>
            </a:r>
            <a:r>
              <a:rPr lang="en-GB" b="0" dirty="0" smtClean="0"/>
              <a:t>provides a summary of the online and offline discussions regarding use of OCB in </a:t>
            </a:r>
            <a:r>
              <a:rPr lang="en-GB" b="0" dirty="0" err="1" smtClean="0"/>
              <a:t>eBCS</a:t>
            </a:r>
            <a:r>
              <a:rPr lang="en-GB" b="0" dirty="0" smtClean="0"/>
              <a:t>, leading to the conclusion that </a:t>
            </a:r>
            <a:r>
              <a:rPr lang="en-GB" b="0" dirty="0" err="1" smtClean="0"/>
              <a:t>eBCS</a:t>
            </a:r>
            <a:r>
              <a:rPr lang="en-GB" b="0" dirty="0" smtClean="0"/>
              <a:t> should </a:t>
            </a:r>
            <a:r>
              <a:rPr lang="en-GB" b="0" dirty="0" smtClean="0"/>
              <a:t>make use of </a:t>
            </a:r>
            <a:r>
              <a:rPr lang="en-GB" b="0" dirty="0" smtClean="0"/>
              <a:t>GAS public frames and not OCB </a:t>
            </a:r>
            <a:r>
              <a:rPr lang="en-GB" b="0" dirty="0" smtClean="0"/>
              <a:t>for transmissions by </a:t>
            </a:r>
            <a:r>
              <a:rPr lang="en-GB" b="0" dirty="0" err="1" smtClean="0"/>
              <a:t>unassociated</a:t>
            </a:r>
            <a:r>
              <a:rPr lang="en-GB" b="0" dirty="0" smtClean="0"/>
              <a:t> STAs.</a:t>
            </a:r>
            <a:endParaRPr lang="en-GB" b="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Background: </a:t>
            </a:r>
            <a:br>
              <a:rPr lang="en-US" dirty="0" smtClean="0"/>
            </a:br>
            <a:r>
              <a:rPr lang="en-US" dirty="0" smtClean="0"/>
              <a:t>Outside the Context of a BSS (OCB)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720" y="1799928"/>
            <a:ext cx="7894971" cy="44789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 </a:t>
            </a:r>
            <a:r>
              <a:rPr lang="en-US" b="0" dirty="0"/>
              <a:t>mode of operation in which a </a:t>
            </a:r>
            <a:r>
              <a:rPr lang="en-US" b="0" dirty="0" smtClean="0"/>
              <a:t>STA </a:t>
            </a:r>
            <a:r>
              <a:rPr lang="en-US" b="0" dirty="0"/>
              <a:t>is not a member of a BSS and does not utilize </a:t>
            </a:r>
            <a:r>
              <a:rPr lang="en-US" b="0" dirty="0" smtClean="0"/>
              <a:t>802.11 </a:t>
            </a:r>
            <a:r>
              <a:rPr lang="en-US" b="0" dirty="0"/>
              <a:t>authentication, association, </a:t>
            </a:r>
            <a:r>
              <a:rPr lang="en-US" b="0" dirty="0" smtClean="0"/>
              <a:t>or data </a:t>
            </a:r>
            <a:r>
              <a:rPr lang="en-US" b="0" dirty="0"/>
              <a:t>confidentiality services</a:t>
            </a:r>
            <a:r>
              <a:rPr lang="en-US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OCB communication is possible only between STAs that  are able to communicate directly over the wireless medium.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Introduced in 11p, but not limited to any band 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OCB communication outside of 5.9GHz band, uses LPD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BSSID = wildcard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OCB uses different EDCA default parameters specified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Only mandatory PHY rates guaranteed to be supported, TXOP=0, no synchronization required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 smtClean="0"/>
              <a:t>Bahar Sadeghi (Intel)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December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5928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81247"/>
          </a:xfrm>
        </p:spPr>
        <p:txBody>
          <a:bodyPr/>
          <a:lstStyle/>
          <a:p>
            <a:r>
              <a:rPr lang="en-US" dirty="0" smtClean="0"/>
              <a:t>Use of OCB in </a:t>
            </a:r>
            <a:r>
              <a:rPr lang="en-US" dirty="0" err="1" smtClean="0"/>
              <a:t>eBCS</a:t>
            </a:r>
            <a:r>
              <a:rPr lang="en-US" dirty="0" smtClean="0"/>
              <a:t>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00093"/>
            <a:ext cx="7918648" cy="170537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For unassociated </a:t>
            </a:r>
            <a:r>
              <a:rPr lang="en-US" b="0" dirty="0" err="1" smtClean="0"/>
              <a:t>eBCS</a:t>
            </a:r>
            <a:r>
              <a:rPr lang="en-US" b="0" dirty="0" smtClean="0"/>
              <a:t> communications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eBCS</a:t>
            </a:r>
            <a:r>
              <a:rPr lang="en-US" dirty="0" smtClean="0"/>
              <a:t> to be defined as a service over </a:t>
            </a:r>
            <a:r>
              <a:rPr lang="en-US" dirty="0" smtClean="0"/>
              <a:t>MAC operating in OCB mode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err="1" smtClean="0"/>
              <a:t>eBCS</a:t>
            </a:r>
            <a:r>
              <a:rPr lang="en-GB" dirty="0" smtClean="0"/>
              <a:t> AP </a:t>
            </a:r>
            <a:r>
              <a:rPr lang="en-GB" dirty="0"/>
              <a:t>has a relay (forwarding) function that can intercept </a:t>
            </a:r>
            <a:r>
              <a:rPr lang="en-GB" dirty="0" err="1" smtClean="0"/>
              <a:t>eBCS</a:t>
            </a:r>
            <a:r>
              <a:rPr lang="en-GB" dirty="0" smtClean="0"/>
              <a:t> </a:t>
            </a:r>
            <a:r>
              <a:rPr lang="en-GB" dirty="0"/>
              <a:t>MSDUs and cause them to be sent </a:t>
            </a:r>
            <a:r>
              <a:rPr lang="en-GB" dirty="0" smtClean="0"/>
              <a:t>to </a:t>
            </a:r>
            <a:r>
              <a:rPr lang="en-GB" dirty="0" err="1" smtClean="0"/>
              <a:t>eBCS</a:t>
            </a:r>
            <a:r>
              <a:rPr lang="en-GB" dirty="0" smtClean="0"/>
              <a:t> STA and vice versa.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     </a:t>
            </a:r>
            <a:r>
              <a:rPr lang="en-US" dirty="0" err="1" smtClean="0"/>
              <a:t>eBCS</a:t>
            </a:r>
            <a:r>
              <a:rPr lang="en-US" dirty="0" smtClean="0"/>
              <a:t> STA						</a:t>
            </a:r>
            <a:r>
              <a:rPr lang="en-US" dirty="0" err="1" smtClean="0"/>
              <a:t>eBCS</a:t>
            </a:r>
            <a:r>
              <a:rPr lang="en-US" dirty="0" smtClean="0"/>
              <a:t> AP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Bahar Sadeghi (Intel)</a:t>
            </a:r>
            <a:endParaRPr lang="en-GB" dirty="0"/>
          </a:p>
          <a:p>
            <a:r>
              <a:rPr lang="de-DE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December 2019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059566" y="4725144"/>
            <a:ext cx="1928257" cy="12252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 STA operating in OCB mode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097895" y="4149080"/>
            <a:ext cx="1498441" cy="1801316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 AP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067944" y="4724027"/>
            <a:ext cx="1928257" cy="12252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 STA operating in OCB mode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059567" y="4149080"/>
            <a:ext cx="1928257" cy="441549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eBCS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Service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067944" y="4149080"/>
            <a:ext cx="1928257" cy="441549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eBCS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Service</a:t>
            </a:r>
          </a:p>
        </p:txBody>
      </p:sp>
      <p:cxnSp>
        <p:nvCxnSpPr>
          <p:cNvPr id="14" name="Straight Connector 13"/>
          <p:cNvCxnSpPr/>
          <p:nvPr/>
        </p:nvCxnSpPr>
        <p:spPr bwMode="auto">
          <a:xfrm flipV="1">
            <a:off x="755576" y="4653136"/>
            <a:ext cx="7272808" cy="2411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5496" y="4447193"/>
            <a:ext cx="9361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 smtClean="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MAC SAP</a:t>
            </a:r>
            <a:r>
              <a:rPr lang="en-US" sz="1100" b="1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  <a:t> SAP</a:t>
            </a:r>
            <a:endParaRPr lang="en-US" sz="1100" b="1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60263" y="4050945"/>
            <a:ext cx="2108278" cy="2016224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923928" y="4050945"/>
            <a:ext cx="3852428" cy="2016224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292080" y="4725144"/>
            <a:ext cx="1440160" cy="26831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eBCS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Relay function</a:t>
            </a:r>
          </a:p>
        </p:txBody>
      </p:sp>
      <p:sp>
        <p:nvSpPr>
          <p:cNvPr id="22" name="Rectangle 21"/>
          <p:cNvSpPr/>
          <p:nvPr/>
        </p:nvSpPr>
        <p:spPr>
          <a:xfrm>
            <a:off x="8658771" y="6390631"/>
            <a:ext cx="11673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Hitoshi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371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OCB in </a:t>
            </a:r>
            <a:r>
              <a:rPr lang="en-US" dirty="0" err="1" smtClean="0"/>
              <a:t>eBCS</a:t>
            </a:r>
            <a:r>
              <a:rPr lang="en-US" dirty="0" smtClean="0"/>
              <a:t> (2/2)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Bahar Sadeghi (Intel)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December 2019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1795638"/>
            <a:ext cx="7918648" cy="4369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 smtClean="0"/>
              <a:t>Applicable to unassociated </a:t>
            </a:r>
            <a:r>
              <a:rPr lang="en-US" b="0" kern="0" dirty="0" err="1" smtClean="0"/>
              <a:t>eBCS</a:t>
            </a:r>
            <a:r>
              <a:rPr lang="en-US" b="0" kern="0" dirty="0" smtClean="0"/>
              <a:t> communications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kern="0" dirty="0" smtClean="0"/>
              <a:t>Requires definition of </a:t>
            </a:r>
            <a:r>
              <a:rPr lang="en-US" b="0" kern="0" dirty="0" err="1" smtClean="0"/>
              <a:t>eBCS</a:t>
            </a:r>
            <a:r>
              <a:rPr lang="en-US" b="0" kern="0" dirty="0" smtClean="0"/>
              <a:t> service over .11 MAC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kern="0" dirty="0" smtClean="0"/>
              <a:t>Requires definition of </a:t>
            </a:r>
            <a:r>
              <a:rPr lang="en-US" b="0" kern="0" dirty="0" err="1" smtClean="0"/>
              <a:t>eBCS</a:t>
            </a:r>
            <a:r>
              <a:rPr lang="en-US" b="0" kern="0" dirty="0" smtClean="0"/>
              <a:t> AP architecture </a:t>
            </a:r>
            <a:r>
              <a:rPr lang="en-US" b="0" kern="0" dirty="0" smtClean="0"/>
              <a:t>consisting of</a:t>
            </a:r>
            <a:r>
              <a:rPr lang="en-US" b="0" kern="0" dirty="0" smtClean="0"/>
              <a:t> </a:t>
            </a:r>
            <a:r>
              <a:rPr lang="en-US" b="0" kern="0" dirty="0" err="1" smtClean="0"/>
              <a:t>eBCS</a:t>
            </a:r>
            <a:r>
              <a:rPr lang="en-US" b="0" kern="0" dirty="0" smtClean="0"/>
              <a:t> STA and an AP and </a:t>
            </a:r>
            <a:r>
              <a:rPr lang="en-US" b="0" kern="0" dirty="0"/>
              <a:t>a</a:t>
            </a:r>
            <a:r>
              <a:rPr lang="en-US" b="0" kern="0" dirty="0" smtClean="0"/>
              <a:t> </a:t>
            </a:r>
            <a:r>
              <a:rPr lang="en-US" b="0" kern="0" dirty="0" smtClean="0"/>
              <a:t>forwarding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kern="0" dirty="0" smtClean="0"/>
              <a:t>Requires ensuring all the OCB communication rules apply to </a:t>
            </a:r>
            <a:r>
              <a:rPr lang="en-US" b="0" kern="0" dirty="0" err="1" smtClean="0"/>
              <a:t>eBCS</a:t>
            </a:r>
            <a:r>
              <a:rPr lang="en-US" b="0" kern="0" dirty="0" smtClean="0"/>
              <a:t> and potential gaps are addressed</a:t>
            </a:r>
          </a:p>
          <a:p>
            <a:endParaRPr lang="en-US" b="0" kern="0" dirty="0" smtClean="0"/>
          </a:p>
          <a:p>
            <a:endParaRPr lang="en-US" b="0" kern="0" dirty="0" smtClean="0"/>
          </a:p>
          <a:p>
            <a:endParaRPr lang="en-US" b="0" kern="0" dirty="0" smtClean="0"/>
          </a:p>
          <a:p>
            <a:endParaRPr lang="en-US" b="0" kern="0" dirty="0"/>
          </a:p>
        </p:txBody>
      </p:sp>
    </p:spTree>
    <p:extLst>
      <p:ext uri="{BB962C8B-B14F-4D97-AF65-F5344CB8AC3E}">
        <p14:creationId xmlns:p14="http://schemas.microsoft.com/office/powerpoint/2010/main" val="3661126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there an alternative solution?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Use of GAS Public Action frames: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Requires no new definition </a:t>
            </a:r>
            <a:r>
              <a:rPr lang="en-US" b="0" dirty="0" smtClean="0"/>
              <a:t>or </a:t>
            </a:r>
            <a:r>
              <a:rPr lang="en-US" b="0" dirty="0" smtClean="0"/>
              <a:t>architectural changes in AP or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Can be used by an associated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No specific communication rules outside of existing rules for broadcast transmissions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Bahar Sadeghi (Intel)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December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990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and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U</a:t>
            </a:r>
            <a:r>
              <a:rPr lang="en-US" b="0" dirty="0" smtClean="0"/>
              <a:t>se of OCB for </a:t>
            </a:r>
            <a:r>
              <a:rPr lang="en-US" b="0" dirty="0" err="1" smtClean="0"/>
              <a:t>eBCS</a:t>
            </a:r>
            <a:r>
              <a:rPr lang="en-US" b="0" dirty="0" smtClean="0"/>
              <a:t> unassociated communication is possible, however, it requires definition of </a:t>
            </a:r>
            <a:r>
              <a:rPr lang="en-US" b="0" dirty="0" err="1" smtClean="0"/>
              <a:t>eBCS</a:t>
            </a:r>
            <a:r>
              <a:rPr lang="en-US" b="0" dirty="0" smtClean="0"/>
              <a:t> as a service over MAC and specific architecture definition for </a:t>
            </a:r>
            <a:r>
              <a:rPr lang="en-US" b="0" dirty="0" err="1" smtClean="0"/>
              <a:t>eBCS</a:t>
            </a:r>
            <a:r>
              <a:rPr lang="en-US" b="0" dirty="0" smtClean="0"/>
              <a:t> AP among other changes.</a:t>
            </a:r>
          </a:p>
          <a:p>
            <a:pPr marL="0" indent="0"/>
            <a:r>
              <a:rPr lang="en-US" b="0" dirty="0" smtClean="0"/>
              <a:t>Hence, given availability of an alternative solution, i.e., use of GAS public action frames, that fits the needs of </a:t>
            </a:r>
            <a:r>
              <a:rPr lang="en-US" b="0" dirty="0" err="1" smtClean="0"/>
              <a:t>eBCS</a:t>
            </a:r>
            <a:r>
              <a:rPr lang="en-US" b="0" dirty="0" smtClean="0"/>
              <a:t> without major changes required, it is proposed for </a:t>
            </a:r>
            <a:r>
              <a:rPr lang="en-US" b="0" dirty="0" err="1" smtClean="0"/>
              <a:t>eBCS</a:t>
            </a:r>
            <a:r>
              <a:rPr lang="en-US" b="0" dirty="0" smtClean="0"/>
              <a:t> not to rely on OCB for unassociated communication and instead utilize GAS public action frames.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Bahar Sadeghi (Intel)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December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484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Bahar Sadeghi (Intel)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December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5172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5" y="1772816"/>
            <a:ext cx="4392487" cy="3129905"/>
          </a:xfrm>
        </p:spPr>
        <p:txBody>
          <a:bodyPr/>
          <a:lstStyle/>
          <a:p>
            <a:r>
              <a:rPr lang="en-GB" dirty="0" smtClean="0"/>
              <a:t>     </a:t>
            </a:r>
            <a:r>
              <a:rPr lang="en-GB" sz="2000" dirty="0" smtClean="0"/>
              <a:t>From: IEEE 802.11-13/0115r3</a:t>
            </a:r>
          </a:p>
          <a:p>
            <a:r>
              <a:rPr lang="en-GB" sz="1800" b="0" dirty="0" smtClean="0"/>
              <a:t>	In </a:t>
            </a:r>
            <a:r>
              <a:rPr lang="en-GB" sz="1800" b="0" dirty="0"/>
              <a:t>the non-RSNA case, it seems simple that an AP has </a:t>
            </a:r>
            <a:r>
              <a:rPr lang="en-GB" sz="1800" b="0" dirty="0" smtClean="0"/>
              <a:t>a relay </a:t>
            </a:r>
            <a:r>
              <a:rPr lang="en-GB" sz="1800" b="0" dirty="0"/>
              <a:t>(forwarding) function that can intercept received MSDUs and cause them to be sent back out to another associated non-AP STA.  This covers the simple, intra-BSS forwarding case.</a:t>
            </a:r>
            <a:endParaRPr lang="en-US" sz="1800" b="0" dirty="0"/>
          </a:p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Bahar Sadeghi (Intel)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December 2019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3269980" y="-2"/>
            <a:ext cx="587401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6626783"/>
              </p:ext>
            </p:extLst>
          </p:nvPr>
        </p:nvGraphicFramePr>
        <p:xfrm>
          <a:off x="4499993" y="1494768"/>
          <a:ext cx="4549118" cy="47702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Visio" r:id="rId3" imgW="7246836" imgH="7604454" progId="Visio.Drawing.11">
                  <p:embed/>
                </p:oleObj>
              </mc:Choice>
              <mc:Fallback>
                <p:oleObj name="Visio" r:id="rId3" imgW="7246836" imgH="7604454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3" y="1494768"/>
                        <a:ext cx="4549118" cy="47702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57386"/>
          </a:xfrm>
        </p:spPr>
        <p:txBody>
          <a:bodyPr/>
          <a:lstStyle/>
          <a:p>
            <a:r>
              <a:rPr lang="en-US" dirty="0" smtClean="0"/>
              <a:t>MAC Data Plane Architecture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6357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19941</TotalTime>
  <Words>524</Words>
  <Application>Microsoft Office PowerPoint</Application>
  <PresentationFormat>On-screen Show (4:3)</PresentationFormat>
  <Paragraphs>85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 Unicode MS</vt:lpstr>
      <vt:lpstr>MS Gothic</vt:lpstr>
      <vt:lpstr>Arial</vt:lpstr>
      <vt:lpstr>Segoe UI Black</vt:lpstr>
      <vt:lpstr>Times New Roman</vt:lpstr>
      <vt:lpstr>802-11-Submission-Koden-TI-plain</vt:lpstr>
      <vt:lpstr>Document</vt:lpstr>
      <vt:lpstr>Visio</vt:lpstr>
      <vt:lpstr>OCB Operation in eBCS</vt:lpstr>
      <vt:lpstr>Abstract</vt:lpstr>
      <vt:lpstr>Background:  Outside the Context of a BSS (OCB)</vt:lpstr>
      <vt:lpstr>Use of OCB in eBCS (1/2)</vt:lpstr>
      <vt:lpstr>Use of OCB in eBCS (2/2)</vt:lpstr>
      <vt:lpstr>Is there an alternative solution?</vt:lpstr>
      <vt:lpstr>Summary and Conclusion</vt:lpstr>
      <vt:lpstr>Backup slides</vt:lpstr>
      <vt:lpstr>MAC Data Plane Architecture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Marc Emmelmann</dc:creator>
  <cp:keywords>CTPClassification=CTP_NT</cp:keywords>
  <dc:description/>
  <cp:lastModifiedBy>Sadeghi, Bahareh</cp:lastModifiedBy>
  <cp:revision>187</cp:revision>
  <cp:lastPrinted>1601-01-01T00:00:00Z</cp:lastPrinted>
  <dcterms:created xsi:type="dcterms:W3CDTF">2018-05-14T15:39:31Z</dcterms:created>
  <dcterms:modified xsi:type="dcterms:W3CDTF">2019-12-10T14:16:41Z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6dbf3919-1fb6-4301-b05a-ab469bcc6e47</vt:lpwstr>
  </property>
  <property fmtid="{D5CDD505-2E9C-101B-9397-08002B2CF9AE}" pid="3" name="CTP_TimeStamp">
    <vt:lpwstr>2019-12-10 14:16:41Z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