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17" r:id="rId17"/>
    <p:sldId id="315"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802.11-19/2109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802.11-19/2109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802.11-19/2109</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802.11-19/2109</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802.11-19/2109</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802.11-19/2109r0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November 26, 2019</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2019-11-26</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09"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55469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r>
              <a:rPr lang="en-US" dirty="0"/>
              <a:t>Meeting minutes for May end of this week</a:t>
            </a:r>
          </a:p>
          <a:p>
            <a:pPr>
              <a:buFont typeface="Arial" panose="020B0604020202020204" pitchFamily="34" charset="0"/>
              <a:buChar char="•"/>
            </a:pPr>
            <a:r>
              <a:rPr lang="en-US" dirty="0"/>
              <a:t>Update of FRD after minutes are posted</a:t>
            </a:r>
          </a:p>
          <a:p>
            <a:pPr>
              <a:buFont typeface="Arial" panose="020B0604020202020204" pitchFamily="34" charset="0"/>
              <a:buChar char="•"/>
            </a:pPr>
            <a:endParaRPr lang="en-US" dirty="0"/>
          </a:p>
          <a:p>
            <a:pPr>
              <a:buFont typeface="Arial" panose="020B0604020202020204" pitchFamily="34" charset="0"/>
              <a:buChar char="•"/>
            </a:pPr>
            <a:r>
              <a:rPr lang="en-US" dirty="0"/>
              <a:t>Question: Telco before F2F meeting to review new version of FRD?</a:t>
            </a:r>
          </a:p>
          <a:p>
            <a:pPr>
              <a:buFont typeface="Arial" panose="020B0604020202020204" pitchFamily="34" charset="0"/>
              <a:buChar char="•"/>
            </a:pPr>
            <a:endParaRPr lang="en-US" dirty="0"/>
          </a:p>
          <a:p>
            <a:pPr>
              <a:buFont typeface="Arial" panose="020B0604020202020204" pitchFamily="34" charset="0"/>
              <a:buChar char="•"/>
            </a:pPr>
            <a:r>
              <a:rPr lang="en-US" dirty="0"/>
              <a:t>Submissions for July – please send intention to present well before the meeting</a:t>
            </a:r>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November 2019</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November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November 26, 2019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br>
              <a:rPr lang="en-GB" sz="600" dirty="0"/>
            </a:br>
            <a:r>
              <a:rPr lang="en-GB" sz="1100" dirty="0" err="1"/>
              <a:t>TGbc</a:t>
            </a:r>
            <a:endParaRPr lang="en-GB" sz="1100" dirty="0"/>
          </a:p>
          <a:p>
            <a:r>
              <a:rPr lang="en-GB" sz="1100" dirty="0"/>
              <a:t>Hosted by 802 </a:t>
            </a:r>
            <a:r>
              <a:rPr lang="en-GB" sz="1100" dirty="0" err="1"/>
              <a:t>Webex</a:t>
            </a:r>
            <a:endParaRPr lang="en-GB" sz="1100" dirty="0"/>
          </a:p>
          <a:p>
            <a:endParaRPr lang="en-GB" sz="4000" dirty="0"/>
          </a:p>
          <a:p>
            <a:r>
              <a:rPr lang="en-US" sz="1400" dirty="0"/>
              <a:t>&lt;b&gt;</a:t>
            </a:r>
            <a:r>
              <a:rPr lang="en-US" sz="1400" dirty="0" err="1"/>
              <a:t>Webex</a:t>
            </a:r>
            <a:r>
              <a:rPr lang="en-US" sz="1400" dirty="0"/>
              <a:t> meeting: &lt;a </a:t>
            </a:r>
            <a:r>
              <a:rPr lang="en-US" sz="1400" dirty="0" err="1"/>
              <a:t>href</a:t>
            </a:r>
            <a:r>
              <a:rPr lang="en-US" sz="1400" dirty="0"/>
              <a:t>="https://ieee802.my.webex.com/ieee802.my/</a:t>
            </a:r>
            <a:r>
              <a:rPr lang="en-US" sz="1400" dirty="0" err="1"/>
              <a:t>j.php?MTID</a:t>
            </a:r>
            <a:r>
              <a:rPr lang="en-US" sz="1400" dirty="0"/>
              <a:t>=mb524bef28fdeb8a9ef5a3c00280803a6"&gt;Join&lt;/a&gt;&lt;/b&gt;</a:t>
            </a:r>
          </a:p>
          <a:p>
            <a:r>
              <a:rPr lang="en-US" sz="1400" dirty="0"/>
              <a:t>Meeting number: 796 463 810</a:t>
            </a:r>
          </a:p>
          <a:p>
            <a:r>
              <a:rPr lang="en-US" sz="1400" dirty="0"/>
              <a:t>Meeting password: wireless</a:t>
            </a:r>
          </a:p>
          <a:p>
            <a:endParaRPr lang="en-US" sz="1400" dirty="0"/>
          </a:p>
          <a:p>
            <a:r>
              <a:rPr lang="en-US" sz="1400" dirty="0"/>
              <a:t>Join by phone:</a:t>
            </a:r>
          </a:p>
          <a:p>
            <a:r>
              <a:rPr lang="en-US" sz="1400" dirty="0"/>
              <a:t>   +1-510-338-9438 USA Toll</a:t>
            </a:r>
          </a:p>
          <a:p>
            <a:r>
              <a:rPr lang="en-US" sz="1400" dirty="0"/>
              <a:t>   +44-20-3198-8144 UK Toll</a:t>
            </a:r>
          </a:p>
          <a:p>
            <a:r>
              <a:rPr lang="en-US" sz="1400" dirty="0"/>
              <a:t>Access code: 796 463 810</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November 2019</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a:t>Review </a:t>
            </a:r>
            <a:r>
              <a:rPr lang="de-DE" sz="2000" dirty="0" err="1"/>
              <a:t>of</a:t>
            </a:r>
            <a:r>
              <a:rPr lang="de-DE" sz="2000" dirty="0"/>
              <a:t> SFD</a:t>
            </a:r>
          </a:p>
          <a:p>
            <a:pPr lvl="1">
              <a:buFont typeface="Arial" panose="020B0604020202020204" pitchFamily="34" charset="0"/>
              <a:buChar char="•"/>
            </a:pPr>
            <a:r>
              <a:rPr lang="en-GB" dirty="0"/>
              <a:t>https://</a:t>
            </a:r>
            <a:r>
              <a:rPr lang="en-GB" dirty="0" err="1"/>
              <a:t>mentor.ieee.org</a:t>
            </a:r>
            <a:r>
              <a:rPr lang="en-GB" dirty="0"/>
              <a:t>/802.11/</a:t>
            </a:r>
            <a:r>
              <a:rPr lang="en-GB" dirty="0" err="1"/>
              <a:t>dcn</a:t>
            </a:r>
            <a:r>
              <a:rPr lang="en-GB" dirty="0"/>
              <a:t>/19/11-19-1429-02-00bc-tgbc-specification-framework-document.doc</a:t>
            </a:r>
          </a:p>
          <a:p>
            <a:pPr>
              <a:buFont typeface="Arial" panose="020B0604020202020204" pitchFamily="34" charset="0"/>
              <a:buChar char="•"/>
            </a:pPr>
            <a:r>
              <a:rPr lang="en-US" sz="2000" dirty="0"/>
              <a:t>Announcements</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November 2019</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100</TotalTime>
  <Words>1111</Words>
  <Application>Microsoft Macintosh PowerPoint</Application>
  <PresentationFormat>On-screen Show (4:3)</PresentationFormat>
  <Paragraphs>167</Paragraphs>
  <Slides>20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802-11-BCS-Chair-Slides-Template</vt:lpstr>
      <vt:lpstr>Document</vt:lpstr>
      <vt:lpstr>Agenda TGbc Telco November 26, 2019</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24</cp:revision>
  <cp:lastPrinted>1601-01-01T00:00:00Z</cp:lastPrinted>
  <dcterms:created xsi:type="dcterms:W3CDTF">2018-05-22T10:31:47Z</dcterms:created>
  <dcterms:modified xsi:type="dcterms:W3CDTF">2019-11-26T10:18:27Z</dcterms:modified>
  <cp:category/>
</cp:coreProperties>
</file>