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08" autoAdjust="0"/>
    <p:restoredTop sz="86450" autoAdjust="0"/>
  </p:normalViewPr>
  <p:slideViewPr>
    <p:cSldViewPr>
      <p:cViewPr varScale="1">
        <p:scale>
          <a:sx n="106" d="100"/>
          <a:sy n="106" d="100"/>
        </p:scale>
        <p:origin x="225" y="45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F15E6BE-6088-4EB5-89B9-9B5CD396C0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88" y="204788"/>
            <a:ext cx="218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802.11-12/1411r0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180AD08-CC56-46EB-A8AC-2C2BDE94645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27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486C975-613F-45A2-95A3-6C3204D1F70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Tim Godfrey (EPRI)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ADFFE49-6ACE-4BBA-BBDB-CBD5A5A03F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F2AAF832-0D10-45BE-AB2E-A49913A3852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DCA042F3-6829-4A18-BE2A-2D3B82F6B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588F30D-E10E-46DD-A343-A80A684B3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89B325CD-C8C0-4D8F-8330-5740004B117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94E7C76-4CE3-4881-9FE6-FC080BD017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0" y="120650"/>
            <a:ext cx="218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802.11-12/1411r0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969DDD3-C51D-402A-962B-188A90D302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27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E5D5882-91FE-4D17-B7E5-01AD6DF84D6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95F9594-AB25-433B-94AC-6BC49F3E5D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27D75D0-E275-4A8E-8868-9C846F167A5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GB"/>
              <a:t>Tim Godfrey (EPRI)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9C8E629-C349-48B5-850F-67F844306D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FBAF32D6-846E-4393-9535-71359DCE3E2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867AE544-8DA5-45C1-9876-21265152B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259422E5-EC06-46FB-9315-CCB5EAC07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F2BF687D-3ECE-4ACD-A792-1F52F69C8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F93A8539-262F-4B62-BFDB-9043556CDB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1838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cs typeface="Arial" panose="020B0604020202020204" pitchFamily="34" charset="0"/>
              </a:rPr>
              <a:t>Nov 2015</a:t>
            </a: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32432647-841C-4120-873B-EDCCFACC0D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>
                <a:cs typeface="Arial" panose="020B0604020202020204" pitchFamily="34" charset="0"/>
              </a:rPr>
              <a:t>Tim Godfrey (EPRI)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A02996B3-FCC1-4908-BDCC-42A1C391DE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E82D4C2-41DE-4B60-A41C-2D893392DF1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10979739-557A-4A2E-B124-CA5D18B077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579096FC-7A9C-44B8-8419-BCB1F4FCC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F28E8A2-4D7C-422F-8229-531B52966C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DF2E3FD-92C8-4481-9ADE-CE3721719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7172" name="Date Placeholder 3">
            <a:extLst>
              <a:ext uri="{FF2B5EF4-FFF2-40B4-BE49-F238E27FC236}">
                <a16:creationId xmlns:a16="http://schemas.microsoft.com/office/drawing/2014/main" id="{ABBF57B3-CD6D-48DC-A18D-5F78986924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cs typeface="Arial" panose="020B0604020202020204" pitchFamily="34" charset="0"/>
              </a:rPr>
              <a:t>Nov 2015</a:t>
            </a: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7173" name="Footer Placeholder 4">
            <a:extLst>
              <a:ext uri="{FF2B5EF4-FFF2-40B4-BE49-F238E27FC236}">
                <a16:creationId xmlns:a16="http://schemas.microsoft.com/office/drawing/2014/main" id="{BF9BD2D0-EDB3-45CD-BAB5-5D24C128CC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>
                <a:cs typeface="Arial" panose="020B0604020202020204" pitchFamily="34" charset="0"/>
              </a:rPr>
              <a:t>Tim Godfrey (EPRI)</a:t>
            </a:r>
          </a:p>
        </p:txBody>
      </p:sp>
      <p:sp>
        <p:nvSpPr>
          <p:cNvPr id="7174" name="Slide Number Placeholder 5">
            <a:extLst>
              <a:ext uri="{FF2B5EF4-FFF2-40B4-BE49-F238E27FC236}">
                <a16:creationId xmlns:a16="http://schemas.microsoft.com/office/drawing/2014/main" id="{B1E8D863-CEE4-4EF5-8973-539D236599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9C2CA03-B579-4D4F-A438-1F932221CA46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CE272A-D68C-4DA4-9B48-3160654F8B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531184-DCBE-4175-9582-5E730651554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65C71F8-356A-4A7D-9B45-2AC1D328C11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31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5321670-986C-4FFD-B551-EA03B106EA6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C6EDE4-50DA-4FCB-9549-6F24EC0DF1C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CE1B40-7737-4184-A389-A2739479027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608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1C0E2A1-DB8A-43A7-B2EA-24417E498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E6D607C-B519-43AE-A6A1-6552AC3ED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7C3392D-48D4-430F-9E0A-26AA0D6996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86988" y="6475413"/>
            <a:ext cx="12049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FE6EE0A-65D0-43DD-AA1C-C7CEE9F757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FB5AE33-3223-4A87-9FA2-02FB580489A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97F4A80D-C685-4783-A096-4181ABE44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23" y="334189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4" algn="r"/>
            <a:r>
              <a:rPr lang="en-GB" altLang="en-US" sz="1800" b="1" dirty="0"/>
              <a:t>doc.: IEEE 802.11-19/2095r0</a:t>
            </a:r>
          </a:p>
        </p:txBody>
      </p:sp>
      <p:sp>
        <p:nvSpPr>
          <p:cNvPr id="1031" name="Line 8">
            <a:extLst>
              <a:ext uri="{FF2B5EF4-FFF2-40B4-BE49-F238E27FC236}">
                <a16:creationId xmlns:a16="http://schemas.microsoft.com/office/drawing/2014/main" id="{9B8FA0D0-EE9C-4C34-AE8E-F2504C4B479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20713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>
            <a:extLst>
              <a:ext uri="{FF2B5EF4-FFF2-40B4-BE49-F238E27FC236}">
                <a16:creationId xmlns:a16="http://schemas.microsoft.com/office/drawing/2014/main" id="{F29F28E2-2790-40C3-AE4A-4DBE7DBCA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1033" name="Line 10">
            <a:extLst>
              <a:ext uri="{FF2B5EF4-FFF2-40B4-BE49-F238E27FC236}">
                <a16:creationId xmlns:a16="http://schemas.microsoft.com/office/drawing/2014/main" id="{7FC412EA-119F-437D-86C2-7EBDBCB0C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TextBox 1">
            <a:extLst>
              <a:ext uri="{FF2B5EF4-FFF2-40B4-BE49-F238E27FC236}">
                <a16:creationId xmlns:a16="http://schemas.microsoft.com/office/drawing/2014/main" id="{EBBEFFDD-9B9D-4CBF-AC96-D5D6678BFFD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6145" y="333375"/>
            <a:ext cx="15899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1600" b="1" dirty="0"/>
              <a:t>November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24/dcn/19/24-19-0037-00-sgtg-wireless-characteristics-matrix-2019-update.xlsx" TargetMode="External"/><Relationship Id="rId3" Type="http://schemas.openxmlformats.org/officeDocument/2006/relationships/hyperlink" Target="https://mentor.ieee.org/802.24/dcn/19/24-19-0022-02-sgtg-licensed-narrowband-amendment-par-draft-from-802-24-teleconference.docx" TargetMode="External"/><Relationship Id="rId7" Type="http://schemas.openxmlformats.org/officeDocument/2006/relationships/hyperlink" Target="https://mentor.ieee.org/802.24/dcn/19/24-19-0003-06-0000-low-latency-communication-white-paper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4/dcn/19/24-19-0033-07-0000-licensed-narrowband-amendment-presentation.pptx" TargetMode="External"/><Relationship Id="rId11" Type="http://schemas.openxmlformats.org/officeDocument/2006/relationships/hyperlink" Target="https://mentor.ieee.org/802.24/dcn/19/24-19-0039-00-0000-november-2019-tag-closing-report.pptx" TargetMode="External"/><Relationship Id="rId5" Type="http://schemas.openxmlformats.org/officeDocument/2006/relationships/hyperlink" Target="https://mentor.ieee.org/802.24/dcn/19/24-19-0030-01-0000-licensed-narrowband-amendment-csd.docx" TargetMode="External"/><Relationship Id="rId10" Type="http://schemas.openxmlformats.org/officeDocument/2006/relationships/hyperlink" Target="https://mentor.ieee.org/802.24/dcn/19/24-19-0031-02-0000-november-2019-agenda.xlsx" TargetMode="External"/><Relationship Id="rId4" Type="http://schemas.openxmlformats.org/officeDocument/2006/relationships/hyperlink" Target="https://mentor.ieee.org/802.24/dcn/19/24-19-0029-06-0000-licensed-narrowband-amendment-par.pdf" TargetMode="External"/><Relationship Id="rId9" Type="http://schemas.openxmlformats.org/officeDocument/2006/relationships/hyperlink" Target="https://mentor.ieee.org/802.24/dcn/19/24-19-0034-01-0000-802-1cf-introduction-to-solutios-for-vertical-applications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2C7DE7A-1C42-4D28-94D9-093CF0988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1425575"/>
            <a:ext cx="10552112" cy="1066800"/>
          </a:xfrm>
        </p:spPr>
        <p:txBody>
          <a:bodyPr/>
          <a:lstStyle/>
          <a:p>
            <a:r>
              <a:rPr lang="en-GB" altLang="en-US"/>
              <a:t>802.24 Vertical Applications Technical Advisory Group</a:t>
            </a:r>
            <a:br>
              <a:rPr lang="en-GB" altLang="en-US"/>
            </a:br>
            <a:r>
              <a:rPr lang="en-GB" altLang="en-US"/>
              <a:t>Liaison Report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69AD8F4E-1597-471F-ADE0-78C99368C3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3284538"/>
            <a:ext cx="7772400" cy="2811462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2019-11-14</a:t>
            </a:r>
          </a:p>
        </p:txBody>
      </p:sp>
      <p:sp>
        <p:nvSpPr>
          <p:cNvPr id="4100" name="Slide Number Placeholder 5">
            <a:extLst>
              <a:ext uri="{FF2B5EF4-FFF2-40B4-BE49-F238E27FC236}">
                <a16:creationId xmlns:a16="http://schemas.microsoft.com/office/drawing/2014/main" id="{DC625472-6251-4BC9-ACDA-617761D51E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9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06C5568-7EC6-4684-B2CB-85D34D1091F4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graphicFrame>
        <p:nvGraphicFramePr>
          <p:cNvPr id="4101" name="Object 146">
            <a:extLst>
              <a:ext uri="{FF2B5EF4-FFF2-40B4-BE49-F238E27FC236}">
                <a16:creationId xmlns:a16="http://schemas.microsoft.com/office/drawing/2014/main" id="{D0DA5E23-FE7D-4334-92B8-E06EF15CD9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2813" y="3984625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Document" r:id="rId4" imgW="8152664" imgH="2297815" progId="">
                  <p:embed/>
                </p:oleObj>
              </mc:Choice>
              <mc:Fallback>
                <p:oleObj name="Document" r:id="rId4" imgW="8152664" imgH="2297815" progId="">
                  <p:embed/>
                  <p:pic>
                    <p:nvPicPr>
                      <p:cNvPr id="0" name="Object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3" y="3984625"/>
                        <a:ext cx="8237537" cy="232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6">
            <a:extLst>
              <a:ext uri="{FF2B5EF4-FFF2-40B4-BE49-F238E27FC236}">
                <a16:creationId xmlns:a16="http://schemas.microsoft.com/office/drawing/2014/main" id="{B63665F6-5C07-4E62-A3FB-2B38CE7D4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35734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Author:</a:t>
            </a:r>
            <a:endParaRPr lang="en-GB" altLang="en-US" sz="2000" b="0"/>
          </a:p>
        </p:txBody>
      </p:sp>
      <p:sp>
        <p:nvSpPr>
          <p:cNvPr id="4103" name="Footer Placeholder 1">
            <a:extLst>
              <a:ext uri="{FF2B5EF4-FFF2-40B4-BE49-F238E27FC236}">
                <a16:creationId xmlns:a16="http://schemas.microsoft.com/office/drawing/2014/main" id="{2EB71B19-7C43-467A-9994-38EEB4F31B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>
                <a:cs typeface="Arial" panose="020B0604020202020204" pitchFamily="34" charset="0"/>
              </a:rPr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2F58D-C6BC-4D94-BE48-316EB905B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760538"/>
            <a:ext cx="11056938" cy="48133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en-US" b="0" dirty="0"/>
              <a:t>Discussed PAR/CSD Comments on 802.16t: Licensed Narrowband Amendment 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High reliability, bounded latency in VHF/UHF spectrum with channel sizes between 5 </a:t>
            </a:r>
            <a:r>
              <a:rPr lang="en-US" dirty="0" err="1"/>
              <a:t>KHz</a:t>
            </a:r>
            <a:r>
              <a:rPr lang="en-US" dirty="0"/>
              <a:t> and 100 </a:t>
            </a:r>
            <a:r>
              <a:rPr lang="en-US" dirty="0" err="1"/>
              <a:t>KHz</a:t>
            </a:r>
            <a:endParaRPr lang="en-US" dirty="0">
              <a:hlinkClick r:id="rId3"/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dirty="0">
                <a:hlinkClick r:id="rId4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CSD</a:t>
            </a:r>
            <a:r>
              <a:rPr lang="en-US" dirty="0"/>
              <a:t> and </a:t>
            </a:r>
            <a:r>
              <a:rPr lang="en-US" dirty="0">
                <a:hlinkClick r:id="rId6"/>
              </a:rPr>
              <a:t>EC Presentation</a:t>
            </a:r>
            <a:r>
              <a:rPr lang="en-US" dirty="0"/>
              <a:t>. Project will be assigned to Task Group in 802.15</a:t>
            </a:r>
            <a:endParaRPr lang="en-US" b="0" dirty="0"/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Updated white paper on Low Latency Vertical Applications </a:t>
            </a:r>
          </a:p>
          <a:p>
            <a:pPr lvl="1">
              <a:lnSpc>
                <a:spcPct val="120000"/>
              </a:lnSpc>
              <a:defRPr/>
            </a:pPr>
            <a:r>
              <a:rPr lang="en-US" b="0" dirty="0"/>
              <a:t>Draft after this meeting </a:t>
            </a:r>
            <a:r>
              <a:rPr lang="en-US" b="0" dirty="0">
                <a:hlinkClick r:id="rId7"/>
              </a:rPr>
              <a:t>802.24-19-0003r6</a:t>
            </a:r>
            <a:endParaRPr lang="en-US" b="0" dirty="0"/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Updating of SGIP/SEPA Wireless Characteristics Matrix – update from this meeting </a:t>
            </a:r>
            <a:r>
              <a:rPr lang="en-US" b="0" dirty="0">
                <a:hlinkClick r:id="rId8"/>
              </a:rPr>
              <a:t>802.24-19-0037r0</a:t>
            </a:r>
            <a:endParaRPr lang="en-US" b="0" dirty="0"/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Updated draft of “IEEE 802 Solutions for Vertical Applications “white paper, on the distinguishing characteristics of the IEEE 802 architecture for vertical applications.  Latest draft </a:t>
            </a:r>
            <a:r>
              <a:rPr lang="en-US" b="0" dirty="0">
                <a:hlinkClick r:id="rId9"/>
              </a:rPr>
              <a:t>802.24-19-0034r1</a:t>
            </a:r>
            <a:endParaRPr lang="en-US" b="0" dirty="0"/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Contribution from Max Riegel on 802.1CF </a:t>
            </a:r>
            <a:r>
              <a:rPr lang="en-US" dirty="0" err="1"/>
              <a:t>OmniRAN</a:t>
            </a:r>
            <a:r>
              <a:rPr lang="en-US" dirty="0"/>
              <a:t>. </a:t>
            </a:r>
            <a:r>
              <a:rPr lang="en-US" b="0" dirty="0"/>
              <a:t>Call for additional text contributions </a:t>
            </a:r>
            <a:r>
              <a:rPr lang="en-US" dirty="0"/>
              <a:t>remains open.</a:t>
            </a:r>
          </a:p>
          <a:p>
            <a:pPr algn="just">
              <a:lnSpc>
                <a:spcPct val="120000"/>
              </a:lnSpc>
              <a:defRPr/>
            </a:pPr>
            <a:endParaRPr lang="en-US" sz="1900" b="0" dirty="0"/>
          </a:p>
          <a:p>
            <a:pPr algn="just">
              <a:lnSpc>
                <a:spcPct val="120000"/>
              </a:lnSpc>
              <a:defRPr/>
            </a:pPr>
            <a:r>
              <a:rPr lang="en-US" sz="1900" b="0" dirty="0"/>
              <a:t>Agenda 			</a:t>
            </a:r>
            <a:r>
              <a:rPr lang="en-US" sz="1900" b="0" dirty="0">
                <a:solidFill>
                  <a:srgbClr val="002060"/>
                </a:solidFill>
                <a:hlinkClick r:id="rId10"/>
              </a:rPr>
              <a:t>24-19-0031r2</a:t>
            </a:r>
            <a:endParaRPr lang="en-US" sz="1900" b="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1900" b="0" dirty="0"/>
              <a:t>Closing Report			</a:t>
            </a:r>
            <a:r>
              <a:rPr lang="en-US" sz="1900" b="0" dirty="0">
                <a:hlinkClick r:id="rId11"/>
              </a:rPr>
              <a:t>24-19-0039r0</a:t>
            </a:r>
            <a:endParaRPr lang="en-US" sz="1900" b="0" dirty="0"/>
          </a:p>
          <a:p>
            <a:pPr>
              <a:lnSpc>
                <a:spcPct val="120000"/>
              </a:lnSpc>
              <a:defRPr/>
            </a:pPr>
            <a:r>
              <a:rPr lang="en-US" sz="1900" b="0" dirty="0"/>
              <a:t>Minutes			24-19-0036r0   </a:t>
            </a:r>
          </a:p>
        </p:txBody>
      </p:sp>
      <p:sp>
        <p:nvSpPr>
          <p:cNvPr id="6147" name="Footer Placeholder 4">
            <a:extLst>
              <a:ext uri="{FF2B5EF4-FFF2-40B4-BE49-F238E27FC236}">
                <a16:creationId xmlns:a16="http://schemas.microsoft.com/office/drawing/2014/main" id="{7AE29D4A-F16A-4B01-A280-CD4007B3C0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>
                <a:cs typeface="Arial" panose="020B0604020202020204" pitchFamily="34" charset="0"/>
              </a:rPr>
              <a:t>Tim Godfrey, EPRI</a:t>
            </a: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00F0F9D9-CF6A-495D-BF33-66EED2DE52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9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2CE5F5A-6946-4077-8BBD-16C01F01B456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grpSp>
        <p:nvGrpSpPr>
          <p:cNvPr id="6149" name="Group 12">
            <a:extLst>
              <a:ext uri="{FF2B5EF4-FFF2-40B4-BE49-F238E27FC236}">
                <a16:creationId xmlns:a16="http://schemas.microsoft.com/office/drawing/2014/main" id="{E820F78B-A092-48F9-88B7-58606C405727}"/>
              </a:ext>
            </a:extLst>
          </p:cNvPr>
          <p:cNvGrpSpPr>
            <a:grpSpLocks/>
          </p:cNvGrpSpPr>
          <p:nvPr/>
        </p:nvGrpSpPr>
        <p:grpSpPr bwMode="auto">
          <a:xfrm>
            <a:off x="3287713" y="765175"/>
            <a:ext cx="5399087" cy="935038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DAD3B8B-890E-4B1A-B960-C311015B49C3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8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B0888FD-BB4D-41EB-BA98-D9E8FBD1A20E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8718F5A-8FEC-483C-949D-57FB97C10090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6153" name="Elbow Connector 9">
              <a:extLst>
                <a:ext uri="{FF2B5EF4-FFF2-40B4-BE49-F238E27FC236}">
                  <a16:creationId xmlns:a16="http://schemas.microsoft.com/office/drawing/2014/main" id="{F0932B38-502A-47C0-B5D5-2DE674C44C6C}"/>
                </a:ext>
              </a:extLst>
            </p:cNvPr>
            <p:cNvCxnSpPr>
              <a:cxnSpLocks noChangeShapeType="1"/>
              <a:stCxn id="4" idx="2"/>
              <a:endCxn id="7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/>
          </p:spPr>
        </p:cxnSp>
        <p:cxnSp>
          <p:nvCxnSpPr>
            <p:cNvPr id="6154" name="Elbow Connector 11">
              <a:extLst>
                <a:ext uri="{FF2B5EF4-FFF2-40B4-BE49-F238E27FC236}">
                  <a16:creationId xmlns:a16="http://schemas.microsoft.com/office/drawing/2014/main" id="{0791A51D-8BAE-464C-A112-9C2109DFFF4C}"/>
                </a:ext>
              </a:extLst>
            </p:cNvPr>
            <p:cNvCxnSpPr>
              <a:cxnSpLocks noChangeShapeType="1"/>
              <a:stCxn id="4" idx="2"/>
              <a:endCxn id="8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/>
          </p:spPr>
        </p:cxn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AE1AA61-E6E9-4541-81B1-53AEC88DB71D}"/>
              </a:ext>
            </a:extLst>
          </p:cNvPr>
          <p:cNvCxnSpPr>
            <a:cxnSpLocks/>
          </p:cNvCxnSpPr>
          <p:nvPr/>
        </p:nvCxnSpPr>
        <p:spPr bwMode="auto">
          <a:xfrm>
            <a:off x="0" y="5301208"/>
            <a:ext cx="121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17456</TotalTime>
  <Words>172</Words>
  <Application>Microsoft Office PowerPoint</Application>
  <PresentationFormat>Widescreen</PresentationFormat>
  <Paragraphs>28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802-11-Submission</vt:lpstr>
      <vt:lpstr>Document</vt:lpstr>
      <vt:lpstr>802.24 Vertical Applications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908</cp:revision>
  <cp:lastPrinted>1998-02-10T13:28:06Z</cp:lastPrinted>
  <dcterms:created xsi:type="dcterms:W3CDTF">2004-12-02T14:01:45Z</dcterms:created>
  <dcterms:modified xsi:type="dcterms:W3CDTF">2019-11-15T03:45:30Z</dcterms:modified>
</cp:coreProperties>
</file>