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71" r:id="rId3"/>
    <p:sldId id="274" r:id="rId4"/>
    <p:sldId id="276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66" d="100"/>
          <a:sy n="66" d="100"/>
        </p:scale>
        <p:origin x="408" y="3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Month Year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802.11-19/2094r0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763-06-coex-agenda-for-nov-2019-in-hawaii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777-00-0000-2019-10-etsi-bran-liaison-re-contention-window-update.docx" TargetMode="External"/><Relationship Id="rId2" Type="http://schemas.openxmlformats.org/officeDocument/2006/relationships/hyperlink" Target="https://mentor.ieee.org/802.11/dcn/19/11-19-2066-01-coex-proposed-ls-to-etsi-bran-wrt-cw-management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 smtClean="0"/>
              <a:t>IEEE 802.11 Coexistence SC</a:t>
            </a:r>
            <a:br>
              <a:rPr lang="en-AU" dirty="0" smtClean="0"/>
            </a:br>
            <a:r>
              <a:rPr lang="en-AU" dirty="0" smtClean="0"/>
              <a:t>Nov </a:t>
            </a:r>
            <a:r>
              <a:rPr lang="en-AU" dirty="0" smtClean="0"/>
              <a:t>2019 </a:t>
            </a:r>
            <a:r>
              <a:rPr lang="en-AU" dirty="0" smtClean="0"/>
              <a:t>(Hawaii) </a:t>
            </a:r>
            <a:r>
              <a:rPr lang="en-AU" dirty="0" smtClean="0"/>
              <a:t>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20191115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Nov </a:t>
            </a:r>
            <a:r>
              <a:rPr lang="en-US" dirty="0" smtClean="0"/>
              <a:t>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Andrew Myles, Cisco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3174269"/>
              </p:ext>
            </p:extLst>
          </p:nvPr>
        </p:nvGraphicFramePr>
        <p:xfrm>
          <a:off x="989013" y="3148013"/>
          <a:ext cx="9963150" cy="242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Document" r:id="rId4" imgW="10439485" imgH="2553175" progId="Word.Document.8">
                  <p:embed/>
                </p:oleObj>
              </mc:Choice>
              <mc:Fallback>
                <p:oleObj name="Document" r:id="rId4" imgW="10439485" imgH="255317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3148013"/>
                        <a:ext cx="9963150" cy="24241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IEEE 802.11 Coexistence SC achieved its goals as a discussion forum for coexistence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802.11 Coex SC achievements in Hawaii in Nov 2019 </a:t>
            </a:r>
            <a:r>
              <a:rPr lang="en-AU" dirty="0" smtClean="0"/>
              <a:t>(</a:t>
            </a:r>
            <a:r>
              <a:rPr lang="en-AU" dirty="0" smtClean="0">
                <a:hlinkClick r:id="rId2"/>
              </a:rPr>
              <a:t>11-19-1763-06</a:t>
            </a:r>
            <a:r>
              <a:rPr lang="en-AU" dirty="0" smtClean="0"/>
              <a:t>)</a:t>
            </a:r>
            <a:endParaRPr lang="en-AU" dirty="0" smtClean="0"/>
          </a:p>
          <a:p>
            <a:pPr lvl="1"/>
            <a:r>
              <a:rPr lang="en-AU" dirty="0" smtClean="0"/>
              <a:t>Reviewed ETSI BRAN activities, especially</a:t>
            </a:r>
          </a:p>
          <a:p>
            <a:pPr lvl="2"/>
            <a:r>
              <a:rPr lang="en-AU" dirty="0" smtClean="0"/>
              <a:t>Use of no/short LBT for control signalling … turns out PIFS for Beacons is common in Wi-Fi</a:t>
            </a:r>
          </a:p>
          <a:p>
            <a:pPr lvl="2"/>
            <a:r>
              <a:rPr lang="en-AU" dirty="0" smtClean="0"/>
              <a:t>CW adjustment mechanisms with delayed </a:t>
            </a:r>
            <a:r>
              <a:rPr lang="en-AU" dirty="0" err="1" smtClean="0"/>
              <a:t>acks</a:t>
            </a:r>
            <a:r>
              <a:rPr lang="en-AU" dirty="0" smtClean="0"/>
              <a:t> … agreed on response to LS</a:t>
            </a:r>
          </a:p>
          <a:p>
            <a:pPr lvl="2"/>
            <a:r>
              <a:rPr lang="en-AU" dirty="0" smtClean="0"/>
              <a:t>Spectral masks … no decision</a:t>
            </a:r>
          </a:p>
          <a:p>
            <a:pPr lvl="2"/>
            <a:r>
              <a:rPr lang="en-AU" dirty="0" smtClean="0"/>
              <a:t>Preamble detection … focusing on how to test for correct PD operation</a:t>
            </a:r>
          </a:p>
          <a:p>
            <a:pPr lvl="2"/>
            <a:r>
              <a:rPr lang="en-AU" dirty="0" smtClean="0"/>
              <a:t>ED/PD in 6GHz (EN 303 687) … with presentation asking for maintenance of </a:t>
            </a:r>
            <a:r>
              <a:rPr lang="en-AU" i="1" dirty="0" smtClean="0"/>
              <a:t>status quo</a:t>
            </a:r>
          </a:p>
          <a:p>
            <a:pPr lvl="1"/>
            <a:r>
              <a:rPr lang="en-AU" dirty="0" smtClean="0"/>
              <a:t>Briefly reviewed coexistence related work in WBA &amp; 3PP RAN1</a:t>
            </a:r>
          </a:p>
          <a:p>
            <a:pPr lvl="1"/>
            <a:r>
              <a:rPr lang="en-AU" dirty="0" smtClean="0"/>
              <a:t>Postponed charter discussion to January</a:t>
            </a:r>
            <a:endParaRPr lang="en-AU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840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Coex SC agreed to liaise </a:t>
            </a:r>
            <a:r>
              <a:rPr lang="en-AU" dirty="0" smtClean="0"/>
              <a:t>a response to ETSI BRAN related to CW management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 in </a:t>
            </a:r>
            <a:r>
              <a:rPr lang="en-AU" dirty="0" err="1"/>
              <a:t>Coex</a:t>
            </a:r>
            <a:r>
              <a:rPr lang="en-AU" dirty="0"/>
              <a:t> SC</a:t>
            </a:r>
          </a:p>
          <a:p>
            <a:pPr lvl="1"/>
            <a:r>
              <a:rPr lang="en-AU" i="1" dirty="0"/>
              <a:t>The IEEE 802.11 Coex SC recommends to the IEEE 802.11 WG that the material in </a:t>
            </a:r>
            <a:r>
              <a:rPr lang="en-AU" i="1" dirty="0">
                <a:hlinkClick r:id="rId2"/>
              </a:rPr>
              <a:t>11-19-2066-01</a:t>
            </a:r>
            <a:r>
              <a:rPr lang="en-AU" i="1" dirty="0"/>
              <a:t> be sent to ETSI BRAN as a response to its Liaison Statement to the IEEE 802.11 WG in </a:t>
            </a:r>
            <a:r>
              <a:rPr lang="en-AU" i="1" u="sng" dirty="0" smtClean="0">
                <a:hlinkClick r:id="rId3"/>
              </a:rPr>
              <a:t>11-19-1777-00</a:t>
            </a:r>
            <a:endParaRPr lang="en-AU" dirty="0" smtClean="0"/>
          </a:p>
          <a:p>
            <a:pPr lvl="1"/>
            <a:r>
              <a:rPr lang="en-AU" dirty="0" smtClean="0"/>
              <a:t>Moved</a:t>
            </a:r>
            <a:r>
              <a:rPr lang="en-AU" dirty="0"/>
              <a:t>: </a:t>
            </a:r>
            <a:r>
              <a:rPr lang="en-AU" dirty="0"/>
              <a:t>David Kloper </a:t>
            </a:r>
            <a:endParaRPr lang="en-AU" dirty="0"/>
          </a:p>
          <a:p>
            <a:pPr lvl="1"/>
            <a:r>
              <a:rPr lang="en-AU" dirty="0"/>
              <a:t>Seconded: </a:t>
            </a:r>
            <a:r>
              <a:rPr lang="en-AU" dirty="0"/>
              <a:t>David Boldy</a:t>
            </a:r>
            <a:endParaRPr lang="en-AU" dirty="0"/>
          </a:p>
          <a:p>
            <a:pPr lvl="1"/>
            <a:r>
              <a:rPr lang="en-AU" dirty="0"/>
              <a:t>Result: </a:t>
            </a:r>
            <a:r>
              <a:rPr lang="en-AU" dirty="0" smtClean="0"/>
              <a:t>10/0/8</a:t>
            </a:r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1183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Coexistence SC will continue promoting good coexistence in </a:t>
            </a:r>
            <a:r>
              <a:rPr lang="en-AU" dirty="0" smtClean="0"/>
              <a:t>Irvine </a:t>
            </a:r>
            <a:r>
              <a:rPr lang="en-AU" dirty="0"/>
              <a:t>in </a:t>
            </a:r>
            <a:r>
              <a:rPr lang="en-AU" dirty="0" smtClean="0"/>
              <a:t>Jan 2020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IEEE 802.11 Coexistence SC will meet </a:t>
            </a:r>
            <a:r>
              <a:rPr lang="en-AU" dirty="0" smtClean="0"/>
              <a:t>in Irvine </a:t>
            </a:r>
            <a:r>
              <a:rPr lang="en-AU" dirty="0"/>
              <a:t>in </a:t>
            </a:r>
            <a:r>
              <a:rPr lang="en-AU" dirty="0" smtClean="0"/>
              <a:t>Jan 2020</a:t>
            </a:r>
            <a:endParaRPr lang="en-AU" dirty="0"/>
          </a:p>
          <a:p>
            <a:pPr lvl="1"/>
            <a:r>
              <a:rPr lang="en-AU" dirty="0" smtClean="0"/>
              <a:t>Review </a:t>
            </a:r>
            <a:r>
              <a:rPr lang="en-AU" dirty="0"/>
              <a:t>for ETSI BRAN meeting in December 2019</a:t>
            </a:r>
          </a:p>
          <a:p>
            <a:pPr lvl="1"/>
            <a:r>
              <a:rPr lang="en-AU" dirty="0"/>
              <a:t>Review recent 3GPP RAN/RAN1 activities</a:t>
            </a:r>
          </a:p>
          <a:p>
            <a:pPr lvl="1"/>
            <a:r>
              <a:rPr lang="en-AU" dirty="0"/>
              <a:t>Discuss various technical topics</a:t>
            </a:r>
          </a:p>
          <a:p>
            <a:pPr lvl="1"/>
            <a:r>
              <a:rPr lang="en-AU" dirty="0"/>
              <a:t>Discuss extension of SC scope beyond life of 802.11ax</a:t>
            </a:r>
          </a:p>
          <a:p>
            <a:pPr lvl="1"/>
            <a:r>
              <a:rPr lang="en-AU" dirty="0"/>
              <a:t>…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Andrew Myles, Cisco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 </a:t>
            </a:r>
            <a:r>
              <a:rPr lang="en-US" dirty="0" smtClean="0"/>
              <a:t>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9979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38</TotalTime>
  <Words>281</Words>
  <Application>Microsoft Office PowerPoint</Application>
  <PresentationFormat>Widescreen</PresentationFormat>
  <Paragraphs>42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MS Gothic</vt:lpstr>
      <vt:lpstr>Arial Unicode MS</vt:lpstr>
      <vt:lpstr>Times New Roman</vt:lpstr>
      <vt:lpstr>Office Theme</vt:lpstr>
      <vt:lpstr>Document</vt:lpstr>
      <vt:lpstr>IEEE 802.11 Coexistence SC Nov 2019 (Hawaii) closing report</vt:lpstr>
      <vt:lpstr>IEEE 802.11 Coexistence SC achieved its goals as a discussion forum for coexistence issues</vt:lpstr>
      <vt:lpstr>The Coex SC agreed to liaise a response to ETSI BRAN related to CW management</vt:lpstr>
      <vt:lpstr>IEEE 802.11 Coexistence SC will continue promoting good coexistence in Irvine in Jan 2020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8</cp:revision>
  <cp:lastPrinted>1601-01-01T00:00:00Z</cp:lastPrinted>
  <dcterms:created xsi:type="dcterms:W3CDTF">2019-09-19T04:57:16Z</dcterms:created>
  <dcterms:modified xsi:type="dcterms:W3CDTF">2019-11-15T03:01:07Z</dcterms:modified>
</cp:coreProperties>
</file>