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8" r:id="rId5"/>
    <p:sldId id="339" r:id="rId6"/>
    <p:sldId id="340" r:id="rId7"/>
    <p:sldId id="34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51" d="100"/>
          <a:sy n="51" d="100"/>
        </p:scale>
        <p:origin x="102" y="6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2" Type="http://schemas.openxmlformats.org/officeDocument/2006/relationships/hyperlink" Target="https://mentor.ieee.org/802.11/dcn/19/11-19-1744-02-AANI-aani-sc-agenda-november-201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63-00-ICne-nendica-meeting-overview-2019-09.pptx" TargetMode="External"/><Relationship Id="rId5" Type="http://schemas.openxmlformats.org/officeDocument/2006/relationships/hyperlink" Target="https://mentor.ieee.org/802.11/dcn/19/11-19-1522-02-AANI-simulation-evaluation-of-802-11ax-for-imt-2020-embb-dense-urban-scenario.pptx" TargetMode="External"/><Relationship Id="rId4" Type="http://schemas.openxmlformats.org/officeDocument/2006/relationships/hyperlink" Target="https://mentor.ieee.org/802.11/dcn/19/11-19-1843-00-AANI-initial-technical-draft-report-on-interworking-between-3gpp-5g-network-and-wlan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November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2019-11-14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November 2019 </a:t>
            </a:r>
            <a:r>
              <a:rPr lang="en-US" kern="0" dirty="0"/>
              <a:t>Meeting in </a:t>
            </a:r>
            <a:r>
              <a:rPr lang="en-GB" dirty="0"/>
              <a:t>Kona, HI, USA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99" y="1230547"/>
            <a:ext cx="11029686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11-19/1744r2</a:t>
            </a:r>
            <a:r>
              <a:rPr lang="en-US" altLang="en-US" sz="2000" b="0" dirty="0"/>
              <a:t> , met for one time slots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11-19/2046r0</a:t>
            </a:r>
            <a:r>
              <a:rPr lang="en-US" dirty="0"/>
              <a:t> The Initial Technical Draft Report on Interworking between 3GPP 5G Network &amp; WLAN - </a:t>
            </a:r>
            <a:r>
              <a:rPr lang="en-GB" dirty="0"/>
              <a:t>Hyun Seo OH (ETRI) – note title correction made during meeting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hlinkClick r:id="rId4"/>
              </a:rPr>
              <a:t>11-19/1843</a:t>
            </a:r>
            <a:r>
              <a:rPr lang="en-GB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/>
              <a:t>Simulation Evaluation of 802.11ax for IMT-2020 eMBB Dense Urban Scenario - Muhammad Haider (Hewlett Packard Enterprise)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sz="2000" dirty="0"/>
              <a:t>Update on Nendica activity: </a:t>
            </a:r>
            <a:r>
              <a:rPr lang="en-US" altLang="en-US" dirty="0">
                <a:hlinkClick r:id="rId6"/>
              </a:rPr>
              <a:t>1-19/0063r0</a:t>
            </a:r>
            <a:r>
              <a:rPr lang="en-US" altLang="en-US" dirty="0"/>
              <a:t> “IEEE 802 “</a:t>
            </a:r>
            <a:r>
              <a:rPr lang="en-US" altLang="en-US" i="1" dirty="0"/>
              <a:t>Network Enhancements for the Next Decade</a:t>
            </a:r>
            <a:r>
              <a:rPr lang="en-US" altLang="en-US" dirty="0"/>
              <a:t>” Industry Connections Activity (Nendica): Status Report”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Motion:</a:t>
            </a:r>
          </a:p>
          <a:p>
            <a:r>
              <a:rPr lang="en-US" dirty="0"/>
              <a:t>The AANI SC approves the inclusion of the results provided in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in a possible outgoing summary report from the 802.11 WG. </a:t>
            </a:r>
          </a:p>
          <a:p>
            <a:r>
              <a:rPr lang="en-US" dirty="0">
                <a:solidFill>
                  <a:schemeClr val="tx1"/>
                </a:solidFill>
              </a:rPr>
              <a:t>Passed: Y – 26, N – 0, A - 0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sz="700" b="0" dirty="0"/>
          </a:p>
          <a:p>
            <a:r>
              <a:rPr lang="it-IT" altLang="en-US" dirty="0"/>
              <a:t>12-17 January 2020 </a:t>
            </a:r>
            <a:r>
              <a:rPr lang="en-GB" dirty="0"/>
              <a:t>Hotel Irvine, Irvine, California, USA: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 contribution deadline has passed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Tuesday (TBC) </a:t>
            </a:r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F8D427-923F-44C4-8F33-C1D8265E9BCF}">
  <ds:schemaRefs>
    <ds:schemaRef ds:uri="http://purl.org/dc/elements/1.1/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e36d776-f4f9-4739-bb28-fcc060563e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B0813B-2BA9-4DAB-941E-4573DAA4B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40D054-91B6-4201-A153-BBBE0A3605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18432</TotalTime>
  <Words>241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November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11-19/2093r0</dc:title>
  <dc:creator>Levy, Joseph</dc:creator>
  <cp:lastModifiedBy>Joseph Levy</cp:lastModifiedBy>
  <cp:revision>247</cp:revision>
  <cp:lastPrinted>1601-01-01T00:00:00Z</cp:lastPrinted>
  <dcterms:created xsi:type="dcterms:W3CDTF">2017-06-02T20:57:23Z</dcterms:created>
  <dcterms:modified xsi:type="dcterms:W3CDTF">2019-11-15T06:38:46Z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