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38" r:id="rId2"/>
    <p:sldId id="339" r:id="rId3"/>
    <p:sldId id="340" r:id="rId4"/>
    <p:sldId id="341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43" d="100"/>
          <a:sy n="43" d="100"/>
        </p:scale>
        <p:origin x="66" y="81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802.11-19/2093r0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046-00-AANI-the-initial-technical-draft-report-on-interworking-between-3gpp-5g-network-network.pptx" TargetMode="External"/><Relationship Id="rId2" Type="http://schemas.openxmlformats.org/officeDocument/2006/relationships/hyperlink" Target="https://mentor.ieee.org/802.11/dcn/19/11-19-1744-01-AANI-aani-sc-agenda-november-2019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19/1-19-0063-00-ICne-nendica-meeting-overview-2019-09.pptx" TargetMode="External"/><Relationship Id="rId5" Type="http://schemas.openxmlformats.org/officeDocument/2006/relationships/hyperlink" Target="https://mentor.ieee.org/802.11/dcn/19/11-19-1522-02-AANI-simulation-evaluation-of-802-11ax-for-imt-2020-embb-dense-urban-scenario.pptx" TargetMode="External"/><Relationship Id="rId4" Type="http://schemas.openxmlformats.org/officeDocument/2006/relationships/hyperlink" Target="https://mentor.ieee.org/802.11/dcn/19/11-19-1843-00-AANI-initial-technical-draft-report-on-interworking-between-3gpp-5g-network-and-wlan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 November 2019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2019-11-14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/>
          </p:nvPr>
        </p:nvGraphicFramePr>
        <p:xfrm>
          <a:off x="2039938" y="2359025"/>
          <a:ext cx="8037512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253286" imgH="2534496" progId="Word.Document.8">
                  <p:embed/>
                </p:oleObj>
              </mc:Choice>
              <mc:Fallback>
                <p:oleObj name="Document" r:id="rId3" imgW="8253286" imgH="2534496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9938" y="2359025"/>
                        <a:ext cx="8037512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2362201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/>
            <a:r>
              <a:rPr lang="en-US" dirty="0"/>
              <a:t>November 2019 </a:t>
            </a:r>
            <a:r>
              <a:rPr lang="en-US" kern="0" dirty="0"/>
              <a:t>Meeting in </a:t>
            </a:r>
            <a:r>
              <a:rPr lang="en-GB" dirty="0"/>
              <a:t>Kona, HI, USA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September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899" y="1230547"/>
            <a:ext cx="11029686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11-19/1744r1</a:t>
            </a:r>
            <a:r>
              <a:rPr lang="en-US" altLang="en-US" sz="2000" b="0" dirty="0"/>
              <a:t> , met for one time slots</a:t>
            </a:r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hlinkClick r:id="rId3"/>
              </a:rPr>
              <a:t>11-19/2046r0</a:t>
            </a:r>
            <a:r>
              <a:rPr lang="en-US" dirty="0"/>
              <a:t> The Initial Technical Draft Report on Interworking between 3GPP 5G Network &amp; WLAN - </a:t>
            </a:r>
            <a:r>
              <a:rPr lang="en-GB" dirty="0"/>
              <a:t>Hyun Seo OH (ETRI) – note title correction made during meeting</a:t>
            </a:r>
          </a:p>
          <a:p>
            <a:pPr marL="1257300" lvl="2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GB" dirty="0">
                <a:hlinkClick r:id="rId4"/>
              </a:rPr>
              <a:t>11-19/1843</a:t>
            </a:r>
            <a:r>
              <a:rPr lang="en-GB" dirty="0"/>
              <a:t> - Initial technical draft report on interworking between 3GPP 5G network &amp; WLAN  - Hyun Seo OH (ETRI)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/>
                </a:solidFill>
                <a:hlinkClick r:id="rId5"/>
              </a:rPr>
              <a:t>11-19/1522r2</a:t>
            </a:r>
            <a:r>
              <a:rPr lang="en-US" dirty="0">
                <a:solidFill>
                  <a:schemeClr val="tx1"/>
                </a:solidFill>
              </a:rPr>
              <a:t> - </a:t>
            </a:r>
            <a:r>
              <a:rPr lang="en-US" dirty="0"/>
              <a:t>Simulation Evaluation of 802.11ax for IMT-2020 eMBB Dense Urban Scenario - Muhammad Haider (Hewlett Packard Enterprise)</a:t>
            </a:r>
          </a:p>
          <a:p>
            <a:pPr marL="857250" lvl="1" indent="-457200"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dirty="0"/>
              <a:t> </a:t>
            </a:r>
            <a:r>
              <a:rPr lang="en-US" sz="2000" dirty="0"/>
              <a:t>Update on Nendica activity: </a:t>
            </a:r>
            <a:r>
              <a:rPr lang="en-US" altLang="en-US" dirty="0">
                <a:hlinkClick r:id="rId6"/>
              </a:rPr>
              <a:t>1-19/0063r0</a:t>
            </a:r>
            <a:r>
              <a:rPr lang="en-US" altLang="en-US" dirty="0"/>
              <a:t> “IEEE 802 “</a:t>
            </a:r>
            <a:r>
              <a:rPr lang="en-US" altLang="en-US" i="1" dirty="0"/>
              <a:t>Network Enhancements for the Next Decade</a:t>
            </a:r>
            <a:r>
              <a:rPr lang="en-US" altLang="en-US" dirty="0"/>
              <a:t>” Industry Connections Activity (Nendica): Status Report”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Motion:</a:t>
            </a:r>
          </a:p>
          <a:p>
            <a:r>
              <a:rPr lang="en-US" dirty="0"/>
              <a:t>The AANI SC approves the inclusion of the results provided in </a:t>
            </a:r>
            <a:r>
              <a:rPr lang="en-US" dirty="0">
                <a:solidFill>
                  <a:schemeClr val="tx1"/>
                </a:solidFill>
                <a:hlinkClick r:id="rId5"/>
              </a:rPr>
              <a:t>11-19/1522r2</a:t>
            </a:r>
            <a:r>
              <a:rPr lang="en-US" dirty="0">
                <a:solidFill>
                  <a:schemeClr val="tx1"/>
                </a:solidFill>
              </a:rPr>
              <a:t> in a possible outgoing summary report from the 802.11 WG. </a:t>
            </a:r>
          </a:p>
          <a:p>
            <a:r>
              <a:rPr lang="en-US" dirty="0">
                <a:solidFill>
                  <a:schemeClr val="tx1"/>
                </a:solidFill>
              </a:rPr>
              <a:t>Passed: Y – 26, N – 0, A - 0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707496" y="1295400"/>
            <a:ext cx="10777008" cy="52562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r>
              <a:rPr lang="en-US" altLang="en-US" sz="2000" dirty="0"/>
              <a:t>	</a:t>
            </a:r>
            <a:r>
              <a:rPr lang="en-US" altLang="en-US" sz="2000" b="0" dirty="0"/>
              <a:t>As required with 10 days’ notification</a:t>
            </a:r>
          </a:p>
          <a:p>
            <a:endParaRPr lang="en-US" altLang="en-US" sz="700" b="0" dirty="0"/>
          </a:p>
          <a:p>
            <a:r>
              <a:rPr lang="it-IT" altLang="en-US" dirty="0"/>
              <a:t>12-17 January 2020 </a:t>
            </a:r>
            <a:r>
              <a:rPr lang="en-GB" dirty="0"/>
              <a:t>Hotel Irvine, Irvine, California, USA:</a:t>
            </a:r>
            <a:endParaRPr lang="en-US" altLang="en-US" dirty="0"/>
          </a:p>
          <a:p>
            <a:r>
              <a:rPr lang="en-US" altLang="en-US" dirty="0"/>
              <a:t>	</a:t>
            </a:r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 </a:t>
            </a:r>
          </a:p>
          <a:p>
            <a:pPr marL="400050" lvl="1" indent="0"/>
            <a:r>
              <a:rPr lang="en-US" i="1" dirty="0"/>
              <a:t>Note: IMT-2020 proposal contribution deadline has passed</a:t>
            </a:r>
          </a:p>
          <a:p>
            <a:pPr marL="400050" lvl="1" indent="0"/>
            <a:endParaRPr lang="en-US" altLang="en-US" sz="700" i="1" dirty="0"/>
          </a:p>
          <a:p>
            <a:pPr marL="400050" lvl="1" indent="0"/>
            <a:r>
              <a:rPr lang="en-US" altLang="en-US" dirty="0"/>
              <a:t>Meeting time requested: 1 sessions – Tuesday (TBC) </a:t>
            </a:r>
          </a:p>
          <a:p>
            <a:pPr lvl="2"/>
            <a:endParaRPr lang="en-US" alt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18431</TotalTime>
  <Words>241</Words>
  <Application>Microsoft Office PowerPoint</Application>
  <PresentationFormat>Widescreen</PresentationFormat>
  <Paragraphs>43</Paragraphs>
  <Slides>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Unicode MS</vt:lpstr>
      <vt:lpstr>MS Gothic</vt:lpstr>
      <vt:lpstr>Arial</vt:lpstr>
      <vt:lpstr>Times New Roman</vt:lpstr>
      <vt:lpstr>Office Theme</vt:lpstr>
      <vt:lpstr>Document</vt:lpstr>
      <vt:lpstr>PowerPoint Presentation</vt:lpstr>
      <vt:lpstr>PowerPoint Presentation</vt:lpstr>
      <vt:lpstr>802.11 AANI SC – September 2019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11-19/2093r0</dc:title>
  <dc:creator>Levy, Joseph</dc:creator>
  <cp:lastModifiedBy>Joseph Levy</cp:lastModifiedBy>
  <cp:revision>246</cp:revision>
  <cp:lastPrinted>1601-01-01T00:00:00Z</cp:lastPrinted>
  <dcterms:created xsi:type="dcterms:W3CDTF">2017-06-02T20:57:23Z</dcterms:created>
  <dcterms:modified xsi:type="dcterms:W3CDTF">2019-11-15T02:58:00Z</dcterms:modified>
</cp:coreProperties>
</file>