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DejaVu Sans"/>
              </a:rPr>
              <a:t>Click to move the slide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&lt;header&gt;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&lt;date/time&gt;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&lt;footer&gt;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223FD46-529E-4F3F-A045-90F6A3B3E04D}" type="slidenum">
              <a:rPr b="0" lang="sv-SE" sz="1400" spc="-1" strike="noStrike">
                <a:latin typeface="DejaVu Serif"/>
              </a:rPr>
              <a:t>&lt;number&gt;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95EC8F6A-90C3-447D-98BF-E5411BDDD66D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280" cy="3710880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C4FBD30C-9B72-49C3-88E4-7A6B6097F8D5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280" cy="3710880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1C0EDB8A-A91D-4DEF-BD49-565C6D32C4EA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6040" cy="3710880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3480" cy="446724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2000" y="20952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06240" y="333720"/>
            <a:ext cx="326700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doc.: IEEE 802.11-19/2091r0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4360" cy="18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DejaVu Sans"/>
              </a:rPr>
              <a:t>Clic</a:t>
            </a:r>
            <a:r>
              <a:rPr b="0" lang="sv-SE" sz="4400" spc="-1" strike="noStrike">
                <a:latin typeface="DejaVu Sans"/>
              </a:rPr>
              <a:t>k to </a:t>
            </a:r>
            <a:r>
              <a:rPr b="0" lang="sv-SE" sz="4400" spc="-1" strike="noStrike">
                <a:latin typeface="DejaVu Sans"/>
              </a:rPr>
              <a:t>edit </a:t>
            </a:r>
            <a:r>
              <a:rPr b="0" lang="sv-SE" sz="4400" spc="-1" strike="noStrike">
                <a:latin typeface="DejaVu Sans"/>
              </a:rPr>
              <a:t>the </a:t>
            </a:r>
            <a:r>
              <a:rPr b="0" lang="sv-SE" sz="4400" spc="-1" strike="noStrike">
                <a:latin typeface="DejaVu Sans"/>
              </a:rPr>
              <a:t>title </a:t>
            </a:r>
            <a:r>
              <a:rPr b="0" lang="sv-SE" sz="4400" spc="-1" strike="noStrike">
                <a:latin typeface="DejaVu Sans"/>
              </a:rPr>
              <a:t>text </a:t>
            </a:r>
            <a:r>
              <a:rPr b="0" lang="sv-SE" sz="4400" spc="-1" strike="noStrike">
                <a:latin typeface="DejaVu Sans"/>
              </a:rPr>
              <a:t>for</a:t>
            </a:r>
            <a:r>
              <a:rPr b="0" lang="sv-SE" sz="4400" spc="-1" strike="noStrike">
                <a:latin typeface="DejaVu Sans"/>
              </a:rPr>
              <a:t>mat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DejaVu Sans"/>
              </a:rPr>
              <a:t>Click to edit the outline text format</a:t>
            </a:r>
            <a:endParaRPr b="0" lang="sv-SE" sz="3200" spc="-1" strike="noStrike">
              <a:latin typeface="DejaVu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DejaVu Sans"/>
              </a:rPr>
              <a:t>Second Outline Level</a:t>
            </a:r>
            <a:endParaRPr b="0" lang="sv-SE" sz="2800" spc="-1" strike="noStrike">
              <a:latin typeface="DejaVu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DejaVu Sans"/>
              </a:rPr>
              <a:t>Third Outline Level</a:t>
            </a:r>
            <a:endParaRPr b="0" lang="sv-SE" sz="2400" spc="-1" strike="noStrike">
              <a:latin typeface="DejaVu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DejaVu Sans"/>
              </a:rPr>
              <a:t>Fourth Outline Level</a:t>
            </a:r>
            <a:endParaRPr b="0" lang="sv-SE" sz="2000" spc="-1" strike="noStrike">
              <a:latin typeface="DejaVu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Fifth Outline Level</a:t>
            </a:r>
            <a:endParaRPr b="0" lang="sv-SE" sz="2000" spc="-1" strike="noStrike">
              <a:latin typeface="DejaVu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Sixth Outline Level</a:t>
            </a:r>
            <a:endParaRPr b="0" lang="sv-SE" sz="2000" spc="-1" strike="noStrike">
              <a:latin typeface="DejaVu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Seventh Outline Level</a:t>
            </a:r>
            <a:endParaRPr b="0" lang="sv-SE" sz="2000" spc="-1" strike="noStrike">
              <a:latin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amelia@article19.org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9/11-19-1442-09-0rcm-rcm-tig-draft-report-outline.odt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Nov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688000" y="6475320"/>
            <a:ext cx="2854440" cy="18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C2B75BF3-E557-4D96-8228-6DF0CD19106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RCM TIG Closing Report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0960" cy="37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1640" algn="ctr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Date: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2019-11-15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6480" cy="37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164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717840" y="2509920"/>
          <a:ext cx="7429680" cy="94536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Name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Affiliation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Contact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42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ARTICLE19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 u="sng">
                          <a:solidFill>
                            <a:srgbClr val="0066ff"/>
                          </a:solidFill>
                          <a:uFillTx/>
                          <a:latin typeface="DejaVu Sans"/>
                          <a:ea typeface="DejaVu Sans"/>
                          <a:hlinkClick r:id="rId1"/>
                        </a:rPr>
                        <a:t>amelia@article19.org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Nov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760000" y="6484680"/>
            <a:ext cx="2783160" cy="18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6BD5C956-3F4F-4E11-A2CD-AE8FBBEBCD6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Abstract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1442880" y="1752480"/>
            <a:ext cx="6333120" cy="411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This presentation contains the closing report for Randomized and changing MAC adress (RCM) Topic interest group (TIG) from the Waikoloa IEEE 802 Plenary meeting on 10-15 November, 2019.</a:t>
            </a:r>
            <a:endParaRPr b="0" lang="sv-SE" sz="20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Nov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472000" y="6475320"/>
            <a:ext cx="3070440" cy="18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7B993613-E46B-4E9D-9087-5A873259711F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251640" y="525240"/>
            <a:ext cx="8711640" cy="527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sv-SE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Summary</a:t>
            </a:r>
            <a:endParaRPr b="0" lang="sv-SE" sz="2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200" spc="-1" strike="noStrike">
                <a:solidFill>
                  <a:srgbClr val="000000"/>
                </a:solidFill>
                <a:latin typeface="DejaVu Sans"/>
                <a:ea typeface="AR PL UMing CN"/>
              </a:rPr>
              <a:t>RCM TIG has completed its work.</a:t>
            </a:r>
            <a:endParaRPr b="0" lang="sv-SE" sz="22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2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The </a:t>
            </a:r>
            <a:r>
              <a:rPr b="1" lang="sv-SE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final report</a:t>
            </a:r>
            <a:r>
              <a:rPr b="0" lang="sv-SE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 for the working can be found in </a:t>
            </a:r>
            <a:r>
              <a:rPr b="1" lang="sv-SE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doc.: 11-19/1442r9</a:t>
            </a: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0" lang="sv-SE" sz="1300" spc="-1" strike="noStrike">
                <a:solidFill>
                  <a:srgbClr val="000000"/>
                </a:solidFill>
                <a:latin typeface="DejaVu Sans"/>
                <a:ea typeface="DejaVu Sans"/>
                <a:hlinkClick r:id="rId1"/>
              </a:rPr>
              <a:t>https://mentor.ieee.org/802.11/dcn/19/11-19-1442-09-0rcm-rcm-tig-draft-report-outline.odt</a:t>
            </a:r>
            <a:endParaRPr b="0" lang="sv-SE" sz="13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3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Thanks to Mark Hamilton for vice-chairing and volunteering as recording secretary. </a:t>
            </a:r>
            <a:endParaRPr b="0" lang="sv-SE" sz="16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Thanks to all contributors who drafted use-cases, mitigation strategies and recommendations.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600" spc="-1" strike="noStrike">
              <a:latin typeface="DejaVu Sans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6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15111</TotalTime>
  <Application>LibreOffice/6.2.8.2$Linux_X86_64 LibreOffice_project/20$Build-2</Application>
  <Words>261</Words>
  <Paragraphs>49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2019-11-15T01:15:31Z</dcterms:modified>
  <cp:revision>828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