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2" r:id="rId3"/>
    <p:sldId id="293" r:id="rId4"/>
    <p:sldId id="307" r:id="rId5"/>
    <p:sldId id="309" r:id="rId6"/>
    <p:sldId id="306" r:id="rId7"/>
    <p:sldId id="304" r:id="rId8"/>
    <p:sldId id="290" r:id="rId9"/>
    <p:sldId id="296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7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38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49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November</a:t>
            </a:r>
            <a:r>
              <a:rPr lang="en-US" sz="1800" b="1" dirty="0"/>
              <a:t> 2019	doc.: IEEE 802.11-19/2090r0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739-05-0arc-arc-sc-agenda-nov-2019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9/maint-Marks-epd-lpd-0719-v02.pdf" TargetMode="External"/><Relationship Id="rId5" Type="http://schemas.openxmlformats.org/officeDocument/2006/relationships/hyperlink" Target="http://www.ieee802.org/1/files/public/docs2019/maint-Marks-Finn-epd-lpd-1119-copyright.pdf" TargetMode="External"/><Relationship Id="rId4" Type="http://schemas.openxmlformats.org/officeDocument/2006/relationships/hyperlink" Target="https://mentor.ieee.org/802.1/dcn/19/1-19-0079-00-ICne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051-07-0arc-what-is-an-ess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106-00-000m-sta-and-ap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8/11-08-0949-04-0arc-mac-component-breakdown-wip.pp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November 2019 Meeting in Waikoloa, Hawaii, USA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11-19/1739r5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Deterministic networking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 of presentation to be done in </a:t>
            </a:r>
            <a:r>
              <a:rPr lang="en-US" dirty="0" err="1"/>
              <a:t>Nendica</a:t>
            </a:r>
            <a:r>
              <a:rPr lang="en-US" dirty="0"/>
              <a:t> this evening: </a:t>
            </a:r>
            <a:r>
              <a:rPr lang="en-US" dirty="0">
                <a:hlinkClick r:id="rId4"/>
              </a:rPr>
              <a:t>https://mentor.ieee.org/802.1/dcn/19/1-19-0079-00-ICne.pdf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Will continue to monitor where </a:t>
            </a:r>
            <a:r>
              <a:rPr lang="en-US" dirty="0" err="1"/>
              <a:t>Nendica</a:t>
            </a:r>
            <a:r>
              <a:rPr lang="en-US" dirty="0"/>
              <a:t> goes with this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Clarifying EPD/LPD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Reviewed: </a:t>
            </a:r>
            <a:r>
              <a:rPr lang="en-US" u="sng" dirty="0">
                <a:hlinkClick r:id="rId5"/>
              </a:rPr>
              <a:t>http://www.ieee802.org/1/files/public/docs2019/maint-Marks-Finn-epd-lpd-1119-copyright.pdf</a:t>
            </a:r>
            <a:r>
              <a:rPr lang="en-US" dirty="0"/>
              <a:t> and </a:t>
            </a:r>
            <a:r>
              <a:rPr lang="en-US" u="sng" dirty="0">
                <a:hlinkClick r:id="rId6"/>
              </a:rPr>
              <a:t>http://www.ieee802.org/1/files/public/docs2019/maint-Marks-epd-lpd-0719-v02.pdf</a:t>
            </a:r>
            <a:endParaRPr lang="en-US" u="sng" dirty="0"/>
          </a:p>
          <a:p>
            <a:pPr lvl="1">
              <a:spcBef>
                <a:spcPts val="0"/>
              </a:spcBef>
            </a:pPr>
            <a:r>
              <a:rPr lang="en-US" dirty="0"/>
              <a:t>Will continue to monitor 802.1’s work on this</a:t>
            </a:r>
          </a:p>
          <a:p>
            <a:pPr lvl="1">
              <a:spcBef>
                <a:spcPts val="0"/>
              </a:spcBef>
            </a:pPr>
            <a:r>
              <a:rPr lang="en-US" dirty="0"/>
              <a:t>We may consider updates to 802.11</a:t>
            </a:r>
          </a:p>
          <a:p>
            <a:pPr lvl="2">
              <a:spcBef>
                <a:spcPts val="0"/>
              </a:spcBef>
            </a:pPr>
            <a:r>
              <a:rPr lang="en-US" dirty="0"/>
              <a:t>Was planned for further discussion on Thursday, but Thursday was cancelled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MLME-RESET, versus MLME-JOIN and MLME-START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contributions – no progress this time.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that both </a:t>
            </a:r>
            <a:r>
              <a:rPr lang="en-US" dirty="0" err="1"/>
              <a:t>REVmd</a:t>
            </a:r>
            <a:r>
              <a:rPr lang="en-US" dirty="0"/>
              <a:t> and </a:t>
            </a:r>
            <a:r>
              <a:rPr lang="en-US" dirty="0" err="1"/>
              <a:t>TGbd</a:t>
            </a:r>
            <a:r>
              <a:rPr lang="en-US" dirty="0"/>
              <a:t> are working on an interface to support IEEE 1609’s need to set/change the MAC address.  Also, MLME-RESET has a parameter, “</a:t>
            </a:r>
            <a:r>
              <a:rPr lang="en-US" dirty="0" err="1"/>
              <a:t>STAAddress</a:t>
            </a:r>
            <a:r>
              <a:rPr lang="en-US" dirty="0"/>
              <a:t>”, and the MIB has a “dot11StationID”.  These all need to work together. It seems this may also be related to (or influence) the topic of Randomized/Changing MAC address. </a:t>
            </a:r>
          </a:p>
          <a:p>
            <a:pPr lvl="1">
              <a:spcBef>
                <a:spcPts val="0"/>
              </a:spcBef>
            </a:pPr>
            <a:r>
              <a:rPr lang="en-US" dirty="0"/>
              <a:t>Chair will work with those groups to ensure coordination is happening, or help.</a:t>
            </a:r>
          </a:p>
          <a:p>
            <a:pPr>
              <a:spcBef>
                <a:spcPts val="0"/>
              </a:spcBef>
            </a:pPr>
            <a:r>
              <a:rPr lang="en-US" dirty="0"/>
              <a:t>IEEE 1588 mapping to IEEE 802.11 and 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Discussed the need for a “shim layer” to allow IEEE 1588/802.1AS use of FTM simultaneously with location services’ use of FTM. </a:t>
            </a:r>
            <a:r>
              <a:rPr lang="en-US" dirty="0" err="1"/>
              <a:t>TGaz</a:t>
            </a:r>
            <a:r>
              <a:rPr lang="en-US" dirty="0"/>
              <a:t> Chair agreed this is best discussed there, in the context of a comment.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Discussed IEEE 1588 mapping to </a:t>
            </a:r>
            <a:r>
              <a:rPr lang="en-US" dirty="0" err="1"/>
              <a:t>TGaz</a:t>
            </a:r>
            <a:r>
              <a:rPr lang="en-US" dirty="0"/>
              <a:t> mechanisms. </a:t>
            </a:r>
            <a:r>
              <a:rPr lang="en-US" dirty="0" err="1"/>
              <a:t>TGaz</a:t>
            </a:r>
            <a:r>
              <a:rPr lang="en-US" dirty="0"/>
              <a:t> Chair agreed this is also best discussed there, in the context of a comment.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172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343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contributions – no progress.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Prior discussion in: </a:t>
            </a:r>
            <a:r>
              <a:rPr lang="en-US" dirty="0">
                <a:hlinkClick r:id="rId3"/>
              </a:rPr>
              <a:t>11-18/1051r7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b="1" dirty="0"/>
              <a:t>Related, but separate: </a:t>
            </a:r>
            <a:r>
              <a:rPr lang="en-US" dirty="0"/>
              <a:t>No new progress on changing language to use 802.1 terms (in 802.1Q and 802.1AC), and cleanup/remove the mapping language for 802.2/LLC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“What is a STA?”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contributions – no progress.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Prior discussion in: </a:t>
            </a:r>
            <a:r>
              <a:rPr lang="en-US" dirty="0">
                <a:hlinkClick r:id="rId4"/>
              </a:rPr>
              <a:t>11-19/0106r0</a:t>
            </a: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Annex G (EBNF for “Frame exchange sequences”)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contributions – no progress.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Prior discussion: Does the annex have purpose and value?  Should we work to maintain it, or work to deprecate it?  Views on both sides.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907576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4876800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spcBef>
                <a:spcPts val="432"/>
              </a:spcBef>
              <a:buFont typeface="Arial" pitchFamily="34" charset="0"/>
              <a:buChar char="•"/>
              <a:defRPr/>
            </a:pPr>
            <a:r>
              <a:rPr lang="en-US" sz="2400" b="1" dirty="0" err="1"/>
              <a:t>TGbe</a:t>
            </a:r>
            <a:r>
              <a:rPr lang="en-US" sz="2400" b="1" dirty="0"/>
              <a:t> (EHT) multi-band operation architecture (</a:t>
            </a:r>
            <a:r>
              <a:rPr lang="en-US" sz="2400" dirty="0">
                <a:hlinkClick r:id="rId3"/>
              </a:rPr>
              <a:t>11-08/0949r4</a:t>
            </a:r>
            <a:r>
              <a:rPr lang="en-US" sz="2400" b="1" dirty="0"/>
              <a:t>)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432"/>
              </a:spcBef>
              <a:buFont typeface="Arial" pitchFamily="34" charset="0"/>
              <a:buChar char="•"/>
              <a:defRPr/>
            </a:pPr>
            <a:r>
              <a:rPr lang="en-US" sz="2000" dirty="0"/>
              <a:t>Agreed to wait a bit longer before discussing jointly.  </a:t>
            </a:r>
            <a:endParaRPr lang="en-US" b="1" dirty="0"/>
          </a:p>
          <a:p>
            <a:pPr marL="342900" lvl="1" indent="-342900" eaLnBrk="1" hangingPunct="1">
              <a:lnSpc>
                <a:spcPct val="90000"/>
              </a:lnSpc>
              <a:spcBef>
                <a:spcPts val="432"/>
              </a:spcBef>
              <a:buFont typeface="Arial" pitchFamily="34" charset="0"/>
              <a:buChar char="•"/>
              <a:defRPr/>
            </a:pPr>
            <a:endParaRPr lang="en-US" sz="2400" b="1" dirty="0"/>
          </a:p>
          <a:p>
            <a:pPr marL="342900" lvl="1" indent="-342900" eaLnBrk="1" hangingPunct="1">
              <a:lnSpc>
                <a:spcPct val="90000"/>
              </a:lnSpc>
              <a:spcBef>
                <a:spcPts val="432"/>
              </a:spcBef>
              <a:buFont typeface="Arial" pitchFamily="34" charset="0"/>
              <a:buChar char="•"/>
              <a:defRPr/>
            </a:pPr>
            <a:r>
              <a:rPr lang="en-US" sz="2400" b="1" dirty="0" err="1"/>
              <a:t>TGbc</a:t>
            </a:r>
            <a:r>
              <a:rPr lang="en-US" sz="2400" b="1" dirty="0"/>
              <a:t> (Broadcast) unassociated broadcast, broadcast reception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432"/>
              </a:spcBef>
              <a:buFont typeface="Arial" pitchFamily="34" charset="0"/>
              <a:buChar char="•"/>
              <a:defRPr/>
            </a:pPr>
            <a:r>
              <a:rPr lang="en-US" sz="2000" dirty="0"/>
              <a:t>Agreed to let </a:t>
            </a:r>
            <a:r>
              <a:rPr lang="en-US" sz="2000" dirty="0" err="1"/>
              <a:t>TGbc</a:t>
            </a:r>
            <a:r>
              <a:rPr lang="en-US" sz="2000" dirty="0"/>
              <a:t> materials develop further before discussing this again.  </a:t>
            </a: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21654"/>
            <a:ext cx="84582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Nothing new this time.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Other IEEE/IEEE 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Nothing this time.  Monitor </a:t>
            </a:r>
            <a:r>
              <a:rPr lang="en-US" dirty="0" err="1"/>
              <a:t>TGbd</a:t>
            </a:r>
            <a:r>
              <a:rPr lang="en-US" dirty="0"/>
              <a:t> relationship to IEEE 1609, support any architectural concept discussion, if/as helpful.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Nothing this time.  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756037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January 2019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“What is an ESS?”, “What is a STA?” and DS/AP/Portal architecture discussions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discussion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802.11 in a Deterministic Network/TSN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Clarifying EPD/LPD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What is the (“STA(s)”) architecture of off-channel TDLS?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MLME-RESET, MLME-JOIN, MLME-START, MLME-SCAN and MLME-END – feedback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 </a:t>
            </a:r>
            <a:r>
              <a:rPr lang="en-US" dirty="0" err="1"/>
              <a:t>TGbd’s</a:t>
            </a:r>
            <a:r>
              <a:rPr lang="en-US" dirty="0"/>
              <a:t> activities in support of IEEE 1609.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Support efforts in </a:t>
            </a:r>
            <a:r>
              <a:rPr lang="en-US" dirty="0" err="1"/>
              <a:t>TGaz</a:t>
            </a:r>
            <a:r>
              <a:rPr lang="en-US" dirty="0"/>
              <a:t> on Fine Timing Measurement. 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Monitor/discuss architecture concepts in </a:t>
            </a:r>
            <a:r>
              <a:rPr lang="en-US" dirty="0" err="1"/>
              <a:t>TGbc</a:t>
            </a:r>
            <a:r>
              <a:rPr lang="en-US" dirty="0"/>
              <a:t>/</a:t>
            </a:r>
            <a:r>
              <a:rPr lang="en-US" dirty="0" err="1"/>
              <a:t>TGbd</a:t>
            </a:r>
            <a:r>
              <a:rPr lang="en-US" dirty="0"/>
              <a:t> and </a:t>
            </a:r>
            <a:r>
              <a:rPr lang="en-US" dirty="0" err="1"/>
              <a:t>TGbe</a:t>
            </a:r>
            <a:endParaRPr lang="en-US" dirty="0"/>
          </a:p>
          <a:p>
            <a:pPr marL="684213">
              <a:lnSpc>
                <a:spcPct val="90000"/>
              </a:lnSpc>
            </a:pPr>
            <a:endParaRPr lang="en-US" dirty="0"/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9087</TotalTime>
  <Words>774</Words>
  <Application>Microsoft Office PowerPoint</Application>
  <PresentationFormat>On-screen Show (4:3)</PresentationFormat>
  <Paragraphs>110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Work Completed</vt:lpstr>
      <vt:lpstr>Work Completed (cont)</vt:lpstr>
      <vt:lpstr>Work Completed (cont)</vt:lpstr>
      <vt:lpstr>Teleconference(s)</vt:lpstr>
      <vt:lpstr>January 2019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323</cp:revision>
  <cp:lastPrinted>1998-02-10T13:28:06Z</cp:lastPrinted>
  <dcterms:created xsi:type="dcterms:W3CDTF">2009-07-15T16:38:20Z</dcterms:created>
  <dcterms:modified xsi:type="dcterms:W3CDTF">2019-11-15T00:44:09Z</dcterms:modified>
</cp:coreProperties>
</file>