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71" r:id="rId5"/>
    <p:sldId id="269" r:id="rId6"/>
    <p:sldId id="270" r:id="rId7"/>
    <p:sldId id="26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29207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802.11-19/2089r0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</a:t>
            </a:r>
            <a:r>
              <a:rPr lang="en-GB" dirty="0" smtClean="0"/>
              <a:t>Hawaii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074127" y="186806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2019-11-14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5674" y="292988"/>
            <a:ext cx="2303451" cy="273050"/>
          </a:xfrm>
        </p:spPr>
        <p:txBody>
          <a:bodyPr/>
          <a:lstStyle/>
          <a:p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483159"/>
              </p:ext>
            </p:extLst>
          </p:nvPr>
        </p:nvGraphicFramePr>
        <p:xfrm>
          <a:off x="1752600" y="3402852"/>
          <a:ext cx="9067800" cy="103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Document" r:id="rId4" imgW="8302326" imgH="1020437" progId="Word.Document.8">
                  <p:embed/>
                </p:oleObj>
              </mc:Choice>
              <mc:Fallback>
                <p:oleObj name="Document" r:id="rId4" imgW="8302326" imgH="1020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02852"/>
                        <a:ext cx="9067800" cy="1039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89916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Nov </a:t>
            </a:r>
            <a:r>
              <a:rPr lang="en-GB" altLang="en-US" dirty="0" smtClean="0"/>
              <a:t>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</a:t>
            </a:r>
            <a:r>
              <a:rPr lang="en-GB" altLang="en-US" dirty="0" smtClean="0"/>
              <a:t>Waikoloa, Hawaii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8800"/>
            <a:ext cx="10667999" cy="4419599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4 </a:t>
            </a: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slots were allocated in the week, including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one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parallel </a:t>
            </a:r>
            <a:r>
              <a:rPr lang="en-US" altLang="en-US" sz="34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slot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11-19/1740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Sep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meeting and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Oct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CC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updated FRD document (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11-19/0495r3)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SFD document (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11-19/0497r4)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Liaison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update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Invite IEEE 1609 members for Jan-20 Joint meeting</a:t>
            </a:r>
            <a:endParaRPr lang="en-US" alt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Tech editor’s report on spec draft development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the edito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 to create 11bd spec draft D0.1 for group review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 (No change)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of Teleconference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plan after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Nov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Part of 36 tech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submissions were presented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in this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14 </a:t>
            </a:r>
            <a:r>
              <a:rPr 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motions passed for developing SFD and </a:t>
            </a: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FRD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15 spec draft proposals helping the edito</a:t>
            </a: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 to create D0.1 for group review</a:t>
            </a:r>
            <a:endParaRPr 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graphicFrame>
        <p:nvGraphicFramePr>
          <p:cNvPr id="10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0516"/>
              </p:ext>
            </p:extLst>
          </p:nvPr>
        </p:nvGraphicFramePr>
        <p:xfrm>
          <a:off x="6629400" y="3581400"/>
          <a:ext cx="4876800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5474">
                  <a:extLst>
                    <a:ext uri="{9D8B030D-6E8A-4147-A177-3AD203B41FA5}"/>
                  </a:extLst>
                </a:gridCol>
                <a:gridCol w="868526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762000"/>
                <a:gridCol w="914400">
                  <a:extLst>
                    <a:ext uri="{9D8B030D-6E8A-4147-A177-3AD203B41FA5}"/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</a:t>
                      </a: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TUE</a:t>
                      </a:r>
                    </a:p>
                  </a:txBody>
                  <a:tcPr marT="45669" marB="456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</a:t>
                      </a:r>
                    </a:p>
                  </a:txBody>
                  <a:tcPr marT="45669" marB="4566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THU</a:t>
                      </a:r>
                    </a:p>
                  </a:txBody>
                  <a:tcPr marT="45669" marB="45669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AM2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PHY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MAC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PM2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914400" y="685800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Motion for creating spec draft</a:t>
            </a:r>
            <a:endParaRPr lang="zh-CN" altLang="en-US" kern="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914400" y="1981200"/>
            <a:ext cx="10361613" cy="41132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b="0" kern="0" dirty="0" smtClean="0"/>
              <a:t>Instruct the editor to create 802.11bd draft 0.1 based on the latest revisions of the following member contributions on mentor:</a:t>
            </a:r>
            <a:br>
              <a:rPr lang="en-US" altLang="zh-CN" b="0" kern="0" dirty="0" smtClean="0"/>
            </a:br>
            <a:endParaRPr lang="en-US" altLang="zh-CN" b="0" kern="0" dirty="0" smtClean="0"/>
          </a:p>
          <a:p>
            <a:r>
              <a:rPr lang="en-US" altLang="zh-CN" kern="0" dirty="0" smtClean="0"/>
              <a:t>DCNs 11-19/2040, 2054, 1982, 2015, 1894, 2056, 1846, 1860, 2026, 1848, 1859, 2027, 2028, 1861, and 1862</a:t>
            </a:r>
            <a:endParaRPr lang="en-US" altLang="zh-CN" b="0" kern="0" dirty="0" smtClean="0"/>
          </a:p>
          <a:p>
            <a:r>
              <a:rPr lang="en-US" altLang="zh-CN" b="0" kern="0" dirty="0" smtClean="0"/>
              <a:t> </a:t>
            </a:r>
          </a:p>
          <a:p>
            <a:r>
              <a:rPr lang="en-US" altLang="zh-CN" b="0" kern="0" dirty="0" smtClean="0"/>
              <a:t>And place the draft in the members area for task group review and comment.</a:t>
            </a:r>
          </a:p>
          <a:p>
            <a:r>
              <a:rPr lang="en-US" altLang="zh-CN" b="0" kern="0" dirty="0" smtClean="0"/>
              <a:t/>
            </a:r>
            <a:br>
              <a:rPr lang="en-US" altLang="zh-CN" b="0" kern="0" dirty="0" smtClean="0"/>
            </a:br>
            <a:endParaRPr lang="en-US" altLang="zh-CN" b="0" kern="0" dirty="0" smtClean="0"/>
          </a:p>
          <a:p>
            <a:r>
              <a:rPr lang="en-US" altLang="zh-CN" b="0" kern="0" dirty="0" smtClean="0"/>
              <a:t>Moved: Joseph Levy</a:t>
            </a:r>
          </a:p>
          <a:p>
            <a:r>
              <a:rPr lang="en-US" altLang="zh-CN" b="0" kern="0" dirty="0" smtClean="0"/>
              <a:t>Seconded: </a:t>
            </a:r>
            <a:r>
              <a:rPr lang="en-US" altLang="zh-CN" b="0" kern="0" dirty="0" err="1" smtClean="0"/>
              <a:t>Dongguk</a:t>
            </a:r>
            <a:r>
              <a:rPr lang="en-US" altLang="zh-CN" b="0" kern="0" dirty="0" smtClean="0"/>
              <a:t> Lim</a:t>
            </a:r>
          </a:p>
          <a:p>
            <a:r>
              <a:rPr lang="en-US" altLang="zh-CN" b="0" kern="0" dirty="0" smtClean="0"/>
              <a:t>Result: 24Y/0N/0A</a:t>
            </a: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29085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19779"/>
              </p:ext>
            </p:extLst>
          </p:nvPr>
        </p:nvGraphicFramePr>
        <p:xfrm>
          <a:off x="2124075" y="2209800"/>
          <a:ext cx="7856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11-19/0495r0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11-19/0495r3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11-19/0497r0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11-19/0497r4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11-19/0514r12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</a:t>
            </a:r>
            <a:r>
              <a:rPr lang="en-US" altLang="zh-CN" dirty="0" smtClean="0"/>
              <a:t>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667000" y="1981200"/>
            <a:ext cx="7620000" cy="4114800"/>
          </a:xfrm>
        </p:spPr>
        <p:txBody>
          <a:bodyPr>
            <a:normAutofit fontScale="85000" lnSpcReduction="20000"/>
          </a:bodyPr>
          <a:lstStyle/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PAR approved						</a:t>
            </a:r>
            <a:r>
              <a:rPr lang="en-US" altLang="en-US" dirty="0" smtClean="0">
                <a:solidFill>
                  <a:srgbClr val="00B050"/>
                </a:solidFill>
              </a:rPr>
              <a:t>	Dec </a:t>
            </a:r>
            <a:r>
              <a:rPr lang="en-US" altLang="en-US" dirty="0">
                <a:solidFill>
                  <a:srgbClr val="00B050"/>
                </a:solidFill>
              </a:rPr>
              <a:t>2018</a:t>
            </a: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First TG meeting					</a:t>
            </a:r>
            <a:r>
              <a:rPr lang="en-US" altLang="en-US" dirty="0" smtClean="0">
                <a:solidFill>
                  <a:srgbClr val="00B050"/>
                </a:solidFill>
              </a:rPr>
              <a:t>	Jan </a:t>
            </a:r>
            <a:r>
              <a:rPr lang="en-US" altLang="en-US" dirty="0">
                <a:solidFill>
                  <a:srgbClr val="00B050"/>
                </a:solidFill>
              </a:rPr>
              <a:t>2019</a:t>
            </a: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70C0"/>
                </a:solidFill>
              </a:rPr>
              <a:t>D0.1 								</a:t>
            </a:r>
            <a:r>
              <a:rPr lang="en-US" altLang="en-US" dirty="0" smtClean="0">
                <a:solidFill>
                  <a:srgbClr val="0070C0"/>
                </a:solidFill>
              </a:rPr>
              <a:t>		</a:t>
            </a:r>
            <a:r>
              <a:rPr lang="en-US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Nov </a:t>
            </a:r>
            <a:r>
              <a:rPr lang="en-US" altLang="en-US" dirty="0">
                <a:solidFill>
                  <a:srgbClr val="0070C0"/>
                </a:solidFill>
                <a:sym typeface="Wingdings" panose="05000000000000000000" pitchFamily="2" charset="2"/>
              </a:rPr>
              <a:t>2019</a:t>
            </a:r>
            <a:endParaRPr lang="en-US" altLang="en-US" dirty="0">
              <a:solidFill>
                <a:srgbClr val="0070C0"/>
              </a:solidFill>
            </a:endParaRP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D1.0 Letter Ballot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Mar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D2.0 LB recirculation				</a:t>
            </a:r>
            <a:r>
              <a:rPr lang="en-US" altLang="en-US" dirty="0">
                <a:sym typeface="Wingdings" panose="05000000000000000000" pitchFamily="2" charset="2"/>
              </a:rPr>
              <a:t>Jul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Form Sponsor Ballot Pool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LB recirculation	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unchanged recirculation 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Initial Sponsor Ballot (D4.0)		</a:t>
            </a:r>
            <a:r>
              <a:rPr lang="en-US" altLang="en-US" dirty="0">
                <a:sym typeface="Wingdings" panose="05000000000000000000" pitchFamily="2" charset="2"/>
              </a:rPr>
              <a:t>Jan 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Final 802.11 WG approval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802 EC approval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and SASB approval		</a:t>
            </a:r>
            <a:r>
              <a:rPr lang="en-US" altLang="en-US" dirty="0">
                <a:sym typeface="Wingdings" panose="05000000000000000000" pitchFamily="2" charset="2"/>
              </a:rPr>
              <a:t>Dec 2021</a:t>
            </a:r>
            <a:endParaRPr lang="en-US" altLang="en-US" dirty="0"/>
          </a:p>
          <a:p>
            <a:pPr marL="0" indent="0"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Sep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4040193"/>
            <a:ext cx="9067799" cy="205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Goal for Nov meeting</a:t>
            </a:r>
            <a:endParaRPr lang="en-US" altLang="zh-CN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Develop </a:t>
            </a:r>
            <a:r>
              <a:rPr lang="en-US" altLang="zh-CN" dirty="0" smtClean="0"/>
              <a:t>FRD and </a:t>
            </a:r>
            <a:r>
              <a:rPr lang="en-US" altLang="zh-CN" dirty="0" smtClean="0"/>
              <a:t>SFD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Develop spec draft</a:t>
            </a:r>
            <a:endParaRPr lang="en-US" altLang="zh-CN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514600" y="1981200"/>
            <a:ext cx="7772400" cy="1825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New </a:t>
            </a:r>
            <a:r>
              <a:rPr lang="en-US" altLang="zh-CN" kern="0" dirty="0" smtClean="0"/>
              <a:t>TC plan:</a:t>
            </a:r>
          </a:p>
          <a:p>
            <a:pPr marL="800100" lvl="1" indent="-342900">
              <a:buFontTx/>
              <a:buChar char="-"/>
            </a:pPr>
            <a:r>
              <a:rPr lang="en-US" altLang="zh-CN" kern="0" dirty="0" smtClean="0"/>
              <a:t>Date</a:t>
            </a:r>
            <a:r>
              <a:rPr lang="en-US" altLang="zh-CN" kern="0" dirty="0" smtClean="0"/>
              <a:t>: </a:t>
            </a:r>
            <a:r>
              <a:rPr lang="en-US" altLang="zh-CN" kern="0" dirty="0" smtClean="0"/>
              <a:t>Dec 3, 17</a:t>
            </a:r>
            <a:endParaRPr lang="en-US" altLang="zh-CN" kern="0" dirty="0"/>
          </a:p>
          <a:p>
            <a:pPr marL="800100" lvl="1" indent="-342900">
              <a:buFontTx/>
              <a:buChar char="-"/>
            </a:pPr>
            <a:r>
              <a:rPr lang="en-US" altLang="zh-CN" kern="0" dirty="0" smtClean="0"/>
              <a:t>Time</a:t>
            </a:r>
            <a:r>
              <a:rPr lang="en-US" altLang="zh-CN" kern="0" dirty="0" smtClean="0"/>
              <a:t>: </a:t>
            </a:r>
            <a:r>
              <a:rPr lang="en-US" altLang="zh-CN" kern="0" dirty="0" smtClean="0"/>
              <a:t>9:00am </a:t>
            </a:r>
            <a:r>
              <a:rPr lang="en-US" altLang="zh-CN" kern="0" dirty="0" smtClean="0"/>
              <a:t>~ </a:t>
            </a:r>
            <a:r>
              <a:rPr lang="en-US" altLang="zh-CN" kern="0" dirty="0" smtClean="0"/>
              <a:t>11:00am</a:t>
            </a:r>
            <a:endParaRPr lang="en-US" altLang="zh-CN" kern="0" dirty="0" smtClean="0"/>
          </a:p>
          <a:p>
            <a:endParaRPr lang="en-US" altLang="zh-CN" kern="0" dirty="0" smtClean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11-19-xxxx-00-0000-month-year-wg-closing-report</Template>
  <TotalTime>5265</TotalTime>
  <Words>380</Words>
  <Application>Microsoft Office PowerPoint</Application>
  <PresentationFormat>宽屏</PresentationFormat>
  <Paragraphs>121</Paragraphs>
  <Slides>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Document</vt:lpstr>
      <vt:lpstr>TGbd Closing Report – Hawaii</vt:lpstr>
      <vt:lpstr>Abstract</vt:lpstr>
      <vt:lpstr>Completed work items in the week</vt:lpstr>
      <vt:lpstr>PowerPoint 演示文稿</vt:lpstr>
      <vt:lpstr>Approved TG Document</vt:lpstr>
      <vt:lpstr>Timeline (unchanged)</vt:lpstr>
      <vt:lpstr>Teleconferences and Goal for Sep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156</cp:revision>
  <cp:lastPrinted>1601-01-01T00:00:00Z</cp:lastPrinted>
  <dcterms:created xsi:type="dcterms:W3CDTF">2018-05-10T16:46:51Z</dcterms:created>
  <dcterms:modified xsi:type="dcterms:W3CDTF">2019-11-14T23:54:13Z</dcterms:modified>
  <cp:category>May 2018</cp:category>
</cp:coreProperties>
</file>