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1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886" autoAdjust="0"/>
  </p:normalViewPr>
  <p:slideViewPr>
    <p:cSldViewPr>
      <p:cViewPr varScale="1">
        <p:scale>
          <a:sx n="95" d="100"/>
          <a:sy n="95" d="100"/>
        </p:scale>
        <p:origin x="88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65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802.11-19/2088r0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November </a:t>
            </a:r>
            <a:r>
              <a:rPr lang="en-US" sz="1600" b="1" baseline="0" dirty="0" smtClean="0"/>
              <a:t>2019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32538"/>
            <a:ext cx="7772400" cy="467662"/>
          </a:xfrm>
          <a:noFill/>
        </p:spPr>
        <p:txBody>
          <a:bodyPr/>
          <a:lstStyle/>
          <a:p>
            <a:r>
              <a:rPr lang="en-US" altLang="zh-CN" sz="2800" dirty="0" smtClean="0"/>
              <a:t>WLAN sensing TIG/SG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/>
              <a:t>November </a:t>
            </a:r>
            <a:r>
              <a:rPr lang="en-US" altLang="en-US" sz="2800" dirty="0" smtClean="0"/>
              <a:t>2019 </a:t>
            </a:r>
            <a:r>
              <a:rPr lang="en-US" altLang="en-US" sz="2800" dirty="0"/>
              <a:t>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WLAN sensing TIG/SG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November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2019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Work Completed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technical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submissions (10 submissions are presented)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Formed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recommendation to the 802.11 WG, about the way forward of SENS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宋体" panose="02010600030101010101" pitchFamily="2" charset="-122"/>
              <a:buChar char="－"/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</a:t>
            </a:r>
          </a:p>
          <a:p>
            <a:pPr marL="1257300" lvl="3" indent="-342900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Terminate the TIG and form a SG to develop a PAR and CSD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宋体" panose="02010600030101010101" pitchFamily="2" charset="-122"/>
              <a:buChar char="－"/>
              <a:defRPr/>
            </a:pPr>
            <a:r>
              <a:rPr lang="pt-BR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pt-BR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Y51 / N 0 / A 11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Goals for </a:t>
            </a:r>
            <a:r>
              <a:rPr lang="en-US" altLang="en-US" sz="2800" dirty="0" smtClean="0"/>
              <a:t>January 2021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technical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submissions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 and CSD on WLAN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sensing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(Wednesday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10:00am ET – 11:30am ET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 18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(Wednesday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10:00am ET – 11:30am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8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(Wednesday), 10:00am ET – 11:30am ET</a:t>
            </a:r>
          </a:p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77819</TotalTime>
  <Words>244</Words>
  <Application>Microsoft Office PowerPoint</Application>
  <PresentationFormat>全屏显示(4:3)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PGothic</vt:lpstr>
      <vt:lpstr>宋体</vt:lpstr>
      <vt:lpstr>Arial</vt:lpstr>
      <vt:lpstr>Times New Roman</vt:lpstr>
      <vt:lpstr>Wingdings</vt:lpstr>
      <vt:lpstr>ACcord Submission Template</vt:lpstr>
      <vt:lpstr>WLAN sensing TIG/SG November 2019 Closing Report</vt:lpstr>
      <vt:lpstr>Abstract</vt:lpstr>
      <vt:lpstr>Work Completed</vt:lpstr>
      <vt:lpstr>Goals for January 2021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CT Lab)</cp:lastModifiedBy>
  <cp:revision>18</cp:revision>
  <cp:lastPrinted>1998-02-10T13:28:06Z</cp:lastPrinted>
  <dcterms:created xsi:type="dcterms:W3CDTF">2009-12-02T19:05:24Z</dcterms:created>
  <dcterms:modified xsi:type="dcterms:W3CDTF">2019-11-14T23:37:14Z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(3)XY+ies0ciqGzTvY292sApoFpURsAloUaUPU2vJDiC+RNwG+NGoFyC79KepgZduLPNTdTH8Dh
wAmsNqbIXynwh6T1gCP6K5Cesy2DPxp6RvFeCZfvRsbe3/Zt9R8Mq9RGqb4CkY0fGhg/PD4m
Yk/NblQH7012hYpJKzfMKBcRrAimBromSJqnPLsskwaXyitA34bxuBmZQkZY6Lt2taaBmLoy
apuXKqM+FsZQ+8iNgx</vt:lpwstr>
  </property>
  <property fmtid="{D5CDD505-2E9C-101B-9397-08002B2CF9AE}" pid="10" name="_2015_ms_pID_7253431">
    <vt:lpwstr>VsUXiHCeMsyyPGN8M84Rgs/Q0w7G2kW1a6J6F04iOxXS/4bw2Fh+a4
PcX8eNj+dWf214WwVqH9TnVYK2KhLaFMer10ihOpzHCanGubdgZsD05eLFtoIaxl2co4+sv9
1hePV/2gvQyK9pG6twheNbgGxMCrZO/LY87Akh6y5CDgb7MzIewavwmOpOsvo30IWzVWEhJn
nLy0oeRfz3rDNQXgQe6zFaaUIMcDoVUVDvGw</vt:lpwstr>
  </property>
  <property fmtid="{D5CDD505-2E9C-101B-9397-08002B2CF9AE}" pid="11" name="_2015_ms_pID_7253432">
    <vt:lpwstr>NiuiXgVgeZFTC6YLN5agPSs=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1573623948</vt:lpwstr>
  </property>
</Properties>
</file>