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08" r:id="rId2"/>
    <p:sldId id="711" r:id="rId3"/>
    <p:sldId id="718" r:id="rId4"/>
    <p:sldId id="719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7" autoAdjust="0"/>
    <p:restoredTop sz="94095" autoAdjust="0"/>
  </p:normalViewPr>
  <p:slideViewPr>
    <p:cSldViewPr>
      <p:cViewPr varScale="1">
        <p:scale>
          <a:sx n="80" d="100"/>
          <a:sy n="80" d="100"/>
        </p:scale>
        <p:origin x="236" y="4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 11-19/2086r0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2019 November</a:t>
            </a:r>
            <a:br>
              <a:rPr lang="en-US" altLang="en-US" dirty="0"/>
            </a:br>
            <a:r>
              <a:rPr lang="en-US" altLang="en-US" dirty="0" err="1"/>
              <a:t>TGba</a:t>
            </a:r>
            <a:r>
              <a:rPr lang="en-US" altLang="en-US" dirty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2019-11-14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endParaRPr lang="en-US" altLang="en-US" dirty="0"/>
          </a:p>
          <a:p>
            <a:pPr>
              <a:defRPr/>
            </a:pPr>
            <a:r>
              <a:rPr lang="en-US" altLang="en-US" dirty="0"/>
              <a:t>Completed comment resolution on D4.0 (LB243)</a:t>
            </a:r>
          </a:p>
          <a:p>
            <a:pPr>
              <a:defRPr/>
            </a:pPr>
            <a:r>
              <a:rPr lang="en-US" altLang="en-US" dirty="0"/>
              <a:t>Approved 15-day WG recirculation letter ballot</a:t>
            </a:r>
          </a:p>
          <a:p>
            <a:pPr>
              <a:defRPr/>
            </a:pPr>
            <a:r>
              <a:rPr lang="en-US" altLang="en-US" dirty="0"/>
              <a:t>Review TG timeline</a:t>
            </a:r>
          </a:p>
          <a:p>
            <a:r>
              <a:rPr lang="en-US" altLang="en-US" dirty="0"/>
              <a:t>Agenda: doc:11-19/1743r12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Goals for January 2020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Comment resolution on D5.0</a:t>
            </a:r>
          </a:p>
          <a:p>
            <a:pPr>
              <a:defRPr/>
            </a:pPr>
            <a:r>
              <a:rPr lang="en-US" altLang="en-US" dirty="0"/>
              <a:t>Review timeline</a:t>
            </a:r>
          </a:p>
          <a:p>
            <a:pPr>
              <a:defRPr/>
            </a:pPr>
            <a:endParaRPr lang="en-US" altLang="en-US" dirty="0"/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/>
              <a:t>Three teleconference call (Mondays):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December 16th 10:00 ET (1 hour)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January 6th  23:00 ET (2 hours) </a:t>
            </a:r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FCB1795-DADD-4574-8B8E-996323406FF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34679</TotalTime>
  <Words>134</Words>
  <Application>Microsoft Office PowerPoint</Application>
  <PresentationFormat>Widescreen</PresentationFormat>
  <Paragraphs>37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2019 November TGba Closing Report</vt:lpstr>
      <vt:lpstr>Work Completed</vt:lpstr>
      <vt:lpstr>Goals for January 2020</vt:lpstr>
      <vt:lpstr>Teleconference Call Schedule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Yunsong Yang</dc:creator>
  <cp:keywords>July 2018, CTPClassification=CTP_NT</cp:keywords>
  <dc:description>TGba July 2018 closing report</dc:description>
  <cp:lastModifiedBy>Park, Minyoung</cp:lastModifiedBy>
  <cp:revision>3208</cp:revision>
  <cp:lastPrinted>2014-11-04T15:04:57Z</cp:lastPrinted>
  <dcterms:created xsi:type="dcterms:W3CDTF">2007-04-17T18:10:23Z</dcterms:created>
  <dcterms:modified xsi:type="dcterms:W3CDTF">2019-11-15T02:14:18Z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6dd0fa8b-789c-4f27-b5c9-05859479a5d5</vt:lpwstr>
  </property>
  <property fmtid="{D5CDD505-2E9C-101B-9397-08002B2CF9AE}" pid="32" name="CTP_TimeStamp">
    <vt:lpwstr>2019-11-15 02:14:18Z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