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considered proposals for PHY and MAC features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PHY text proposals were discussed (doc. 11-19/791r2 and doc. 11-19/1820r2)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Multiple options for the 11bb MAC were considered as a starting point (doc. 11-19/2034r0)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mandatory PHY text was agreed to be based on Chapter 17 from the IEEE 802.11 base text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Draft D0.1 was agree with content available in the PHY sections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11-19/1734r5.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11-19/2007r0.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Jan. 2020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Expect PHY text contributions for the mandatory and optional PHY modes to be complete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PHY contributions to define the electrical spectrum mask and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MAC pre-proposals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Develop and agree Draft D0.2 with more details on the PHY clauses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272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2019 Closing Report</vt:lpstr>
      <vt:lpstr>Abstract</vt:lpstr>
      <vt:lpstr>TGbb activities at the November meeting</vt:lpstr>
      <vt:lpstr>TGbb plan for Jan. 2020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Serafimovski, Nikola</cp:lastModifiedBy>
  <cp:revision>49</cp:revision>
  <cp:lastPrinted>1601-01-01T00:00:00Z</cp:lastPrinted>
  <dcterms:created xsi:type="dcterms:W3CDTF">2019-08-08T09:50:31Z</dcterms:created>
  <dcterms:modified xsi:type="dcterms:W3CDTF">2019-11-15T06:44:17Z</dcterms:modified>
</cp:coreProperties>
</file>