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57" d="100"/>
          <a:sy n="57" d="100"/>
        </p:scale>
        <p:origin x="39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802.11-19/2085r0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November 2019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Nov.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Document" r:id="rId4" imgW="10440870" imgH="2539535" progId="Word.Document.8">
                  <p:embed/>
                </p:oleObj>
              </mc:Choice>
              <mc:Fallback>
                <p:oleObj name="Document" r:id="rId4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November 2019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September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err="1"/>
              <a:t>TGbb</a:t>
            </a:r>
            <a:r>
              <a:rPr lang="en-GB" altLang="en-US" dirty="0"/>
              <a:t> considered proposals for PHY and MAC features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PHY text proposals were discussed (doc. 11-19/791r2 and doc. 11-19/1820r2)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Multiple options for the 11bb MAC were considered as a starting point (doc. 11-19/2034r0)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The mandatory PHY text was agreed to be based on Chapter 17 from the IEEE 802.11 base text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The Draft D0.1 was agree with content available in the PHY sections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11-19/1734r5.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11-19/2007r0.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plan for Jan. 2020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5 slots were requested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Expect PHY text contributions for the mandatory and optional PHY modes to be complete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PHY contributions to define the electrical spectrum mask and center frequency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MAC pre-proposals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Develop and agree Draft D0.2 with more details on the PHY clauses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272</Words>
  <Application>Microsoft Office PowerPoint</Application>
  <PresentationFormat>Widescreen</PresentationFormat>
  <Paragraphs>49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November 2019 Closing Report</vt:lpstr>
      <vt:lpstr>Abstract</vt:lpstr>
      <vt:lpstr>TGbb activities at the September meeting</vt:lpstr>
      <vt:lpstr>TGbb plan for Jan. 2020 meeting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Serafimovski, Nikola</cp:lastModifiedBy>
  <cp:revision>48</cp:revision>
  <cp:lastPrinted>1601-01-01T00:00:00Z</cp:lastPrinted>
  <dcterms:created xsi:type="dcterms:W3CDTF">2019-08-08T09:50:31Z</dcterms:created>
  <dcterms:modified xsi:type="dcterms:W3CDTF">2019-11-14T22:29:30Z</dcterms:modified>
</cp:coreProperties>
</file>