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6" autoAdjust="0"/>
    <p:restoredTop sz="94616" autoAdjust="0"/>
  </p:normalViewPr>
  <p:slideViewPr>
    <p:cSldViewPr>
      <p:cViewPr>
        <p:scale>
          <a:sx n="70" d="100"/>
          <a:sy n="70" d="100"/>
        </p:scale>
        <p:origin x="-1812" y="-48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mtClean="0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smtClean="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  <a:endParaRPr lang="en-GB" altLang="en-US" sz="1400" smtClean="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 smtClean="0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 smtClean="0"/>
              <a:t>doc.: IEEE 802.11-19/2065r0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 smtClean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surpasses-50000-wi-fi-certified-produc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 2019</a:t>
            </a:r>
            <a:endParaRPr lang="en-GB" altLang="en-US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smtClean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 smtClean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 smtClean="0"/>
              <a:t>Date:</a:t>
            </a:r>
            <a:r>
              <a:rPr lang="en-GB" altLang="en-US" sz="2000" b="0" dirty="0" smtClean="0"/>
              <a:t> 2019-11-13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186992"/>
              </p:ext>
            </p:extLst>
          </p:nvPr>
        </p:nvGraphicFramePr>
        <p:xfrm>
          <a:off x="534988" y="2348880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48880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4704"/>
            <a:ext cx="8062913" cy="5400005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en-US" altLang="en-US" sz="2600" b="0" dirty="0" smtClean="0"/>
              <a:t>The last WFA member meeting was held in the week of 21</a:t>
            </a:r>
            <a:r>
              <a:rPr lang="en-US" altLang="en-US" sz="2600" b="0" baseline="30000" dirty="0" smtClean="0"/>
              <a:t>st</a:t>
            </a:r>
            <a:r>
              <a:rPr lang="en-US" altLang="en-US" sz="2600" b="0" dirty="0" smtClean="0"/>
              <a:t> Oct 2019 in Frankfurt, Germany.</a:t>
            </a:r>
            <a:endParaRPr lang="en-US" altLang="en-US" sz="2600" b="0" dirty="0"/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Recent Items of note</a:t>
            </a:r>
          </a:p>
          <a:p>
            <a:pPr lvl="1"/>
            <a:r>
              <a:rPr lang="en-US" altLang="en-US" sz="1900" dirty="0" smtClean="0"/>
              <a:t>13</a:t>
            </a:r>
            <a:r>
              <a:rPr lang="en-US" altLang="en-US" sz="1900" baseline="30000" dirty="0" smtClean="0"/>
              <a:t>th</a:t>
            </a:r>
            <a:r>
              <a:rPr lang="en-US" altLang="en-US" sz="1900" dirty="0" smtClean="0"/>
              <a:t> Nov </a:t>
            </a:r>
            <a:r>
              <a:rPr lang="en-US" altLang="en-US" sz="1900" b="0" dirty="0" smtClean="0"/>
              <a:t>2019 </a:t>
            </a:r>
            <a:r>
              <a:rPr lang="en-US" sz="1900" dirty="0"/>
              <a:t> </a:t>
            </a:r>
            <a:r>
              <a:rPr lang="en-US" sz="1900" dirty="0"/>
              <a:t>Wi-Fi Alliance® surpasses 50,000 Wi-Fi CERTIFIED™ </a:t>
            </a:r>
            <a:r>
              <a:rPr lang="en-US" sz="1900" dirty="0" smtClean="0"/>
              <a:t>products</a:t>
            </a:r>
          </a:p>
          <a:p>
            <a:pPr lvl="2"/>
            <a:r>
              <a:rPr lang="en-US" altLang="en-US" sz="1300" dirty="0" smtClean="0">
                <a:hlinkClick r:id="rId3"/>
              </a:rPr>
              <a:t>https</a:t>
            </a:r>
            <a:r>
              <a:rPr lang="en-US" altLang="en-US" sz="1300" dirty="0">
                <a:hlinkClick r:id="rId3"/>
              </a:rPr>
              <a:t>://</a:t>
            </a:r>
            <a:r>
              <a:rPr lang="en-US" altLang="en-US" sz="1300" dirty="0" smtClean="0">
                <a:hlinkClick r:id="rId3"/>
              </a:rPr>
              <a:t>www.wi-fi.org/news-events/newsroom/wi-fi-alliance-surpasses-50000-wi-fi-certified-products</a:t>
            </a:r>
            <a:endParaRPr lang="en-US" altLang="en-US" sz="1300" dirty="0" smtClean="0"/>
          </a:p>
          <a:p>
            <a:pPr>
              <a:defRPr/>
            </a:pPr>
            <a:endParaRPr lang="en-US" altLang="en-US" sz="2600" b="0" dirty="0" smtClean="0"/>
          </a:p>
          <a:p>
            <a:pPr>
              <a:defRPr/>
            </a:pPr>
            <a:r>
              <a:rPr lang="en-US" altLang="en-US" sz="2600" b="0" dirty="0" smtClean="0"/>
              <a:t>Ongoing technical activity at WFA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dirty="0" smtClean="0"/>
              <a:t>  </a:t>
            </a:r>
          </a:p>
          <a:p>
            <a:pPr lvl="1">
              <a:defRPr/>
            </a:pPr>
            <a:r>
              <a:rPr lang="en-US" altLang="en-US" dirty="0" smtClean="0"/>
              <a:t>60GHz</a:t>
            </a:r>
          </a:p>
          <a:p>
            <a:pPr lvl="1">
              <a:defRPr/>
            </a:pPr>
            <a:r>
              <a:rPr lang="en-US" altLang="en-US" dirty="0" err="1" smtClean="0"/>
              <a:t>HaLow</a:t>
            </a:r>
            <a:endParaRPr lang="en-US" altLang="en-US" dirty="0" smtClean="0"/>
          </a:p>
          <a:p>
            <a:pPr lvl="1">
              <a:defRPr/>
            </a:pPr>
            <a:r>
              <a:rPr lang="en-US" altLang="en-US" dirty="0" smtClean="0"/>
              <a:t>Wi-Fi 6</a:t>
            </a:r>
            <a:endParaRPr lang="en-US" altLang="en-US" dirty="0"/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 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Examples of other technical work ongoing in WFA</a:t>
            </a:r>
          </a:p>
          <a:p>
            <a:pPr lvl="1">
              <a:defRPr/>
            </a:pPr>
            <a:r>
              <a:rPr lang="en-US" altLang="en-US" sz="1600" dirty="0" smtClean="0"/>
              <a:t>Aware</a:t>
            </a:r>
          </a:p>
          <a:p>
            <a:pPr lvl="1">
              <a:defRPr/>
            </a:pPr>
            <a:r>
              <a:rPr lang="en-US" altLang="en-US" sz="1600" dirty="0" smtClean="0"/>
              <a:t>Miracast</a:t>
            </a:r>
          </a:p>
          <a:p>
            <a:pPr lvl="1">
              <a:defRPr/>
            </a:pPr>
            <a:r>
              <a:rPr lang="en-US" altLang="en-US" sz="1600" dirty="0" smtClean="0"/>
              <a:t>Security </a:t>
            </a:r>
          </a:p>
          <a:p>
            <a:pPr lvl="1">
              <a:defRPr/>
            </a:pPr>
            <a:r>
              <a:rPr lang="en-US" altLang="en-US" sz="1600" dirty="0" smtClean="0"/>
              <a:t>Easy Connect</a:t>
            </a:r>
          </a:p>
          <a:p>
            <a:pPr lvl="1">
              <a:defRPr/>
            </a:pPr>
            <a:r>
              <a:rPr lang="en-US" altLang="en-US" sz="1600" dirty="0" err="1" smtClean="0"/>
              <a:t>Passpoint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err="1" smtClean="0"/>
              <a:t>EasyMesh</a:t>
            </a:r>
            <a:endParaRPr lang="en-US" altLang="en-US" sz="1600" dirty="0" smtClean="0"/>
          </a:p>
          <a:p>
            <a:pPr lvl="1">
              <a:defRPr/>
            </a:pPr>
            <a:r>
              <a:rPr lang="en-US" altLang="en-US" sz="1600" dirty="0" smtClean="0"/>
              <a:t>Data Elements</a:t>
            </a:r>
            <a:endParaRPr lang="en-US" altLang="en-US" sz="1600" dirty="0"/>
          </a:p>
          <a:p>
            <a:pPr lvl="1"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sz="2000" b="0" dirty="0" smtClean="0"/>
              <a:t>Examples of WFA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 smtClean="0"/>
              <a:t>Automotive</a:t>
            </a:r>
          </a:p>
          <a:p>
            <a:pPr lvl="1">
              <a:defRPr/>
            </a:pPr>
            <a:r>
              <a:rPr lang="en-US" altLang="en-US" sz="1600" dirty="0" smtClean="0"/>
              <a:t>Healthcare</a:t>
            </a:r>
          </a:p>
          <a:p>
            <a:pPr lvl="1">
              <a:defRPr/>
            </a:pPr>
            <a:r>
              <a:rPr lang="en-US" altLang="en-US" sz="1600" dirty="0" smtClean="0"/>
              <a:t>Customer experience</a:t>
            </a:r>
          </a:p>
          <a:p>
            <a:pPr lvl="1">
              <a:defRPr/>
            </a:pPr>
            <a:r>
              <a:rPr lang="en-US" altLang="en-US" sz="1600" dirty="0" smtClean="0"/>
              <a:t>Internet of things</a:t>
            </a:r>
          </a:p>
          <a:p>
            <a:pPr lvl="1">
              <a:defRPr/>
            </a:pPr>
            <a:r>
              <a:rPr lang="en-US" altLang="en-US" sz="1600" dirty="0" smtClean="0"/>
              <a:t>Location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 smtClean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 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</a:t>
            </a:r>
            <a:r>
              <a:rPr lang="en-US" altLang="en-US" sz="1600" dirty="0" smtClean="0">
                <a:hlinkClick r:id="rId3"/>
              </a:rPr>
              <a:t>www.wi-fi.org/who-we-are/current-work-areas</a:t>
            </a:r>
            <a:endParaRPr lang="en-US" altLang="en-US" sz="1600" dirty="0" smtClean="0"/>
          </a:p>
          <a:p>
            <a:pPr>
              <a:defRPr/>
            </a:pPr>
            <a:endParaRPr lang="en-US" altLang="en-US" sz="2000" b="0" dirty="0" smtClean="0"/>
          </a:p>
          <a:p>
            <a:pPr>
              <a:defRPr/>
            </a:pPr>
            <a:r>
              <a:rPr lang="en-US" altLang="en-US" sz="2000" b="0" dirty="0" smtClean="0"/>
              <a:t>If those sound like interesting topics please plan to attend the next member meeting which is scheduled for the week of 2</a:t>
            </a:r>
            <a:r>
              <a:rPr lang="en-US" altLang="en-US" sz="2000" b="0" baseline="30000" dirty="0" smtClean="0"/>
              <a:t>nd</a:t>
            </a:r>
            <a:r>
              <a:rPr lang="en-US" altLang="en-US" sz="2000" b="0" dirty="0" smtClean="0"/>
              <a:t> Mar 2020 in Singapore.</a:t>
            </a:r>
          </a:p>
          <a:p>
            <a:pPr>
              <a:defRPr/>
            </a:pPr>
            <a:endParaRPr lang="en-GB" altLang="en-US" sz="2000" b="0" dirty="0" smtClean="0"/>
          </a:p>
          <a:p>
            <a:pPr>
              <a:defRPr/>
            </a:pPr>
            <a:r>
              <a:rPr lang="en-GB" altLang="en-US" sz="2000" b="0" dirty="0" smtClean="0"/>
              <a:t>Further general information at </a:t>
            </a:r>
            <a:r>
              <a:rPr lang="en-GB" altLang="en-US" sz="2000" b="0" dirty="0" smtClean="0">
                <a:hlinkClick r:id="rId4"/>
              </a:rPr>
              <a:t>http://www.wi-fi.org/</a:t>
            </a:r>
            <a:r>
              <a:rPr lang="en-GB" altLang="en-US" sz="2000" b="0" dirty="0" smtClean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 2019</a:t>
            </a:r>
            <a:endParaRPr lang="en-GB" altLang="en-US" sz="180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219</Words>
  <Application>Microsoft Office PowerPoint</Application>
  <PresentationFormat>On-screen Show (4:3)</PresentationFormat>
  <Paragraphs>62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2019-11-13T18:54:26Z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