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95" d="100"/>
          <a:sy n="95" d="100"/>
        </p:scale>
        <p:origin x="84" y="36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0E49B21F-62A0-4296-B5DA-3352C98D0200}"/>
    <pc:docChg chg="custSel modSld modMainMaster">
      <pc:chgData name="Jim Lansford" userId="a4fe446c-a46d-4105-b32e-f064615612ff" providerId="ADAL" clId="{0E49B21F-62A0-4296-B5DA-3352C98D0200}" dt="2019-11-13T18:53:36.672" v="254" actId="403"/>
      <pc:docMkLst>
        <pc:docMk/>
      </pc:docMkLst>
      <pc:sldChg chg="modSp">
        <pc:chgData name="Jim Lansford" userId="a4fe446c-a46d-4105-b32e-f064615612ff" providerId="ADAL" clId="{0E49B21F-62A0-4296-B5DA-3352C98D0200}" dt="2019-11-13T18:45:53.869" v="71" actId="20577"/>
        <pc:sldMkLst>
          <pc:docMk/>
          <pc:sldMk cId="0" sldId="332"/>
        </pc:sldMkLst>
        <pc:spChg chg="mod">
          <ac:chgData name="Jim Lansford" userId="a4fe446c-a46d-4105-b32e-f064615612ff" providerId="ADAL" clId="{0E49B21F-62A0-4296-B5DA-3352C98D0200}" dt="2019-11-13T18:45:23.112" v="23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a4fe446c-a46d-4105-b32e-f064615612ff" providerId="ADAL" clId="{0E49B21F-62A0-4296-B5DA-3352C98D0200}" dt="2019-11-13T18:45:53.869" v="71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">
        <pc:chgData name="Jim Lansford" userId="a4fe446c-a46d-4105-b32e-f064615612ff" providerId="ADAL" clId="{0E49B21F-62A0-4296-B5DA-3352C98D0200}" dt="2019-11-13T18:53:36.672" v="254" actId="403"/>
        <pc:sldMkLst>
          <pc:docMk/>
          <pc:sldMk cId="0" sldId="386"/>
        </pc:sldMkLst>
        <pc:spChg chg="mod">
          <ac:chgData name="Jim Lansford" userId="a4fe446c-a46d-4105-b32e-f064615612ff" providerId="ADAL" clId="{0E49B21F-62A0-4296-B5DA-3352C98D0200}" dt="2019-11-13T18:46:04.926" v="79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0E49B21F-62A0-4296-B5DA-3352C98D0200}" dt="2019-11-13T18:53:36.672" v="254" actId="403"/>
          <ac:spMkLst>
            <pc:docMk/>
            <pc:sldMk cId="0" sldId="386"/>
            <ac:spMk id="15365" creationId="{00000000-0000-0000-0000-000000000000}"/>
          </ac:spMkLst>
        </pc:spChg>
      </pc:sldChg>
      <pc:sldMasterChg chg="modSp">
        <pc:chgData name="Jim Lansford" userId="a4fe446c-a46d-4105-b32e-f064615612ff" providerId="ADAL" clId="{0E49B21F-62A0-4296-B5DA-3352C98D0200}" dt="2019-11-13T18:45:07.472" v="15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0E49B21F-62A0-4296-B5DA-3352C98D0200}" dt="2019-11-13T18:45:07.472" v="15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0E49B21F-62A0-4296-B5DA-3352C98D0200}" dt="2019-11-13T18:44:57.317" v="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im Lansford" userId="a4fe446c-a46d-4105-b32e-f064615612ff" providerId="ADAL" clId="{79527D38-281C-4B9B-9E15-6237E128A260}"/>
    <pc:docChg chg="modSld">
      <pc:chgData name="Jim Lansford" userId="a4fe446c-a46d-4105-b32e-f064615612ff" providerId="ADAL" clId="{79527D38-281C-4B9B-9E15-6237E128A260}" dt="2019-11-14T18:14:03.613" v="11" actId="20577"/>
      <pc:docMkLst>
        <pc:docMk/>
      </pc:docMkLst>
      <pc:sldChg chg="modSp">
        <pc:chgData name="Jim Lansford" userId="a4fe446c-a46d-4105-b32e-f064615612ff" providerId="ADAL" clId="{79527D38-281C-4B9B-9E15-6237E128A260}" dt="2019-11-13T20:44:13.150" v="0"/>
        <pc:sldMkLst>
          <pc:docMk/>
          <pc:sldMk cId="0" sldId="331"/>
        </pc:sldMkLst>
        <pc:graphicFrameChg chg="mod">
          <ac:chgData name="Jim Lansford" userId="a4fe446c-a46d-4105-b32e-f064615612ff" providerId="ADAL" clId="{79527D38-281C-4B9B-9E15-6237E128A260}" dt="2019-11-13T20:44:13.150" v="0"/>
          <ac:graphicFrameMkLst>
            <pc:docMk/>
            <pc:sldMk cId="0" sldId="331"/>
            <ac:graphicFrameMk id="13319" creationId="{00000000-0000-0000-0000-000000000000}"/>
          </ac:graphicFrameMkLst>
        </pc:graphicFrameChg>
      </pc:sldChg>
      <pc:sldChg chg="modSp">
        <pc:chgData name="Jim Lansford" userId="a4fe446c-a46d-4105-b32e-f064615612ff" providerId="ADAL" clId="{79527D38-281C-4B9B-9E15-6237E128A260}" dt="2019-11-14T18:14:03.613" v="11" actId="20577"/>
        <pc:sldMkLst>
          <pc:docMk/>
          <pc:sldMk cId="0" sldId="386"/>
        </pc:sldMkLst>
        <pc:spChg chg="mod">
          <ac:chgData name="Jim Lansford" userId="a4fe446c-a46d-4105-b32e-f064615612ff" providerId="ADAL" clId="{79527D38-281C-4B9B-9E15-6237E128A260}" dt="2019-11-14T18:14:03.613" v="11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2019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802.11-19/2064r0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35-01-0wng-agenda-for-wng-sc-2019-november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2042-00-0wng-wng-meeting-minutes-2019-november-waikoloa.docx" TargetMode="External"/><Relationship Id="rId4" Type="http://schemas.openxmlformats.org/officeDocument/2006/relationships/hyperlink" Target="https://mentor.ieee.org/802.11/dcn/19/11-19-1901-01-00be-priority-access-support-in-ieee-802-11be-what-and-why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2019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1064" y="647541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2019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0211" y="647541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2019 in Waikoloa (Hawaii,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2019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1064" y="647541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078" y="1052736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800" b="0" dirty="0"/>
              <a:t>	</a:t>
            </a:r>
            <a:r>
              <a:rPr lang="en-US" altLang="en-US" sz="1800" b="0" dirty="0">
                <a:hlinkClick r:id="rId3"/>
              </a:rPr>
              <a:t>https://mentor.ieee.org/802.11/dcn/19/11-19-1735-01-0wng-agenda-for-wng-sc-2019-november.ppt</a:t>
            </a:r>
            <a:r>
              <a:rPr lang="en-US" altLang="en-US" sz="1800" b="0" dirty="0"/>
              <a:t> </a:t>
            </a:r>
            <a:endParaRPr lang="en-US" altLang="en-US" sz="20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November 2019 meeting</a:t>
            </a:r>
            <a:endParaRPr lang="en-GB" alt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400" dirty="0"/>
              <a:t>“</a:t>
            </a:r>
            <a:r>
              <a:rPr lang="en-GB" sz="2400" dirty="0"/>
              <a:t>Priority Access Support in IEEE 802.11be: What and Why?” – </a:t>
            </a:r>
            <a:r>
              <a:rPr lang="en-GB" sz="2400" dirty="0" err="1"/>
              <a:t>Subir</a:t>
            </a:r>
            <a:r>
              <a:rPr lang="en-GB" sz="2400" dirty="0"/>
              <a:t> Das (</a:t>
            </a:r>
            <a:r>
              <a:rPr lang="en-GB" sz="2400" dirty="0" err="1"/>
              <a:t>Perspecta</a:t>
            </a:r>
            <a:r>
              <a:rPr lang="en-GB" sz="2400" dirty="0"/>
              <a:t> Labs)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4"/>
              </a:rPr>
              <a:t>https://mentor.ieee.org/802.11/dcn/19/11-19-1901-01-00be-priority-access-support-in-ieee-802-11be-what-and-why.pptx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  <a:endParaRPr lang="en-US" sz="2000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</a:t>
            </a:r>
            <a:r>
              <a:rPr lang="en-GB" altLang="en-US" dirty="0">
                <a:hlinkClick r:id="rId5"/>
              </a:rPr>
              <a:t>https://mentor.ieee.org/802.11/dcn/19/11-19-2042-00-0wng-wng-meeting-minutes-2019-november-waikoloa.docx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2020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15890</TotalTime>
  <Words>107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818</cp:revision>
  <cp:lastPrinted>1998-02-10T13:28:06Z</cp:lastPrinted>
  <dcterms:created xsi:type="dcterms:W3CDTF">2004-12-02T14:01:45Z</dcterms:created>
  <dcterms:modified xsi:type="dcterms:W3CDTF">2019-11-14T18:14:32Z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