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0" r:id="rId8"/>
    <p:sldId id="271" r:id="rId9"/>
    <p:sldId id="272" r:id="rId10"/>
    <p:sldId id="278" r:id="rId11"/>
    <p:sldId id="279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9" autoAdjust="0"/>
    <p:restoredTop sz="94660"/>
  </p:normalViewPr>
  <p:slideViewPr>
    <p:cSldViewPr>
      <p:cViewPr varScale="1">
        <p:scale>
          <a:sx n="89" d="100"/>
          <a:sy n="89" d="100"/>
        </p:scale>
        <p:origin x="120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802.11-19/2063r3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P802.11ax Report to EC on Conditional Approval 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10086"/>
              </p:ext>
            </p:extLst>
          </p:nvPr>
        </p:nvGraphicFramePr>
        <p:xfrm>
          <a:off x="1117071" y="2854706"/>
          <a:ext cx="102727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Document" r:id="rId4" imgW="10439400" imgH="2400300" progId="Word.Document.8">
                  <p:embed/>
                </p:oleObj>
              </mc:Choice>
              <mc:Fallback>
                <p:oleObj name="Document" r:id="rId4" imgW="10439400" imgH="24003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71" y="2854706"/>
                        <a:ext cx="10272713" cy="234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November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2"/>
            <a:ext cx="32753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 dirty="0"/>
              <a:t>Osama Aboul-Magd (</a:t>
            </a:r>
            <a:r>
              <a:rPr lang="en-CA" dirty="0" err="1"/>
              <a:t>Huaqwei</a:t>
            </a:r>
            <a:r>
              <a:rPr lang="en-CA" dirty="0"/>
              <a:t>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10</a:t>
            </a:fld>
            <a:endParaRPr lang="en-CA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65342"/>
              </p:ext>
            </p:extLst>
          </p:nvPr>
        </p:nvGraphicFramePr>
        <p:xfrm>
          <a:off x="9257692" y="202099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7692" y="2020999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00056" y="2132856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LB233 unsatisfied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0056" y="3330765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LB238 unsatisfied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97764"/>
              </p:ext>
            </p:extLst>
          </p:nvPr>
        </p:nvGraphicFramePr>
        <p:xfrm>
          <a:off x="9257692" y="328498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Worksheet" showAsIcon="1" r:id="rId5" imgW="914400" imgH="792360" progId="Excel.Sheet.12">
                  <p:embed/>
                </p:oleObj>
              </mc:Choice>
              <mc:Fallback>
                <p:oleObj name="Worksheet" showAsIcon="1" r:id="rId5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7692" y="328498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00056" y="4658464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LB244 unsatisfied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36844"/>
              </p:ext>
            </p:extLst>
          </p:nvPr>
        </p:nvGraphicFramePr>
        <p:xfrm>
          <a:off x="9257692" y="453929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Worksheet" showAsIcon="1" r:id="rId7" imgW="914400" imgH="792360" progId="Excel.Sheet.12">
                  <p:embed/>
                </p:oleObj>
              </mc:Choice>
              <mc:Fallback>
                <p:oleObj name="Worksheet" showAsIcon="1" r:id="rId7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57692" y="453929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TGax</a:t>
            </a:r>
            <a:r>
              <a:rPr lang="en-US" dirty="0"/>
              <a:t>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77652"/>
              </p:ext>
            </p:extLst>
          </p:nvPr>
        </p:nvGraphicFramePr>
        <p:xfrm>
          <a:off x="1631505" y="2002497"/>
          <a:ext cx="8527437" cy="350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xmlns="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xmlns="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xmlns="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Recirculation Ballot (D6.0)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Nov. 25,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10,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49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Fourth Recirculation Ballot (D6.0 Unchanged)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15,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30,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13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</a:t>
                      </a:r>
                      <a:r>
                        <a:rPr lang="en-US" dirty="0" smtClean="0"/>
                        <a:t>Ballot (assuming</a:t>
                      </a:r>
                      <a:r>
                        <a:rPr lang="en-US" baseline="0" dirty="0" smtClean="0"/>
                        <a:t> current </a:t>
                      </a:r>
                      <a:r>
                        <a:rPr lang="en-US" baseline="0" dirty="0" err="1" smtClean="0"/>
                        <a:t>MyProject</a:t>
                      </a:r>
                      <a:r>
                        <a:rPr lang="en-US" baseline="0" dirty="0" smtClean="0"/>
                        <a:t> schedules)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 27, </a:t>
                      </a:r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27, </a:t>
                      </a:r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30,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15,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Recirculation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15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 to </a:t>
                      </a:r>
                      <a:r>
                        <a:rPr lang="en-US" dirty="0" err="1"/>
                        <a:t>Revcom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Revcom</a:t>
                      </a:r>
                      <a:r>
                        <a:rPr lang="en-US" dirty="0"/>
                        <a:t> to 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P802.11ax Draft 6.0 to Sponsor Ballot.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15 November 2019.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Passed in the Working </a:t>
            </a:r>
            <a:r>
              <a:rPr lang="en-GB" dirty="0" smtClean="0">
                <a:ea typeface="ＭＳ Ｐゴシック" pitchFamily="34" charset="-128"/>
              </a:rPr>
              <a:t>Group:  62-0-0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TGax Draft went through Five WG Letter Ballots.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Draft </a:t>
            </a:r>
            <a:r>
              <a:rPr lang="en-US" dirty="0"/>
              <a:t>3.0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so far resolved over </a:t>
            </a:r>
            <a:r>
              <a:rPr lang="en-US" dirty="0" smtClean="0"/>
              <a:t>15 000 </a:t>
            </a:r>
            <a:r>
              <a:rPr lang="en-US" dirty="0"/>
              <a:t>comments </a:t>
            </a:r>
            <a:r>
              <a:rPr lang="en-US" dirty="0" smtClean="0"/>
              <a:t>received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drafts 1.0 to 5.0.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61613" cy="1065213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P802.11ax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15165"/>
              </p:ext>
            </p:extLst>
          </p:nvPr>
        </p:nvGraphicFramePr>
        <p:xfrm>
          <a:off x="1127447" y="1830388"/>
          <a:ext cx="9721080" cy="37294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59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66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66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43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52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351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191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P802.11ax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66054"/>
              </p:ext>
            </p:extLst>
          </p:nvPr>
        </p:nvGraphicFramePr>
        <p:xfrm>
          <a:off x="767408" y="1651162"/>
          <a:ext cx="9433048" cy="29359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0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4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8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2154 (1234 T, 845 E, 45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1619 (1194 T, 394 E, 31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558 (385 T, 166 E, 7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46006"/>
              </p:ext>
            </p:extLst>
          </p:nvPr>
        </p:nvGraphicFramePr>
        <p:xfrm>
          <a:off x="1271464" y="1737798"/>
          <a:ext cx="9295344" cy="44107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xmlns="" val="310604816"/>
                    </a:ext>
                  </a:extLst>
                </a:gridCol>
                <a:gridCol w="1353336">
                  <a:extLst>
                    <a:ext uri="{9D8B030D-6E8A-4147-A177-3AD203B41FA5}">
                      <a16:colId xmlns:a16="http://schemas.microsoft.com/office/drawing/2014/main" xmlns="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389666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7318986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299444794"/>
                    </a:ext>
                  </a:extLst>
                </a:gridCol>
                <a:gridCol w="1176233">
                  <a:extLst>
                    <a:ext uri="{9D8B030D-6E8A-4147-A177-3AD203B41FA5}">
                      <a16:colId xmlns:a16="http://schemas.microsoft.com/office/drawing/2014/main" xmlns="" val="3495574080"/>
                    </a:ext>
                  </a:extLst>
                </a:gridCol>
              </a:tblGrid>
              <a:tr h="585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05003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83784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363666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260405"/>
                  </a:ext>
                </a:extLst>
              </a:tr>
              <a:tr h="40682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Yonggang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 not 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47781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613508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 not 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94243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666166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32111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1649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8BE50-8D66-DE4A-AB81-155FDCD3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B72966-6EB9-A94C-9F75-92F1E5081A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B43170-7B27-254A-9FBE-3B30BD2FF8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CCF9F8-5666-4D4E-82D2-D5FC6E3CE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6064033-9CDD-4E4B-903D-7D416B15A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26229"/>
              </p:ext>
            </p:extLst>
          </p:nvPr>
        </p:nvGraphicFramePr>
        <p:xfrm>
          <a:off x="1850495" y="2060848"/>
          <a:ext cx="929534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xmlns="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731898696"/>
                    </a:ext>
                  </a:extLst>
                </a:gridCol>
                <a:gridCol w="836329">
                  <a:extLst>
                    <a:ext uri="{9D8B030D-6E8A-4147-A177-3AD203B41FA5}">
                      <a16:colId xmlns:a16="http://schemas.microsoft.com/office/drawing/2014/main" xmlns="" val="1299444794"/>
                    </a:ext>
                  </a:extLst>
                </a:gridCol>
                <a:gridCol w="1549224">
                  <a:extLst>
                    <a:ext uri="{9D8B030D-6E8A-4147-A177-3AD203B41FA5}">
                      <a16:colId xmlns:a16="http://schemas.microsoft.com/office/drawing/2014/main" xmlns="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3C493-2D57-E144-AE11-B98C5F9C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B4133E-0270-9D4A-822E-F1C06DFFA2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703EAE-523A-ED42-944C-CF93ABFA07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A9CBA8-7B1B-0E46-99B2-E47EF7778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765F1C0-1FC7-C443-ABFC-F34ABB418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15147"/>
              </p:ext>
            </p:extLst>
          </p:nvPr>
        </p:nvGraphicFramePr>
        <p:xfrm>
          <a:off x="1447271" y="1830390"/>
          <a:ext cx="9295344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xmlns="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xmlns="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Yongang</a:t>
                      </a:r>
                      <a:r>
                        <a:rPr lang="en-US" dirty="0"/>
                        <a:t> 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4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88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58DE3-8724-184D-B0F2-A59FAD59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E6E4AD-EA4E-7244-9177-D2A4EA99B8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F7CFE6-81C9-354B-BFFF-7FA9B590C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A090E5-CD47-1F40-9D12-8004576B07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14B9B43-1CD9-F447-9C8C-68C8B9B88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52830"/>
              </p:ext>
            </p:extLst>
          </p:nvPr>
        </p:nvGraphicFramePr>
        <p:xfrm>
          <a:off x="1415480" y="1830390"/>
          <a:ext cx="9327135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7246">
                  <a:extLst>
                    <a:ext uri="{9D8B030D-6E8A-4147-A177-3AD203B41FA5}">
                      <a16:colId xmlns:a16="http://schemas.microsoft.com/office/drawing/2014/main" xmlns="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xmlns="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3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2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921</Words>
  <Application>Microsoft Office PowerPoint</Application>
  <PresentationFormat>Widescreen</PresentationFormat>
  <Paragraphs>361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MS Gothic</vt:lpstr>
      <vt:lpstr>ＭＳ Ｐゴシック</vt:lpstr>
      <vt:lpstr>Arial</vt:lpstr>
      <vt:lpstr>Times New Roman</vt:lpstr>
      <vt:lpstr>Office Theme</vt:lpstr>
      <vt:lpstr>Document</vt:lpstr>
      <vt:lpstr>Microsoft Excel Worksheet</vt:lpstr>
      <vt:lpstr>P802.11ax Report to EC on Conditional Approval to go to SA Ballot</vt:lpstr>
      <vt:lpstr>Introduction</vt:lpstr>
      <vt:lpstr>Status Summary</vt:lpstr>
      <vt:lpstr>802.11 WG Letter Ballot Results – P802.11ax</vt:lpstr>
      <vt:lpstr>802.11 WG Letter Ballot Comments – P802.11ax</vt:lpstr>
      <vt:lpstr>Unsatisfied Technical comments by commenter</vt:lpstr>
      <vt:lpstr>Unsatisfied Technical comments by commenter</vt:lpstr>
      <vt:lpstr>Unsatisfied Technical Comments – Topics</vt:lpstr>
      <vt:lpstr>Unsatisfied Technical Comments – Topics</vt:lpstr>
      <vt:lpstr>Unsatisfied comments</vt:lpstr>
      <vt:lpstr>TGax Timeline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P802.11ax Report to EC on Conditional Approval to go to SA Ballot</dc:title>
  <dc:creator>Osama Aboul-Magd</dc:creator>
  <cp:lastModifiedBy>Stacey, Robert</cp:lastModifiedBy>
  <cp:revision>51</cp:revision>
  <cp:lastPrinted>1601-01-01T00:00:00Z</cp:lastPrinted>
  <dcterms:created xsi:type="dcterms:W3CDTF">2019-11-09T15:46:46Z</dcterms:created>
  <dcterms:modified xsi:type="dcterms:W3CDTF">2019-11-15T21:44:02Z</dcterms:modified>
</cp:coreProperties>
</file>