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0" r:id="rId8"/>
    <p:sldId id="271" r:id="rId9"/>
    <p:sldId id="272" r:id="rId10"/>
    <p:sldId id="278" r:id="rId11"/>
    <p:sldId id="279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9" autoAdjust="0"/>
    <p:restoredTop sz="94660"/>
  </p:normalViewPr>
  <p:slideViewPr>
    <p:cSldViewPr>
      <p:cViewPr varScale="1">
        <p:scale>
          <a:sx n="111" d="100"/>
          <a:sy n="111" d="100"/>
        </p:scale>
        <p:origin x="240" y="25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802.11-19/2063r2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P802.11ax Report to EC on Conditional Approval 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10086"/>
              </p:ext>
            </p:extLst>
          </p:nvPr>
        </p:nvGraphicFramePr>
        <p:xfrm>
          <a:off x="1117071" y="2854706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Document" r:id="rId4" imgW="10439400" imgH="2400300" progId="Word.Document.8">
                  <p:embed/>
                </p:oleObj>
              </mc:Choice>
              <mc:Fallback>
                <p:oleObj name="Document" r:id="rId4" imgW="104394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71" y="2854706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10</a:t>
            </a:fld>
            <a:endParaRPr lang="en-CA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4D566E-681C-754A-B4D7-F42DA413D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6762"/>
              </p:ext>
            </p:extLst>
          </p:nvPr>
        </p:nvGraphicFramePr>
        <p:xfrm>
          <a:off x="7752184" y="2010978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Worksheet" showAsIcon="1" r:id="rId3" imgW="965200" imgH="609600" progId="Excel.Sheet.12">
                  <p:embed/>
                </p:oleObj>
              </mc:Choice>
              <mc:Fallback>
                <p:oleObj name="Worksheet" showAsIcon="1" r:id="rId3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2184" y="2010978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1F5038-7377-194A-8F6E-D040238C1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8103"/>
              </p:ext>
            </p:extLst>
          </p:nvPr>
        </p:nvGraphicFramePr>
        <p:xfrm>
          <a:off x="7855799" y="3035424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ksheet" showAsIcon="1" r:id="rId5" imgW="965200" imgH="609600" progId="Excel.Sheet.12">
                  <p:embed/>
                </p:oleObj>
              </mc:Choice>
              <mc:Fallback>
                <p:oleObj name="Worksheet" showAsIcon="1" r:id="rId5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5799" y="3035424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F7A8BF-9690-BF41-8D3C-EFDCA6E2E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34822"/>
              </p:ext>
            </p:extLst>
          </p:nvPr>
        </p:nvGraphicFramePr>
        <p:xfrm>
          <a:off x="7885330" y="4237423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Worksheet" showAsIcon="1" r:id="rId7" imgW="965200" imgH="609600" progId="Excel.Sheet.12">
                  <p:embed/>
                </p:oleObj>
              </mc:Choice>
              <mc:Fallback>
                <p:oleObj name="Worksheet" showAsIcon="1" r:id="rId7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5330" y="4237423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7004"/>
              </p:ext>
            </p:extLst>
          </p:nvPr>
        </p:nvGraphicFramePr>
        <p:xfrm>
          <a:off x="1631505" y="2002497"/>
          <a:ext cx="8527437" cy="3235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Recirculation Ballot (D6.0)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Nov. 25,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10,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9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Fourth Recirculation Ballot (D6.0 Unchanged)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15,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Dec. 30,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13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2,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 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30,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15,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Recirculation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15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 to </a:t>
                      </a:r>
                      <a:r>
                        <a:rPr lang="en-US" dirty="0" err="1"/>
                        <a:t>Revcom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Revcom</a:t>
                      </a:r>
                      <a:r>
                        <a:rPr lang="en-US" dirty="0"/>
                        <a:t> to 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P802.11ax Draft 6.0 to Sponsor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15 November 2019.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Passed in the Working Group  xx yes, xx no , xx abstain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TGax</a:t>
            </a:r>
            <a:r>
              <a:rPr lang="en-US" dirty="0"/>
              <a:t> Draft went through Five WG Letter Ballots. Draft 3.0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so far resolved over 15000 comments received on drafts 1.0 to 5.0.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61613" cy="1065213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P802.11ax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50571"/>
              </p:ext>
            </p:extLst>
          </p:nvPr>
        </p:nvGraphicFramePr>
        <p:xfrm>
          <a:off x="1631503" y="1830388"/>
          <a:ext cx="9001001" cy="389919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6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191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P802.11ax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47241"/>
              </p:ext>
            </p:extLst>
          </p:nvPr>
        </p:nvGraphicFramePr>
        <p:xfrm>
          <a:off x="767408" y="1651162"/>
          <a:ext cx="9433048" cy="41541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8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2154 (1234 T, 845 E, 45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1619 (1194 T, 394 E, 31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558 (385 T, 166 E, 7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18652"/>
              </p:ext>
            </p:extLst>
          </p:nvPr>
        </p:nvGraphicFramePr>
        <p:xfrm>
          <a:off x="914401" y="1945640"/>
          <a:ext cx="929534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BE50-8D66-DE4A-AB81-155FDCD3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72966-6EB9-A94C-9F75-92F1E5081A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43170-7B27-254A-9FBE-3B30BD2FF8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CF9F8-5666-4D4E-82D2-D5FC6E3CE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064033-9CDD-4E4B-903D-7D416B15A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26229"/>
              </p:ext>
            </p:extLst>
          </p:nvPr>
        </p:nvGraphicFramePr>
        <p:xfrm>
          <a:off x="1850495" y="2060848"/>
          <a:ext cx="929534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C493-2D57-E144-AE11-B98C5F9C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4133E-0270-9D4A-822E-F1C06DFFA2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03EAE-523A-ED42-944C-CF93ABFA07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9CBA8-7B1B-0E46-99B2-E47EF7778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65F1C0-1FC7-C443-ABFC-F34ABB418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15147"/>
              </p:ext>
            </p:extLst>
          </p:nvPr>
        </p:nvGraphicFramePr>
        <p:xfrm>
          <a:off x="1447271" y="1830390"/>
          <a:ext cx="9295344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8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8DE3-8724-184D-B0F2-A59FAD59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6E4AD-EA4E-7244-9177-D2A4EA99B8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7CFE6-81C9-354B-BFFF-7FA9B590C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90E5-CD47-1F40-9D12-8004576B07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4B9B43-1CD9-F447-9C8C-68C8B9B88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52830"/>
              </p:ext>
            </p:extLst>
          </p:nvPr>
        </p:nvGraphicFramePr>
        <p:xfrm>
          <a:off x="1415480" y="1830390"/>
          <a:ext cx="9327135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7246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2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924</Words>
  <Application>Microsoft Macintosh PowerPoint</Application>
  <PresentationFormat>Widescreen</PresentationFormat>
  <Paragraphs>358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Office Theme</vt:lpstr>
      <vt:lpstr>Document</vt:lpstr>
      <vt:lpstr>Worksheet</vt:lpstr>
      <vt:lpstr>Microsoft Excel Worksheet</vt:lpstr>
      <vt:lpstr>P802.11ax Report to EC on Conditional Approval to go to SA Ballot</vt:lpstr>
      <vt:lpstr>Introduction</vt:lpstr>
      <vt:lpstr>Status Summary</vt:lpstr>
      <vt:lpstr>802.11 WG Letter Ballot Results – P802.11ax</vt:lpstr>
      <vt:lpstr>802.11 WG Letter Ballot Comments – P802.11ax</vt:lpstr>
      <vt:lpstr>Unsatisfied Technical comments by commenter</vt:lpstr>
      <vt:lpstr>Unsatisfied Technical comments by commenter</vt:lpstr>
      <vt:lpstr>Unsatisfied Technical Comments – Topics</vt:lpstr>
      <vt:lpstr>Unsatisfied Technical Comments – Topics</vt:lpstr>
      <vt:lpstr>Unsatisfied comments</vt:lpstr>
      <vt:lpstr>TGax Timeline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P802.11ax Report to EC on Conditional Approval to go to SA Ballot</dc:title>
  <dc:creator>Osama Aboul-Magd</dc:creator>
  <cp:lastModifiedBy>Osama Aboul-Magd</cp:lastModifiedBy>
  <cp:revision>41</cp:revision>
  <cp:lastPrinted>1601-01-01T00:00:00Z</cp:lastPrinted>
  <dcterms:created xsi:type="dcterms:W3CDTF">2019-11-09T15:46:46Z</dcterms:created>
  <dcterms:modified xsi:type="dcterms:W3CDTF">2019-11-15T08:23:22Z</dcterms:modified>
</cp:coreProperties>
</file>