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8" r:id="rId4"/>
    <p:sldId id="266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0" d="100"/>
          <a:sy n="70" d="100"/>
        </p:scale>
        <p:origin x="-112" y="-6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Tuncer Baykas, </a:t>
            </a:r>
            <a:r>
              <a:rPr lang="en-GB" dirty="0" err="1" smtClean="0"/>
              <a:t>Vestel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7"/>
            <a:ext cx="4246028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Tuncer Baykas, </a:t>
            </a:r>
            <a:r>
              <a:rPr lang="en-GB" dirty="0" err="1" smtClean="0"/>
              <a:t>Vestel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9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4" y="685804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4" y="1981204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9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7"/>
            <a:ext cx="4246028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Tuncer Baykas, </a:t>
            </a:r>
            <a:r>
              <a:rPr lang="en-GB" dirty="0" err="1" smtClean="0"/>
              <a:t>Vestel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22" y="6475417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90" y="6475413"/>
            <a:ext cx="42319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6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/2055r1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9/dcn/19/19-19-0071-03-0003-coexistence-methods-for-802-11-and-802-15-4-based-systems-operating-in-the-sub-1-ghz-frequency-bands.doc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3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802.19 </a:t>
            </a:r>
            <a:r>
              <a:rPr lang="en-GB" dirty="0"/>
              <a:t>Liaison </a:t>
            </a:r>
            <a:r>
              <a:rPr lang="en-GB" dirty="0" smtClean="0"/>
              <a:t>Report </a:t>
            </a:r>
            <a:r>
              <a:rPr lang="en-GB" dirty="0" smtClean="0"/>
              <a:t>November </a:t>
            </a:r>
            <a:r>
              <a:rPr lang="en-GB" dirty="0"/>
              <a:t>2019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</a:t>
            </a:r>
            <a:r>
              <a:rPr lang="en-GB" sz="2000" b="0" dirty="0" smtClean="0"/>
              <a:t>-</a:t>
            </a:r>
            <a:r>
              <a:rPr lang="en-GB" sz="2000" b="0" dirty="0" smtClean="0"/>
              <a:t>11</a:t>
            </a:r>
            <a:r>
              <a:rPr lang="en-GB" sz="2000" b="0" dirty="0" smtClean="0"/>
              <a:t>-12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November</a:t>
            </a:r>
            <a:r>
              <a:rPr lang="en-US" dirty="0" smtClean="0"/>
              <a:t> </a:t>
            </a:r>
            <a:r>
              <a:rPr lang="en-US" dirty="0" smtClean="0"/>
              <a:t>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Tuncer Baykas, </a:t>
            </a:r>
            <a:r>
              <a:rPr lang="en-GB" dirty="0" err="1" smtClean="0"/>
              <a:t>Vestel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8043823"/>
              </p:ext>
            </p:extLst>
          </p:nvPr>
        </p:nvGraphicFramePr>
        <p:xfrm>
          <a:off x="993776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Document" r:id="rId4" imgW="10439400" imgH="2387600" progId="Word.Document.8">
                  <p:embed/>
                </p:oleObj>
              </mc:Choice>
              <mc:Fallback>
                <p:oleObj name="Document" r:id="rId4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6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802.19 WG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802.19 has 52 voters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Working Group :  </a:t>
            </a:r>
            <a:r>
              <a:rPr lang="en-US" dirty="0" smtClean="0"/>
              <a:t>Recommended </a:t>
            </a:r>
            <a:r>
              <a:rPr lang="en-US" dirty="0"/>
              <a:t>Text on the 802 Coexistence </a:t>
            </a:r>
            <a:r>
              <a:rPr lang="en-US" dirty="0" smtClean="0"/>
              <a:t>Process</a:t>
            </a:r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Task Group 3: </a:t>
            </a:r>
            <a:r>
              <a:rPr lang="en-US" dirty="0"/>
              <a:t>Recommended Practice on Coexistence in the sub-1GHz Frequency Bands</a:t>
            </a:r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2019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4294967295"/>
          </p:nvPr>
        </p:nvSpPr>
        <p:spPr>
          <a:xfrm>
            <a:off x="7143757" y="6475417"/>
            <a:ext cx="4246028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400" dirty="0" smtClean="0">
                <a:solidFill>
                  <a:schemeClr val="tx1"/>
                </a:solidFill>
              </a:rPr>
              <a:t>Tuncer Baykas, </a:t>
            </a:r>
            <a:r>
              <a:rPr lang="en-GB" sz="1400" dirty="0" err="1" smtClean="0">
                <a:solidFill>
                  <a:schemeClr val="tx1"/>
                </a:solidFill>
              </a:rPr>
              <a:t>Vestel</a:t>
            </a:r>
            <a:endParaRPr lang="en-GB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</a:t>
            </a:r>
            <a:r>
              <a:rPr lang="en-US" dirty="0" smtClean="0"/>
              <a:t>3 Draft</a:t>
            </a:r>
            <a:r>
              <a:rPr lang="en-US" dirty="0" smtClean="0"/>
              <a:t> </a:t>
            </a:r>
            <a:r>
              <a:rPr lang="en-US" dirty="0" smtClean="0"/>
              <a:t>Plan, Nov-Jan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draft from specification  framework</a:t>
            </a:r>
          </a:p>
          <a:p>
            <a:pPr marL="487693" lvl="1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mentor.ieee.org/802.19/dcn/19/19-19-0071-03-0003-coexistence-methods-for-802-11-and-802-15-4-based-systems-operating-in-the-sub-1-ghz-frequency-bands.docx</a:t>
            </a:r>
            <a:endParaRPr lang="en-US" dirty="0" smtClean="0"/>
          </a:p>
          <a:p>
            <a:pPr marL="487693" lvl="1" indent="0">
              <a:buNone/>
            </a:pPr>
            <a:r>
              <a:rPr lang="en-US" dirty="0" smtClean="0"/>
              <a:t>(Now - </a:t>
            </a:r>
            <a:r>
              <a:rPr lang="en-US" dirty="0" smtClean="0"/>
              <a:t>Dec </a:t>
            </a:r>
            <a:r>
              <a:rPr lang="en-US" dirty="0" smtClean="0"/>
              <a:t>12)</a:t>
            </a:r>
          </a:p>
          <a:p>
            <a:r>
              <a:rPr lang="en-US" dirty="0" smtClean="0"/>
              <a:t>Informal Working Group review of  draft</a:t>
            </a:r>
          </a:p>
          <a:p>
            <a:pPr lvl="1"/>
            <a:r>
              <a:rPr lang="en-US" dirty="0" smtClean="0"/>
              <a:t>(Dec 12 – Jan 12)</a:t>
            </a:r>
          </a:p>
          <a:p>
            <a:r>
              <a:rPr lang="en-US" dirty="0" smtClean="0"/>
              <a:t>Resolve informal comments</a:t>
            </a:r>
          </a:p>
          <a:p>
            <a:pPr lvl="1"/>
            <a:r>
              <a:rPr lang="en-US" dirty="0" smtClean="0"/>
              <a:t>Jan interim</a:t>
            </a:r>
          </a:p>
          <a:p>
            <a:r>
              <a:rPr lang="en-US" dirty="0" smtClean="0"/>
              <a:t>Initial WG ballot following Jan meeting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7143757" y="6475417"/>
            <a:ext cx="4246028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400" dirty="0" smtClean="0">
                <a:solidFill>
                  <a:schemeClr val="tx1"/>
                </a:solidFill>
              </a:rPr>
              <a:t>Tuncer Baykas, </a:t>
            </a:r>
            <a:r>
              <a:rPr lang="en-GB" sz="1400" dirty="0" err="1" smtClean="0">
                <a:solidFill>
                  <a:schemeClr val="tx1"/>
                </a:solidFill>
              </a:rPr>
              <a:t>Vestel</a:t>
            </a:r>
            <a:endParaRPr lang="en-GB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611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2614258-3763-4ABC-AB25-4B7F521816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E1155E37-92FD-454C-9BEB-6B227F7DAF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2019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4294967295"/>
          </p:nvPr>
        </p:nvSpPr>
        <p:spPr>
          <a:xfrm>
            <a:off x="7143757" y="6475417"/>
            <a:ext cx="4246028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400" dirty="0" smtClean="0">
                <a:solidFill>
                  <a:schemeClr val="tx1"/>
                </a:solidFill>
              </a:rPr>
              <a:t>Tuncer Baykas, </a:t>
            </a:r>
            <a:r>
              <a:rPr lang="en-GB" sz="1400" dirty="0" err="1" smtClean="0">
                <a:solidFill>
                  <a:schemeClr val="tx1"/>
                </a:solidFill>
              </a:rPr>
              <a:t>Vestel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699EB5AA-7C1E-43F4-941D-621B834F1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5480" y="476284"/>
            <a:ext cx="9191413" cy="792477"/>
          </a:xfrm>
        </p:spPr>
        <p:txBody>
          <a:bodyPr/>
          <a:lstStyle/>
          <a:p>
            <a:r>
              <a:rPr lang="en-US" sz="3200" dirty="0"/>
              <a:t>Recommended Text on the 802 Coexistence Process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8E638090-E680-4193-9BF0-7AEB81DB0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424" y="1340769"/>
            <a:ext cx="10945216" cy="4975008"/>
          </a:xfrm>
        </p:spPr>
        <p:txBody>
          <a:bodyPr/>
          <a:lstStyle/>
          <a:p>
            <a:r>
              <a:rPr lang="en-US" sz="2400" dirty="0"/>
              <a:t>At the September IEEE 802.19 meeting the WG discussed and revised the “Recommended Text on the 802 Coexistence Process” document</a:t>
            </a:r>
          </a:p>
          <a:p>
            <a:r>
              <a:rPr lang="en-US" sz="2400" b="1" dirty="0"/>
              <a:t>Held an electronic vote to approve the document (</a:t>
            </a:r>
            <a:r>
              <a:rPr lang="en-US" sz="2400" dirty="0"/>
              <a:t>802.19-19/24r6</a:t>
            </a:r>
            <a:r>
              <a:rPr lang="en-US" sz="2400" b="1" dirty="0"/>
              <a:t>)</a:t>
            </a:r>
          </a:p>
          <a:p>
            <a:pPr lvl="1"/>
            <a:r>
              <a:rPr lang="en-US" sz="2200" b="1" dirty="0" smtClean="0"/>
              <a:t>Results </a:t>
            </a:r>
            <a:r>
              <a:rPr lang="en-US" sz="2200" b="1" dirty="0"/>
              <a:t>(Y/N/A): 31/12/0.  Approval Rate = 72%.  Motion failed.</a:t>
            </a:r>
          </a:p>
          <a:p>
            <a:pPr lvl="1"/>
            <a:r>
              <a:rPr lang="en-US" sz="2200" b="1" dirty="0"/>
              <a:t>Comments are posted in document 802.19-19/69r1</a:t>
            </a:r>
          </a:p>
          <a:p>
            <a:r>
              <a:rPr lang="en-US" sz="2400" b="1" dirty="0"/>
              <a:t>The plan </a:t>
            </a:r>
            <a:r>
              <a:rPr lang="en-US" dirty="0" smtClean="0"/>
              <a:t>was</a:t>
            </a:r>
            <a:r>
              <a:rPr lang="en-US" sz="2400" b="1" dirty="0" smtClean="0"/>
              <a:t> </a:t>
            </a:r>
            <a:r>
              <a:rPr lang="en-US" sz="2400" b="1" dirty="0"/>
              <a:t>to approve </a:t>
            </a:r>
            <a:r>
              <a:rPr lang="en-US" dirty="0"/>
              <a:t>the document (802.19-19/</a:t>
            </a:r>
            <a:r>
              <a:rPr lang="en-US" dirty="0" smtClean="0"/>
              <a:t>24r7)</a:t>
            </a:r>
            <a:r>
              <a:rPr lang="en-US" sz="2400" b="1" dirty="0" smtClean="0"/>
              <a:t> </a:t>
            </a:r>
            <a:r>
              <a:rPr lang="en-US" sz="2400" b="1" dirty="0"/>
              <a:t>at the WG </a:t>
            </a:r>
            <a:r>
              <a:rPr lang="en-US" sz="2400" b="1" dirty="0" smtClean="0"/>
              <a:t>Opening. </a:t>
            </a:r>
          </a:p>
          <a:p>
            <a:r>
              <a:rPr lang="en-US" dirty="0" smtClean="0"/>
              <a:t>Motion failed. </a:t>
            </a:r>
            <a:r>
              <a:rPr lang="en-US" dirty="0"/>
              <a:t>Results (Y/N/A): </a:t>
            </a:r>
            <a:r>
              <a:rPr lang="en-US" dirty="0" smtClean="0"/>
              <a:t>11/4/</a:t>
            </a:r>
            <a:r>
              <a:rPr lang="en-US" dirty="0"/>
              <a:t>0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Group </a:t>
            </a:r>
            <a:r>
              <a:rPr lang="en-US" dirty="0" smtClean="0"/>
              <a:t>started </a:t>
            </a:r>
            <a:r>
              <a:rPr lang="en-US" dirty="0" err="1" smtClean="0"/>
              <a:t>epolls</a:t>
            </a:r>
            <a:r>
              <a:rPr lang="en-US" dirty="0" smtClean="0"/>
              <a:t> on below </a:t>
            </a:r>
            <a:r>
              <a:rPr lang="en-US" dirty="0"/>
              <a:t>documents</a:t>
            </a:r>
            <a:r>
              <a:rPr lang="en-US" dirty="0" smtClean="0"/>
              <a:t>.</a:t>
            </a:r>
          </a:p>
          <a:p>
            <a:pPr marL="0" indent="0"/>
            <a:r>
              <a:rPr lang="en-US" dirty="0" smtClean="0"/>
              <a:t>“</a:t>
            </a:r>
            <a:r>
              <a:rPr lang="en-US" dirty="0"/>
              <a:t>Recommended Changes to the 802 Operations </a:t>
            </a:r>
            <a:r>
              <a:rPr lang="en-US" dirty="0" smtClean="0"/>
              <a:t>Manual” (</a:t>
            </a:r>
            <a:r>
              <a:rPr lang="en-US" dirty="0"/>
              <a:t>802.19-19</a:t>
            </a:r>
            <a:r>
              <a:rPr lang="en-US" dirty="0" smtClean="0"/>
              <a:t>/77r0) and “</a:t>
            </a:r>
            <a:r>
              <a:rPr lang="en-US" dirty="0"/>
              <a:t>Recommended New Section of Chairs Guidelines</a:t>
            </a:r>
            <a:r>
              <a:rPr lang="en-US" dirty="0" smtClean="0"/>
              <a:t>” </a:t>
            </a:r>
            <a:r>
              <a:rPr lang="en-US" dirty="0"/>
              <a:t>(802.19-19/</a:t>
            </a:r>
            <a:r>
              <a:rPr lang="en-US" dirty="0" smtClean="0"/>
              <a:t>78r0). </a:t>
            </a:r>
          </a:p>
          <a:p>
            <a:endParaRPr lang="en-US" dirty="0" smtClean="0"/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191733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3966</TotalTime>
  <Words>368</Words>
  <Application>Microsoft Macintosh PowerPoint</Application>
  <PresentationFormat>Custom</PresentationFormat>
  <Paragraphs>47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Document</vt:lpstr>
      <vt:lpstr>802.19 Liaison Report November 2019 </vt:lpstr>
      <vt:lpstr>802.19 WG</vt:lpstr>
      <vt:lpstr>TG3 Draft Plan, Nov-Jan</vt:lpstr>
      <vt:lpstr>Recommended Text on the 802 Coexistence Process</vt:lpstr>
    </vt:vector>
  </TitlesOfParts>
  <Manager/>
  <Company>Vestel IMU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Tuncer Baykas</dc:creator>
  <cp:keywords/>
  <dc:description/>
  <cp:lastModifiedBy>Tuncer Baykas</cp:lastModifiedBy>
  <cp:revision>18</cp:revision>
  <cp:lastPrinted>1601-01-01T00:00:00Z</cp:lastPrinted>
  <dcterms:created xsi:type="dcterms:W3CDTF">2014-04-14T10:59:07Z</dcterms:created>
  <dcterms:modified xsi:type="dcterms:W3CDTF">2019-11-15T18:25:46Z</dcterms:modified>
  <cp:category/>
</cp:coreProperties>
</file>