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71" r:id="rId5"/>
    <p:sldId id="275" r:id="rId6"/>
    <p:sldId id="272" r:id="rId7"/>
    <p:sldId id="273" r:id="rId8"/>
    <p:sldId id="267" r:id="rId9"/>
    <p:sldId id="268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deiro, Carlos" initials="CC" lastIdx="5" clrIdx="0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100" d="100"/>
          <a:sy n="100" d="100"/>
        </p:scale>
        <p:origin x="830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454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97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Bahar Sadeghi,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 bwMode="auto">
          <a:xfrm>
            <a:off x="5334000" y="6477000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Bahar Sadeghi, Intel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Bahar Sadeghi,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Bahar Sadeghi,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Bahar Sadeghi,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Bahar Sadeghi,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Bahar Sadeghi,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Bahar Sadeghi,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Bahar Sadeghi,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Bahar Sadeghi,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802.11-19/1994r0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balliance.com/resource/wi-fi-sensin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mtClean="0"/>
              <a:t>Overview of WBA whitepaper on Wi-Fi Sensing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6606277"/>
              </p:ext>
            </p:extLst>
          </p:nvPr>
        </p:nvGraphicFramePr>
        <p:xfrm>
          <a:off x="531813" y="2855912"/>
          <a:ext cx="8005762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" name="Document" r:id="rId4" imgW="8267030" imgH="2553572" progId="Word.Document.8">
                  <p:embed/>
                </p:oleObj>
              </mc:Choice>
              <mc:Fallback>
                <p:oleObj name="Document" r:id="rId4" imgW="8267030" imgH="255357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855912"/>
                        <a:ext cx="8005762" cy="2478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/>
              <a:t>  </a:t>
            </a:r>
            <a:r>
              <a:rPr lang="en-US" sz="2000" smtClean="0"/>
              <a:t>   Wireless Broadband Alliance (WBA) has recently published a whitepaper on Wi-Fi Sensing [1]. We provide an overview of the paper that may be useful for the work of the SENS TIG and any future SG and/or TG.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/>
              <a:t>     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mtClean="0"/>
              <a:t>WBA whitepaper -background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599" y="1647157"/>
            <a:ext cx="7772400" cy="4114800"/>
          </a:xfrm>
          <a:ln/>
        </p:spPr>
        <p:txBody>
          <a:bodyPr/>
          <a:lstStyle/>
          <a:p>
            <a:r>
              <a:rPr lang="en-GB" altLang="en-US" sz="1800"/>
              <a:t>  </a:t>
            </a:r>
            <a:r>
              <a:rPr lang="en-GB" altLang="en-US" sz="1800" smtClean="0"/>
              <a:t>    In </a:t>
            </a:r>
            <a:r>
              <a:rPr lang="en-US" altLang="en-US" sz="1800" smtClean="0"/>
              <a:t>Feb 2019 WBA formed a Wi-Fi Sensing group to develop a whitepaper with the following goals:</a:t>
            </a:r>
            <a:endParaRPr lang="en-US" altLang="en-US" sz="18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1800" smtClean="0"/>
              <a:t>Increase industry awareness on Wi-Fi Sensing technology</a:t>
            </a:r>
            <a:endParaRPr lang="en-US" altLang="en-US" sz="18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1800" smtClean="0"/>
              <a:t>Introduce Wi-Fi Sensing technology components</a:t>
            </a:r>
            <a:endParaRPr lang="en-US" altLang="en-US" sz="18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1800" smtClean="0"/>
              <a:t>Identify use cases and related business opportunities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1800" smtClean="0"/>
              <a:t>Discuss standardization gaps for realization of all the use cases</a:t>
            </a:r>
            <a:endParaRPr lang="en-US" altLang="en-US" sz="1800" dirty="0"/>
          </a:p>
          <a:p>
            <a:pPr marL="857250" lvl="1" indent="-457200">
              <a:buAutoNum type="alphaLcParenR"/>
            </a:pPr>
            <a:endParaRPr lang="en-US" dirty="0"/>
          </a:p>
          <a:p>
            <a:pPr>
              <a:defRPr/>
            </a:pPr>
            <a:r>
              <a:rPr lang="en-US" altLang="zh-CN" sz="1600" smtClean="0"/>
              <a:t>	</a:t>
            </a:r>
            <a:r>
              <a:rPr lang="en-US" altLang="zh-CN" sz="1800" smtClean="0"/>
              <a:t>The paper was published in Oct 2019.</a:t>
            </a:r>
            <a:endParaRPr lang="en-US" altLang="zh-CN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835344"/>
            <a:ext cx="2090618" cy="258838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E85756B5-2947-134C-9969-868F9599164A}"/>
              </a:ext>
            </a:extLst>
          </p:cNvPr>
          <p:cNvSpPr/>
          <p:nvPr/>
        </p:nvSpPr>
        <p:spPr>
          <a:xfrm>
            <a:off x="838200" y="4343400"/>
            <a:ext cx="4264025" cy="65787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Available 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download 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https://wballiance.com/resource/wi-fi-sensing/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What’s in the paper (1)</a:t>
            </a:r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8600" y="1828800"/>
            <a:ext cx="4155586" cy="425982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849755"/>
            <a:ext cx="3352800" cy="249364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4800" y="6126723"/>
            <a:ext cx="2665412" cy="29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762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Use Cases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76050"/>
            <a:ext cx="9144000" cy="371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022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What’s in the paper (2)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057400"/>
            <a:ext cx="3915904" cy="36290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5168" y="2096814"/>
            <a:ext cx="3933032" cy="3967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023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What’s in the paper (3)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887" y="1600200"/>
            <a:ext cx="3472504" cy="24034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89" y="4035338"/>
            <a:ext cx="4960311" cy="221306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auto">
          <a:xfrm>
            <a:off x="4038600" y="3886200"/>
            <a:ext cx="2057400" cy="2438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830387"/>
            <a:ext cx="5257800" cy="4113213"/>
          </a:xfrm>
        </p:spPr>
        <p:txBody>
          <a:bodyPr/>
          <a:lstStyle/>
          <a:p>
            <a:pPr lvl="1"/>
            <a:r>
              <a:rPr lang="en-US" sz="1800" smtClean="0"/>
              <a:t>Example identified gaps: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smtClean="0"/>
              <a:t>PHY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smtClean="0"/>
              <a:t>Ensure </a:t>
            </a:r>
            <a:r>
              <a:rPr lang="en-US" sz="1200"/>
              <a:t>consistent radio configuration for consecutive </a:t>
            </a:r>
            <a:r>
              <a:rPr lang="en-US" sz="1200" smtClean="0"/>
              <a:t>measurements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smtClean="0"/>
              <a:t>MAC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smtClean="0"/>
              <a:t>Peer </a:t>
            </a:r>
            <a:r>
              <a:rPr lang="en-US" sz="1200"/>
              <a:t>Identification and exchange of sensing </a:t>
            </a:r>
            <a:r>
              <a:rPr lang="en-US" sz="1200" smtClean="0"/>
              <a:t>capabilities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smtClean="0"/>
              <a:t>Improved </a:t>
            </a:r>
            <a:r>
              <a:rPr lang="en-US" sz="1200"/>
              <a:t>measurement </a:t>
            </a:r>
            <a:r>
              <a:rPr lang="en-US" sz="1200" smtClean="0"/>
              <a:t>mechanisms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/>
              <a:t>Standardized Radio </a:t>
            </a:r>
            <a:r>
              <a:rPr lang="en-US" sz="1400" smtClean="0"/>
              <a:t>API</a:t>
            </a:r>
            <a:endParaRPr lang="en-US" sz="140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smtClean="0"/>
              <a:t>Currently </a:t>
            </a:r>
            <a:r>
              <a:rPr lang="en-US" sz="1200"/>
              <a:t>no standard API exists to control and extract CSI data from </a:t>
            </a:r>
            <a:r>
              <a:rPr lang="en-US" sz="1200" smtClean="0"/>
              <a:t>radio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/>
              <a:t>Potential Security Considerations: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smtClean="0"/>
              <a:t>Examine </a:t>
            </a:r>
            <a:r>
              <a:rPr lang="en-US" sz="1200"/>
              <a:t>potential cases around security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smtClean="0"/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29638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en-US" smtClean="0"/>
              <a:t>Summary 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  <a:ln/>
        </p:spPr>
        <p:txBody>
          <a:bodyPr/>
          <a:lstStyle/>
          <a:p>
            <a:pPr marL="0" indent="0"/>
            <a:r>
              <a:rPr lang="en-US" sz="2000" b="0" smtClean="0"/>
              <a:t>WBA’s Wi-Fi Sensing white paper provides an overview of the Wi-Fi Sensing technology, use cases and standardization gap analysis that may be useful for the work of SENS TIG and any future SG and/or TG.</a:t>
            </a:r>
            <a:endParaRPr lang="en-US" sz="2000" b="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656054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mtClean="0"/>
              <a:t>References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4348" y="1962149"/>
            <a:ext cx="7772400" cy="4211637"/>
          </a:xfrm>
          <a:ln/>
        </p:spPr>
        <p:txBody>
          <a:bodyPr/>
          <a:lstStyle/>
          <a:p>
            <a:pPr marL="0" indent="0"/>
            <a:r>
              <a:rPr lang="en-US" sz="2000" smtClean="0"/>
              <a:t>[1] WBA Wi-Fi Sensing Whitepaper</a:t>
            </a:r>
          </a:p>
          <a:p>
            <a:pPr marL="0" indent="0"/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</a:t>
            </a: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://wballiance.com/resource/wi-fi-sensing</a:t>
            </a: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</a:t>
            </a:r>
            <a:endParaRPr lang="en-US" sz="2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en-US" sz="2000" smtClean="0"/>
          </a:p>
          <a:p>
            <a:pPr marL="0" indent="0"/>
            <a:r>
              <a:rPr lang="en-US" sz="200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485191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740</TotalTime>
  <Words>342</Words>
  <Application>Microsoft Office PowerPoint</Application>
  <PresentationFormat>On-screen Show (4:3)</PresentationFormat>
  <Paragraphs>76</Paragraphs>
  <Slides>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Document</vt:lpstr>
      <vt:lpstr>Overview of WBA whitepaper on Wi-Fi Sensing</vt:lpstr>
      <vt:lpstr>Abstract</vt:lpstr>
      <vt:lpstr>WBA whitepaper -background</vt:lpstr>
      <vt:lpstr>What’s in the paper (1)</vt:lpstr>
      <vt:lpstr>Example Use Cases</vt:lpstr>
      <vt:lpstr>What’s in the paper (2)</vt:lpstr>
      <vt:lpstr>What’s in the paper (3)</vt:lpstr>
      <vt:lpstr>Summary 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- Future Steps and Recommendation</dc:title>
  <dc:creator>Da Silva, Claudio</dc:creator>
  <cp:keywords>CTPClassification=CTP_NT</cp:keywords>
  <cp:lastModifiedBy>Sadeghi, Bahareh</cp:lastModifiedBy>
  <cp:revision>123</cp:revision>
  <cp:lastPrinted>1601-01-01T00:00:00Z</cp:lastPrinted>
  <dcterms:created xsi:type="dcterms:W3CDTF">2019-10-31T21:07:06Z</dcterms:created>
  <dcterms:modified xsi:type="dcterms:W3CDTF">2019-11-12T00:29:25Z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a0fb9e66-a974-4fe8-8702-9fc310ff5e9e</vt:lpwstr>
  </property>
  <property fmtid="{D5CDD505-2E9C-101B-9397-08002B2CF9AE}" pid="3" name="CTP_TimeStamp">
    <vt:lpwstr>2019-11-12 00:29:25Z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