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4" r:id="rId3"/>
    <p:sldId id="430" r:id="rId4"/>
    <p:sldId id="431" r:id="rId5"/>
    <p:sldId id="428" r:id="rId6"/>
    <p:sldId id="432" r:id="rId7"/>
    <p:sldId id="282" r:id="rId8"/>
    <p:sldId id="283" r:id="rId9"/>
    <p:sldId id="285" r:id="rId10"/>
    <p:sldId id="286" r:id="rId11"/>
    <p:sldId id="280" r:id="rId12"/>
    <p:sldId id="281" r:id="rId13"/>
    <p:sldId id="276" r:id="rId14"/>
    <p:sldId id="265" r:id="rId15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est User" initials="GU" lastIdx="15" clrIdx="0">
    <p:extLst>
      <p:ext uri="{19B8F6BF-5375-455C-9EA6-DF929625EA0E}">
        <p15:presenceInfo xmlns:p15="http://schemas.microsoft.com/office/powerpoint/2012/main" userId="S::urn:spo:anon#a0032bd6dba8ba71c827d8f4c78fd7e45c93700427ddf8e4167f0cd57a12d9dc::" providerId="AD"/>
      </p:ext>
    </p:extLst>
  </p:cmAuthor>
  <p:cmAuthor id="2" name="Sai A Ayyalasomayajula" initials="SA" lastIdx="3" clrIdx="1">
    <p:extLst>
      <p:ext uri="{19B8F6BF-5375-455C-9EA6-DF929625EA0E}">
        <p15:presenceInfo xmlns:p15="http://schemas.microsoft.com/office/powerpoint/2012/main" userId="S::sayyalas@ucsd.edu::13718f95-9c9e-4be3-ae60-2cd28b20d3d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F082FC-0782-BFFA-DFE1-8776E47B5088}" v="422" dt="2019-11-11T02:31:49.089"/>
    <p1510:client id="{2E3DCCDC-0834-0B1D-EA99-9B40A57F9C85}" v="324" dt="2019-11-09T01:34:38.873"/>
    <p1510:client id="{36DB51D5-3C3F-3243-A56A-1B840F61DE90}" v="1" dt="2019-11-11T04:19:06.714"/>
    <p1510:client id="{3DC3DBE7-A559-AE54-19E4-A281DB5DA316}" v="70" dt="2019-11-09T04:35:07.059"/>
    <p1510:client id="{735E2111-F737-B613-E9B4-7B5893C26E86}" v="47" dt="2019-11-10T22:43:42.751"/>
    <p1510:client id="{76CB0EA7-6BBC-4D16-5270-C1BED4141697}" v="162" dt="2019-11-10T23:54:52.297"/>
    <p1510:client id="{A22F3803-9C7A-7E0C-BC82-7FF5B2CF06C5}" v="6" dt="2019-11-11T01:21:51.216"/>
    <p1510:client id="{B9BDD002-9A6A-4172-F6BD-0548B635DA66}" v="113" dt="2019-11-09T02:41:12.630"/>
    <p1510:client id="{BC1A54D1-5CD6-4900-FAD7-46AF11743C35}" v="79" dt="2019-11-11T01:12:55.766"/>
    <p1510:client id="{BD0F4B7E-9CEA-B647-B852-157E09A71162}" v="299" dt="2019-11-08T02:26:37.668"/>
    <p1510:client id="{C997F370-8E3F-A9B8-3D1E-E463C7802EA4}" v="874" dt="2019-11-09T04:03:50.090"/>
    <p1510:client id="{E40BE268-A6F3-011D-862E-045383EB5B22}" v="551" dt="2019-11-11T02:23:31.615"/>
    <p1510:client id="{F0C38C7F-2F40-2317-F69D-5A9910DA6F7C}" v="2" dt="2019-11-11T01:08:04.6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4"/>
    <p:restoredTop sz="94694"/>
  </p:normalViewPr>
  <p:slideViewPr>
    <p:cSldViewPr snapToGrid="0">
      <p:cViewPr varScale="1">
        <p:scale>
          <a:sx n="121" d="100"/>
          <a:sy n="121" d="100"/>
        </p:scale>
        <p:origin x="194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11/11/19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123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 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Debashis Dash, Quantenna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Debashis Dash, Quantenna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Nov 2019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Nov 2019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Debashis Dash, Quantenna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802.11-19/1987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CSI-based Context-Assisted Indoor Localization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Debashis Dash, Quantenna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 2019</a:t>
            </a:r>
            <a:endParaRPr lang="en-GB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90593" y="2320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57BC8B0-AA62-F04E-869C-F49053B1F0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83929"/>
              </p:ext>
            </p:extLst>
          </p:nvPr>
        </p:nvGraphicFramePr>
        <p:xfrm>
          <a:off x="228600" y="2819400"/>
          <a:ext cx="8685397" cy="2768738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055998">
                  <a:extLst>
                    <a:ext uri="{9D8B030D-6E8A-4147-A177-3AD203B41FA5}">
                      <a16:colId xmlns:a16="http://schemas.microsoft.com/office/drawing/2014/main" val="82492688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236051358"/>
                    </a:ext>
                  </a:extLst>
                </a:gridCol>
                <a:gridCol w="1707291">
                  <a:extLst>
                    <a:ext uri="{9D8B030D-6E8A-4147-A177-3AD203B41FA5}">
                      <a16:colId xmlns:a16="http://schemas.microsoft.com/office/drawing/2014/main" val="3476361797"/>
                    </a:ext>
                  </a:extLst>
                </a:gridCol>
                <a:gridCol w="1223472">
                  <a:extLst>
                    <a:ext uri="{9D8B030D-6E8A-4147-A177-3AD203B41FA5}">
                      <a16:colId xmlns:a16="http://schemas.microsoft.com/office/drawing/2014/main" val="2111311744"/>
                    </a:ext>
                  </a:extLst>
                </a:gridCol>
                <a:gridCol w="2174636">
                  <a:extLst>
                    <a:ext uri="{9D8B030D-6E8A-4147-A177-3AD203B41FA5}">
                      <a16:colId xmlns:a16="http://schemas.microsoft.com/office/drawing/2014/main" val="531206927"/>
                    </a:ext>
                  </a:extLst>
                </a:gridCol>
              </a:tblGrid>
              <a:tr h="3316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Name</a:t>
                      </a:r>
                      <a:endParaRPr lang="en-US" sz="1000" b="1" ker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323" marR="663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Affiliations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23" marR="663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Address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23" marR="663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Phone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23" marR="663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email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23" marR="663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5284475"/>
                  </a:ext>
                </a:extLst>
              </a:tr>
              <a:tr h="3316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Dinesh </a:t>
                      </a:r>
                      <a:r>
                        <a:rPr lang="en-US" sz="1400" err="1">
                          <a:effectLst/>
                        </a:rPr>
                        <a:t>Bharadia</a:t>
                      </a:r>
                      <a:endParaRPr lang="en-US" sz="1000" err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23" marR="663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Professor, UCSD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23" marR="663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9500 Gilman Dr.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San </a:t>
                      </a:r>
                      <a:r>
                        <a:rPr lang="en-US" sz="1400" err="1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Deigo</a:t>
                      </a:r>
                      <a:r>
                        <a:rPr lang="en-US" sz="140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, CA, 92122</a:t>
                      </a:r>
                    </a:p>
                  </a:txBody>
                  <a:tcPr marL="66323" marR="663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+1-858-822-0168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23" marR="663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dineshb@ucsd.edu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23" marR="663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0883890"/>
                  </a:ext>
                </a:extLst>
              </a:tr>
              <a:tr h="4126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Roshan </a:t>
                      </a:r>
                      <a:r>
                        <a:rPr lang="en-US" sz="1400" err="1">
                          <a:effectLst/>
                        </a:rPr>
                        <a:t>Ayyalasomayajula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23" marR="663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Student, UCSD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23" marR="663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 noProof="0" dirty="0">
                        <a:effectLst/>
                        <a:latin typeface="Times New Roman"/>
                      </a:endParaRPr>
                    </a:p>
                  </a:txBody>
                  <a:tcPr marL="66323" marR="663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23" marR="663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roshana@eng.ucsd.edu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23" marR="663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6308197"/>
                  </a:ext>
                </a:extLst>
              </a:tr>
              <a:tr h="4126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Aditya Arun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23" marR="663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Student, UCSD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23" marR="663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0" i="0" u="none" strike="noStrike" noProof="0">
                        <a:effectLst/>
                      </a:endParaRPr>
                    </a:p>
                  </a:txBody>
                  <a:tcPr marL="66323" marR="663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23" marR="663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aarun@eng.ucsd.edu</a:t>
                      </a:r>
                      <a:endParaRPr lang="en-US" sz="1000">
                        <a:effectLst/>
                        <a:latin typeface="Times New Roman"/>
                        <a:ea typeface="Times New Roman" panose="02020603050405020304" pitchFamily="18" charset="0"/>
                      </a:endParaRPr>
                    </a:p>
                  </a:txBody>
                  <a:tcPr marL="66323" marR="663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6800680"/>
                  </a:ext>
                </a:extLst>
              </a:tr>
              <a:tr h="3316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Chengfeng</a:t>
                      </a:r>
                      <a:r>
                        <a:rPr lang="en-US" sz="1400" dirty="0">
                          <a:effectLst/>
                        </a:rPr>
                        <a:t> Wu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23" marR="663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>
                          <a:effectLst/>
                        </a:rPr>
                        <a:t> Student, UCSD</a:t>
                      </a:r>
                    </a:p>
                  </a:txBody>
                  <a:tcPr marL="66323" marR="663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0" i="0" u="none" strike="noStrike" noProof="0" dirty="0">
                        <a:effectLst/>
                      </a:endParaRPr>
                    </a:p>
                  </a:txBody>
                  <a:tcPr marL="66323" marR="663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23" marR="663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 panose="02020603050405020304" pitchFamily="18" charset="0"/>
                        </a:rPr>
                        <a:t>chw357@ucsd.edu</a:t>
                      </a:r>
                      <a:endParaRPr lang="en-US" sz="1000">
                        <a:effectLst/>
                        <a:latin typeface="Times New Roman"/>
                        <a:ea typeface="Times New Roman" panose="02020603050405020304" pitchFamily="18" charset="0"/>
                      </a:endParaRPr>
                    </a:p>
                  </a:txBody>
                  <a:tcPr marL="66323" marR="663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8219586"/>
                  </a:ext>
                </a:extLst>
              </a:tr>
              <a:tr h="3316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Debashis Dash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23" marR="663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err="1">
                          <a:effectLst/>
                        </a:rPr>
                        <a:t>Quantenna</a:t>
                      </a:r>
                      <a:r>
                        <a:rPr lang="en-US" sz="1400">
                          <a:effectLst/>
                        </a:rPr>
                        <a:t> Communications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23" marR="663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1704 Automation Pkwy</a:t>
                      </a:r>
                      <a:br>
                        <a:rPr lang="en-US" sz="1400">
                          <a:effectLst/>
                        </a:rPr>
                      </a:br>
                      <a:r>
                        <a:rPr lang="en-US" sz="1400">
                          <a:effectLst/>
                        </a:rPr>
                        <a:t>San Jose, CA 95131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23" marR="663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+1 669 209 5661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23" marR="663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ddash@quantenna.com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323" marR="663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413967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: Shape 6">
            <a:extLst>
              <a:ext uri="{FF2B5EF4-FFF2-40B4-BE49-F238E27FC236}">
                <a16:creationId xmlns:a16="http://schemas.microsoft.com/office/drawing/2014/main" id="{C5CEAFA9-B61B-4C43-A87A-11610EE5A4BE}"/>
              </a:ext>
            </a:extLst>
          </p:cNvPr>
          <p:cNvSpPr/>
          <p:nvPr/>
        </p:nvSpPr>
        <p:spPr>
          <a:xfrm>
            <a:off x="1843476" y="1530373"/>
            <a:ext cx="5150510" cy="4036531"/>
          </a:xfrm>
          <a:custGeom>
            <a:avLst/>
            <a:gdLst>
              <a:gd name="connsiteX0" fmla="*/ 0 w 5150510"/>
              <a:gd name="connsiteY0" fmla="*/ 0 h 4036531"/>
              <a:gd name="connsiteX1" fmla="*/ 5150510 w 5150510"/>
              <a:gd name="connsiteY1" fmla="*/ 0 h 4036531"/>
              <a:gd name="connsiteX2" fmla="*/ 5150510 w 5150510"/>
              <a:gd name="connsiteY2" fmla="*/ 4036531 h 4036531"/>
              <a:gd name="connsiteX3" fmla="*/ 0 w 5150510"/>
              <a:gd name="connsiteY3" fmla="*/ 4036531 h 4036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50510" h="4036531">
                <a:moveTo>
                  <a:pt x="0" y="0"/>
                </a:moveTo>
                <a:lnTo>
                  <a:pt x="5150510" y="0"/>
                </a:lnTo>
                <a:lnTo>
                  <a:pt x="5150510" y="4036531"/>
                </a:lnTo>
                <a:lnTo>
                  <a:pt x="0" y="4036531"/>
                </a:lnTo>
                <a:close/>
              </a:path>
            </a:pathLst>
          </a:custGeom>
          <a:solidFill>
            <a:srgbClr val="FFFFFF"/>
          </a:solidFill>
          <a:ln w="4121" cap="sq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grpSp>
        <p:nvGrpSpPr>
          <p:cNvPr id="32" name="Graphic 9">
            <a:extLst>
              <a:ext uri="{FF2B5EF4-FFF2-40B4-BE49-F238E27FC236}">
                <a16:creationId xmlns:a16="http://schemas.microsoft.com/office/drawing/2014/main" id="{7BA8A05E-7B3E-8343-A859-B743948E3D97}"/>
              </a:ext>
            </a:extLst>
          </p:cNvPr>
          <p:cNvGrpSpPr/>
          <p:nvPr/>
        </p:nvGrpSpPr>
        <p:grpSpPr>
          <a:xfrm>
            <a:off x="1843476" y="1530373"/>
            <a:ext cx="5150510" cy="4036531"/>
            <a:chOff x="1843476" y="1488333"/>
            <a:chExt cx="5150510" cy="4036531"/>
          </a:xfrm>
          <a:solidFill>
            <a:srgbClr val="FFFFFF"/>
          </a:solidFill>
        </p:grpSpPr>
        <p:sp>
          <p:nvSpPr>
            <p:cNvPr id="164" name="Freeform: Shape 8">
              <a:extLst>
                <a:ext uri="{FF2B5EF4-FFF2-40B4-BE49-F238E27FC236}">
                  <a16:creationId xmlns:a16="http://schemas.microsoft.com/office/drawing/2014/main" id="{CFD28F56-1CD3-074A-B325-E0CB0AD2DA4B}"/>
                </a:ext>
              </a:extLst>
            </p:cNvPr>
            <p:cNvSpPr/>
            <p:nvPr/>
          </p:nvSpPr>
          <p:spPr>
            <a:xfrm>
              <a:off x="1843476" y="1488333"/>
              <a:ext cx="5150510" cy="4036531"/>
            </a:xfrm>
            <a:custGeom>
              <a:avLst/>
              <a:gdLst>
                <a:gd name="connsiteX0" fmla="*/ 0 w 5150510"/>
                <a:gd name="connsiteY0" fmla="*/ 0 h 4036531"/>
                <a:gd name="connsiteX1" fmla="*/ 5150510 w 5150510"/>
                <a:gd name="connsiteY1" fmla="*/ 0 h 4036531"/>
                <a:gd name="connsiteX2" fmla="*/ 5150510 w 5150510"/>
                <a:gd name="connsiteY2" fmla="*/ 4036531 h 4036531"/>
                <a:gd name="connsiteX3" fmla="*/ 0 w 5150510"/>
                <a:gd name="connsiteY3" fmla="*/ 4036531 h 403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0510" h="4036531">
                  <a:moveTo>
                    <a:pt x="0" y="0"/>
                  </a:moveTo>
                  <a:lnTo>
                    <a:pt x="5150510" y="0"/>
                  </a:lnTo>
                  <a:lnTo>
                    <a:pt x="5150510" y="4036531"/>
                  </a:lnTo>
                  <a:lnTo>
                    <a:pt x="0" y="4036531"/>
                  </a:lnTo>
                  <a:close/>
                </a:path>
              </a:pathLst>
            </a:custGeom>
            <a:solidFill>
              <a:srgbClr val="FFFFFF"/>
            </a:solidFill>
            <a:ln w="4121" cap="sq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5" name="Freeform: Shape 9">
              <a:extLst>
                <a:ext uri="{FF2B5EF4-FFF2-40B4-BE49-F238E27FC236}">
                  <a16:creationId xmlns:a16="http://schemas.microsoft.com/office/drawing/2014/main" id="{78D211B9-E91B-8B40-AB32-28B0E773DAE5}"/>
                </a:ext>
              </a:extLst>
            </p:cNvPr>
            <p:cNvSpPr/>
            <p:nvPr/>
          </p:nvSpPr>
          <p:spPr>
            <a:xfrm>
              <a:off x="2512051" y="1791176"/>
              <a:ext cx="3990819" cy="3269050"/>
            </a:xfrm>
            <a:custGeom>
              <a:avLst/>
              <a:gdLst>
                <a:gd name="connsiteX0" fmla="*/ 0 w 3990819"/>
                <a:gd name="connsiteY0" fmla="*/ 3269051 h 3269050"/>
                <a:gd name="connsiteX1" fmla="*/ 3990820 w 3990819"/>
                <a:gd name="connsiteY1" fmla="*/ 3269051 h 3269050"/>
                <a:gd name="connsiteX2" fmla="*/ 3990820 w 3990819"/>
                <a:gd name="connsiteY2" fmla="*/ 0 h 3269050"/>
                <a:gd name="connsiteX3" fmla="*/ 0 w 3990819"/>
                <a:gd name="connsiteY3" fmla="*/ 0 h 326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90819" h="3269050">
                  <a:moveTo>
                    <a:pt x="0" y="3269051"/>
                  </a:moveTo>
                  <a:lnTo>
                    <a:pt x="3990820" y="3269051"/>
                  </a:lnTo>
                  <a:lnTo>
                    <a:pt x="39908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4121" cap="sq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dirty="0"/>
            </a:p>
          </p:txBody>
        </p:sp>
      </p:grpSp>
      <p:grpSp>
        <p:nvGrpSpPr>
          <p:cNvPr id="33" name="Graphic 9">
            <a:extLst>
              <a:ext uri="{FF2B5EF4-FFF2-40B4-BE49-F238E27FC236}">
                <a16:creationId xmlns:a16="http://schemas.microsoft.com/office/drawing/2014/main" id="{C65746D4-EA64-1249-B9C4-85364FF0F722}"/>
              </a:ext>
            </a:extLst>
          </p:cNvPr>
          <p:cNvGrpSpPr/>
          <p:nvPr/>
        </p:nvGrpSpPr>
        <p:grpSpPr>
          <a:xfrm>
            <a:off x="2512051" y="1833216"/>
            <a:ext cx="3994947" cy="3273199"/>
            <a:chOff x="2512051" y="1791176"/>
            <a:chExt cx="3994947" cy="3273199"/>
          </a:xfrm>
        </p:grpSpPr>
        <p:sp>
          <p:nvSpPr>
            <p:cNvPr id="111" name="Freeform: Shape 12">
              <a:extLst>
                <a:ext uri="{FF2B5EF4-FFF2-40B4-BE49-F238E27FC236}">
                  <a16:creationId xmlns:a16="http://schemas.microsoft.com/office/drawing/2014/main" id="{D9A9F4A8-A39A-4C4C-AA53-36B9BCEFE94D}"/>
                </a:ext>
              </a:extLst>
            </p:cNvPr>
            <p:cNvSpPr/>
            <p:nvPr/>
          </p:nvSpPr>
          <p:spPr>
            <a:xfrm>
              <a:off x="2512051" y="1791176"/>
              <a:ext cx="4127" cy="3269050"/>
            </a:xfrm>
            <a:custGeom>
              <a:avLst/>
              <a:gdLst>
                <a:gd name="connsiteX0" fmla="*/ 0 w 4127"/>
                <a:gd name="connsiteY0" fmla="*/ 3269051 h 3269050"/>
                <a:gd name="connsiteX1" fmla="*/ 0 w 4127"/>
                <a:gd name="connsiteY1" fmla="*/ 0 h 326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27" h="3269050">
                  <a:moveTo>
                    <a:pt x="0" y="3269051"/>
                  </a:moveTo>
                  <a:lnTo>
                    <a:pt x="0" y="0"/>
                  </a:lnTo>
                </a:path>
              </a:pathLst>
            </a:custGeom>
            <a:ln w="2748" cap="flat">
              <a:solidFill>
                <a:srgbClr val="262626">
                  <a:alpha val="15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2" name="Freeform: Shape 13">
              <a:extLst>
                <a:ext uri="{FF2B5EF4-FFF2-40B4-BE49-F238E27FC236}">
                  <a16:creationId xmlns:a16="http://schemas.microsoft.com/office/drawing/2014/main" id="{9D01CF0E-2D3D-C744-9675-45C5D85522A6}"/>
                </a:ext>
              </a:extLst>
            </p:cNvPr>
            <p:cNvSpPr/>
            <p:nvPr/>
          </p:nvSpPr>
          <p:spPr>
            <a:xfrm>
              <a:off x="3082169" y="1791176"/>
              <a:ext cx="4127" cy="3269050"/>
            </a:xfrm>
            <a:custGeom>
              <a:avLst/>
              <a:gdLst>
                <a:gd name="connsiteX0" fmla="*/ 0 w 4127"/>
                <a:gd name="connsiteY0" fmla="*/ 3269051 h 3269050"/>
                <a:gd name="connsiteX1" fmla="*/ 0 w 4127"/>
                <a:gd name="connsiteY1" fmla="*/ 0 h 326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27" h="3269050">
                  <a:moveTo>
                    <a:pt x="0" y="3269051"/>
                  </a:moveTo>
                  <a:lnTo>
                    <a:pt x="0" y="0"/>
                  </a:lnTo>
                </a:path>
              </a:pathLst>
            </a:custGeom>
            <a:ln w="2748" cap="flat">
              <a:solidFill>
                <a:srgbClr val="262626">
                  <a:alpha val="15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3" name="Freeform: Shape 14">
              <a:extLst>
                <a:ext uri="{FF2B5EF4-FFF2-40B4-BE49-F238E27FC236}">
                  <a16:creationId xmlns:a16="http://schemas.microsoft.com/office/drawing/2014/main" id="{5068399F-C830-3E47-A3D3-48AC153F49FA}"/>
                </a:ext>
              </a:extLst>
            </p:cNvPr>
            <p:cNvSpPr/>
            <p:nvPr/>
          </p:nvSpPr>
          <p:spPr>
            <a:xfrm>
              <a:off x="3652287" y="1791176"/>
              <a:ext cx="4127" cy="3269050"/>
            </a:xfrm>
            <a:custGeom>
              <a:avLst/>
              <a:gdLst>
                <a:gd name="connsiteX0" fmla="*/ 0 w 4127"/>
                <a:gd name="connsiteY0" fmla="*/ 3269051 h 3269050"/>
                <a:gd name="connsiteX1" fmla="*/ 0 w 4127"/>
                <a:gd name="connsiteY1" fmla="*/ 0 h 326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27" h="3269050">
                  <a:moveTo>
                    <a:pt x="0" y="3269051"/>
                  </a:moveTo>
                  <a:lnTo>
                    <a:pt x="0" y="0"/>
                  </a:lnTo>
                </a:path>
              </a:pathLst>
            </a:custGeom>
            <a:ln w="2748" cap="flat">
              <a:solidFill>
                <a:srgbClr val="262626">
                  <a:alpha val="15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4" name="Freeform: Shape 15">
              <a:extLst>
                <a:ext uri="{FF2B5EF4-FFF2-40B4-BE49-F238E27FC236}">
                  <a16:creationId xmlns:a16="http://schemas.microsoft.com/office/drawing/2014/main" id="{1E5E9035-A479-D44B-90E1-A36819328580}"/>
                </a:ext>
              </a:extLst>
            </p:cNvPr>
            <p:cNvSpPr/>
            <p:nvPr/>
          </p:nvSpPr>
          <p:spPr>
            <a:xfrm>
              <a:off x="4222404" y="1791176"/>
              <a:ext cx="4127" cy="3269050"/>
            </a:xfrm>
            <a:custGeom>
              <a:avLst/>
              <a:gdLst>
                <a:gd name="connsiteX0" fmla="*/ 0 w 4127"/>
                <a:gd name="connsiteY0" fmla="*/ 3269051 h 3269050"/>
                <a:gd name="connsiteX1" fmla="*/ 0 w 4127"/>
                <a:gd name="connsiteY1" fmla="*/ 0 h 326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27" h="3269050">
                  <a:moveTo>
                    <a:pt x="0" y="3269051"/>
                  </a:moveTo>
                  <a:lnTo>
                    <a:pt x="0" y="0"/>
                  </a:lnTo>
                </a:path>
              </a:pathLst>
            </a:custGeom>
            <a:ln w="2748" cap="flat">
              <a:solidFill>
                <a:srgbClr val="262626">
                  <a:alpha val="15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5" name="Freeform: Shape 16">
              <a:extLst>
                <a:ext uri="{FF2B5EF4-FFF2-40B4-BE49-F238E27FC236}">
                  <a16:creationId xmlns:a16="http://schemas.microsoft.com/office/drawing/2014/main" id="{E0F7A482-2AF4-EB47-8066-154D28B6DF09}"/>
                </a:ext>
              </a:extLst>
            </p:cNvPr>
            <p:cNvSpPr/>
            <p:nvPr/>
          </p:nvSpPr>
          <p:spPr>
            <a:xfrm>
              <a:off x="4792518" y="1791176"/>
              <a:ext cx="4127" cy="3269050"/>
            </a:xfrm>
            <a:custGeom>
              <a:avLst/>
              <a:gdLst>
                <a:gd name="connsiteX0" fmla="*/ 0 w 4127"/>
                <a:gd name="connsiteY0" fmla="*/ 3269051 h 3269050"/>
                <a:gd name="connsiteX1" fmla="*/ 0 w 4127"/>
                <a:gd name="connsiteY1" fmla="*/ 0 h 326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27" h="3269050">
                  <a:moveTo>
                    <a:pt x="0" y="3269051"/>
                  </a:moveTo>
                  <a:lnTo>
                    <a:pt x="0" y="0"/>
                  </a:lnTo>
                </a:path>
              </a:pathLst>
            </a:custGeom>
            <a:ln w="2748" cap="flat">
              <a:solidFill>
                <a:srgbClr val="262626">
                  <a:alpha val="15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6" name="Freeform: Shape 17">
              <a:extLst>
                <a:ext uri="{FF2B5EF4-FFF2-40B4-BE49-F238E27FC236}">
                  <a16:creationId xmlns:a16="http://schemas.microsoft.com/office/drawing/2014/main" id="{2275E787-06D8-D447-A175-5BC36FF48444}"/>
                </a:ext>
              </a:extLst>
            </p:cNvPr>
            <p:cNvSpPr/>
            <p:nvPr/>
          </p:nvSpPr>
          <p:spPr>
            <a:xfrm>
              <a:off x="5362636" y="1791176"/>
              <a:ext cx="4127" cy="3269050"/>
            </a:xfrm>
            <a:custGeom>
              <a:avLst/>
              <a:gdLst>
                <a:gd name="connsiteX0" fmla="*/ 0 w 4127"/>
                <a:gd name="connsiteY0" fmla="*/ 3269051 h 3269050"/>
                <a:gd name="connsiteX1" fmla="*/ 0 w 4127"/>
                <a:gd name="connsiteY1" fmla="*/ 0 h 326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27" h="3269050">
                  <a:moveTo>
                    <a:pt x="0" y="3269051"/>
                  </a:moveTo>
                  <a:lnTo>
                    <a:pt x="0" y="0"/>
                  </a:lnTo>
                </a:path>
              </a:pathLst>
            </a:custGeom>
            <a:ln w="2748" cap="flat">
              <a:solidFill>
                <a:srgbClr val="262626">
                  <a:alpha val="15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7" name="Freeform: Shape 18">
              <a:extLst>
                <a:ext uri="{FF2B5EF4-FFF2-40B4-BE49-F238E27FC236}">
                  <a16:creationId xmlns:a16="http://schemas.microsoft.com/office/drawing/2014/main" id="{AD72E5B3-EB00-8948-922E-CC05534E52AE}"/>
                </a:ext>
              </a:extLst>
            </p:cNvPr>
            <p:cNvSpPr/>
            <p:nvPr/>
          </p:nvSpPr>
          <p:spPr>
            <a:xfrm>
              <a:off x="5932753" y="1791176"/>
              <a:ext cx="4127" cy="3269050"/>
            </a:xfrm>
            <a:custGeom>
              <a:avLst/>
              <a:gdLst>
                <a:gd name="connsiteX0" fmla="*/ 0 w 4127"/>
                <a:gd name="connsiteY0" fmla="*/ 3269051 h 3269050"/>
                <a:gd name="connsiteX1" fmla="*/ 0 w 4127"/>
                <a:gd name="connsiteY1" fmla="*/ 0 h 326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27" h="3269050">
                  <a:moveTo>
                    <a:pt x="0" y="3269051"/>
                  </a:moveTo>
                  <a:lnTo>
                    <a:pt x="0" y="0"/>
                  </a:lnTo>
                </a:path>
              </a:pathLst>
            </a:custGeom>
            <a:ln w="2748" cap="flat">
              <a:solidFill>
                <a:srgbClr val="262626">
                  <a:alpha val="15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8" name="Freeform: Shape 19">
              <a:extLst>
                <a:ext uri="{FF2B5EF4-FFF2-40B4-BE49-F238E27FC236}">
                  <a16:creationId xmlns:a16="http://schemas.microsoft.com/office/drawing/2014/main" id="{C2420949-D3A7-DB45-8CE4-56E54B9063EE}"/>
                </a:ext>
              </a:extLst>
            </p:cNvPr>
            <p:cNvSpPr/>
            <p:nvPr/>
          </p:nvSpPr>
          <p:spPr>
            <a:xfrm>
              <a:off x="6502871" y="1791176"/>
              <a:ext cx="4127" cy="3269050"/>
            </a:xfrm>
            <a:custGeom>
              <a:avLst/>
              <a:gdLst>
                <a:gd name="connsiteX0" fmla="*/ 0 w 4127"/>
                <a:gd name="connsiteY0" fmla="*/ 3269051 h 3269050"/>
                <a:gd name="connsiteX1" fmla="*/ 0 w 4127"/>
                <a:gd name="connsiteY1" fmla="*/ 0 h 326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27" h="3269050">
                  <a:moveTo>
                    <a:pt x="0" y="3269051"/>
                  </a:moveTo>
                  <a:lnTo>
                    <a:pt x="0" y="0"/>
                  </a:lnTo>
                </a:path>
              </a:pathLst>
            </a:custGeom>
            <a:ln w="2748" cap="flat">
              <a:solidFill>
                <a:srgbClr val="262626">
                  <a:alpha val="15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5" name="Freeform: Shape 20">
              <a:extLst>
                <a:ext uri="{FF2B5EF4-FFF2-40B4-BE49-F238E27FC236}">
                  <a16:creationId xmlns:a16="http://schemas.microsoft.com/office/drawing/2014/main" id="{B6D33D17-E882-8541-B9C8-C42AB2C56859}"/>
                </a:ext>
              </a:extLst>
            </p:cNvPr>
            <p:cNvSpPr/>
            <p:nvPr/>
          </p:nvSpPr>
          <p:spPr>
            <a:xfrm>
              <a:off x="2512051" y="5060227"/>
              <a:ext cx="3990819" cy="4148"/>
            </a:xfrm>
            <a:custGeom>
              <a:avLst/>
              <a:gdLst>
                <a:gd name="connsiteX0" fmla="*/ 3990820 w 3990819"/>
                <a:gd name="connsiteY0" fmla="*/ 0 h 4148"/>
                <a:gd name="connsiteX1" fmla="*/ 0 w 3990819"/>
                <a:gd name="connsiteY1" fmla="*/ 0 h 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90819" h="4148">
                  <a:moveTo>
                    <a:pt x="3990820" y="0"/>
                  </a:moveTo>
                  <a:lnTo>
                    <a:pt x="0" y="0"/>
                  </a:lnTo>
                </a:path>
              </a:pathLst>
            </a:custGeom>
            <a:ln w="2748" cap="flat">
              <a:solidFill>
                <a:srgbClr val="262626">
                  <a:alpha val="15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6" name="Freeform: Shape 21">
              <a:extLst>
                <a:ext uri="{FF2B5EF4-FFF2-40B4-BE49-F238E27FC236}">
                  <a16:creationId xmlns:a16="http://schemas.microsoft.com/office/drawing/2014/main" id="{7ACC2464-2A0B-ED4D-84C0-D4ADF0C31DE6}"/>
                </a:ext>
              </a:extLst>
            </p:cNvPr>
            <p:cNvSpPr/>
            <p:nvPr/>
          </p:nvSpPr>
          <p:spPr>
            <a:xfrm>
              <a:off x="2512051" y="4733322"/>
              <a:ext cx="3990819" cy="4148"/>
            </a:xfrm>
            <a:custGeom>
              <a:avLst/>
              <a:gdLst>
                <a:gd name="connsiteX0" fmla="*/ 3990820 w 3990819"/>
                <a:gd name="connsiteY0" fmla="*/ 0 h 4148"/>
                <a:gd name="connsiteX1" fmla="*/ 0 w 3990819"/>
                <a:gd name="connsiteY1" fmla="*/ 0 h 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90819" h="4148">
                  <a:moveTo>
                    <a:pt x="3990820" y="0"/>
                  </a:moveTo>
                  <a:lnTo>
                    <a:pt x="0" y="0"/>
                  </a:lnTo>
                </a:path>
              </a:pathLst>
            </a:custGeom>
            <a:ln w="2748" cap="flat">
              <a:solidFill>
                <a:srgbClr val="262626">
                  <a:alpha val="15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7" name="Freeform: Shape 22">
              <a:extLst>
                <a:ext uri="{FF2B5EF4-FFF2-40B4-BE49-F238E27FC236}">
                  <a16:creationId xmlns:a16="http://schemas.microsoft.com/office/drawing/2014/main" id="{015A3E41-409B-8149-8BF3-443810132A09}"/>
                </a:ext>
              </a:extLst>
            </p:cNvPr>
            <p:cNvSpPr/>
            <p:nvPr/>
          </p:nvSpPr>
          <p:spPr>
            <a:xfrm>
              <a:off x="2512051" y="4406417"/>
              <a:ext cx="3990819" cy="4148"/>
            </a:xfrm>
            <a:custGeom>
              <a:avLst/>
              <a:gdLst>
                <a:gd name="connsiteX0" fmla="*/ 3990820 w 3990819"/>
                <a:gd name="connsiteY0" fmla="*/ 0 h 4148"/>
                <a:gd name="connsiteX1" fmla="*/ 0 w 3990819"/>
                <a:gd name="connsiteY1" fmla="*/ 0 h 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90819" h="4148">
                  <a:moveTo>
                    <a:pt x="3990820" y="0"/>
                  </a:moveTo>
                  <a:lnTo>
                    <a:pt x="0" y="0"/>
                  </a:lnTo>
                </a:path>
              </a:pathLst>
            </a:custGeom>
            <a:ln w="2748" cap="flat">
              <a:solidFill>
                <a:srgbClr val="262626">
                  <a:alpha val="15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8" name="Freeform: Shape 23">
              <a:extLst>
                <a:ext uri="{FF2B5EF4-FFF2-40B4-BE49-F238E27FC236}">
                  <a16:creationId xmlns:a16="http://schemas.microsoft.com/office/drawing/2014/main" id="{6F46E290-627A-3145-8893-C525059827A6}"/>
                </a:ext>
              </a:extLst>
            </p:cNvPr>
            <p:cNvSpPr/>
            <p:nvPr/>
          </p:nvSpPr>
          <p:spPr>
            <a:xfrm>
              <a:off x="2512051" y="4079512"/>
              <a:ext cx="3990819" cy="4148"/>
            </a:xfrm>
            <a:custGeom>
              <a:avLst/>
              <a:gdLst>
                <a:gd name="connsiteX0" fmla="*/ 3990820 w 3990819"/>
                <a:gd name="connsiteY0" fmla="*/ 0 h 4148"/>
                <a:gd name="connsiteX1" fmla="*/ 0 w 3990819"/>
                <a:gd name="connsiteY1" fmla="*/ 0 h 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90819" h="4148">
                  <a:moveTo>
                    <a:pt x="3990820" y="0"/>
                  </a:moveTo>
                  <a:lnTo>
                    <a:pt x="0" y="0"/>
                  </a:lnTo>
                </a:path>
              </a:pathLst>
            </a:custGeom>
            <a:ln w="2748" cap="flat">
              <a:solidFill>
                <a:srgbClr val="262626">
                  <a:alpha val="15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9" name="Freeform: Shape 24">
              <a:extLst>
                <a:ext uri="{FF2B5EF4-FFF2-40B4-BE49-F238E27FC236}">
                  <a16:creationId xmlns:a16="http://schemas.microsoft.com/office/drawing/2014/main" id="{47B7EEC7-6585-6E49-8887-648F8160081C}"/>
                </a:ext>
              </a:extLst>
            </p:cNvPr>
            <p:cNvSpPr/>
            <p:nvPr/>
          </p:nvSpPr>
          <p:spPr>
            <a:xfrm>
              <a:off x="2512051" y="3752607"/>
              <a:ext cx="3990819" cy="4148"/>
            </a:xfrm>
            <a:custGeom>
              <a:avLst/>
              <a:gdLst>
                <a:gd name="connsiteX0" fmla="*/ 3990820 w 3990819"/>
                <a:gd name="connsiteY0" fmla="*/ 0 h 4148"/>
                <a:gd name="connsiteX1" fmla="*/ 0 w 3990819"/>
                <a:gd name="connsiteY1" fmla="*/ 0 h 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90819" h="4148">
                  <a:moveTo>
                    <a:pt x="3990820" y="0"/>
                  </a:moveTo>
                  <a:lnTo>
                    <a:pt x="0" y="0"/>
                  </a:lnTo>
                </a:path>
              </a:pathLst>
            </a:custGeom>
            <a:ln w="2748" cap="flat">
              <a:solidFill>
                <a:srgbClr val="262626">
                  <a:alpha val="15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0" name="Freeform: Shape 25">
              <a:extLst>
                <a:ext uri="{FF2B5EF4-FFF2-40B4-BE49-F238E27FC236}">
                  <a16:creationId xmlns:a16="http://schemas.microsoft.com/office/drawing/2014/main" id="{114D0DA8-F277-AF46-99FE-EEC653376678}"/>
                </a:ext>
              </a:extLst>
            </p:cNvPr>
            <p:cNvSpPr/>
            <p:nvPr/>
          </p:nvSpPr>
          <p:spPr>
            <a:xfrm>
              <a:off x="2512051" y="3425701"/>
              <a:ext cx="3990819" cy="4148"/>
            </a:xfrm>
            <a:custGeom>
              <a:avLst/>
              <a:gdLst>
                <a:gd name="connsiteX0" fmla="*/ 3990820 w 3990819"/>
                <a:gd name="connsiteY0" fmla="*/ 0 h 4148"/>
                <a:gd name="connsiteX1" fmla="*/ 0 w 3990819"/>
                <a:gd name="connsiteY1" fmla="*/ 0 h 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90819" h="4148">
                  <a:moveTo>
                    <a:pt x="3990820" y="0"/>
                  </a:moveTo>
                  <a:lnTo>
                    <a:pt x="0" y="0"/>
                  </a:lnTo>
                </a:path>
              </a:pathLst>
            </a:custGeom>
            <a:ln w="2748" cap="flat">
              <a:solidFill>
                <a:srgbClr val="262626">
                  <a:alpha val="15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1" name="Freeform: Shape 26">
              <a:extLst>
                <a:ext uri="{FF2B5EF4-FFF2-40B4-BE49-F238E27FC236}">
                  <a16:creationId xmlns:a16="http://schemas.microsoft.com/office/drawing/2014/main" id="{C846E2B2-08C8-5A45-A4F8-81DB6F9B0D8B}"/>
                </a:ext>
              </a:extLst>
            </p:cNvPr>
            <p:cNvSpPr/>
            <p:nvPr/>
          </p:nvSpPr>
          <p:spPr>
            <a:xfrm>
              <a:off x="2512051" y="3098796"/>
              <a:ext cx="3990819" cy="4148"/>
            </a:xfrm>
            <a:custGeom>
              <a:avLst/>
              <a:gdLst>
                <a:gd name="connsiteX0" fmla="*/ 3990820 w 3990819"/>
                <a:gd name="connsiteY0" fmla="*/ 0 h 4148"/>
                <a:gd name="connsiteX1" fmla="*/ 0 w 3990819"/>
                <a:gd name="connsiteY1" fmla="*/ 0 h 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90819" h="4148">
                  <a:moveTo>
                    <a:pt x="3990820" y="0"/>
                  </a:moveTo>
                  <a:lnTo>
                    <a:pt x="0" y="0"/>
                  </a:lnTo>
                </a:path>
              </a:pathLst>
            </a:custGeom>
            <a:ln w="2748" cap="flat">
              <a:solidFill>
                <a:srgbClr val="262626">
                  <a:alpha val="15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2" name="Freeform: Shape 28">
              <a:extLst>
                <a:ext uri="{FF2B5EF4-FFF2-40B4-BE49-F238E27FC236}">
                  <a16:creationId xmlns:a16="http://schemas.microsoft.com/office/drawing/2014/main" id="{874FF048-FD24-B549-982F-C82F1FB9A102}"/>
                </a:ext>
              </a:extLst>
            </p:cNvPr>
            <p:cNvSpPr/>
            <p:nvPr/>
          </p:nvSpPr>
          <p:spPr>
            <a:xfrm>
              <a:off x="2512051" y="2771891"/>
              <a:ext cx="3990819" cy="4148"/>
            </a:xfrm>
            <a:custGeom>
              <a:avLst/>
              <a:gdLst>
                <a:gd name="connsiteX0" fmla="*/ 3990820 w 3990819"/>
                <a:gd name="connsiteY0" fmla="*/ 0 h 4148"/>
                <a:gd name="connsiteX1" fmla="*/ 0 w 3990819"/>
                <a:gd name="connsiteY1" fmla="*/ 0 h 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90819" h="4148">
                  <a:moveTo>
                    <a:pt x="3990820" y="0"/>
                  </a:moveTo>
                  <a:lnTo>
                    <a:pt x="0" y="0"/>
                  </a:lnTo>
                </a:path>
              </a:pathLst>
            </a:custGeom>
            <a:ln w="2748" cap="flat">
              <a:solidFill>
                <a:srgbClr val="262626">
                  <a:alpha val="15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3" name="Freeform: Shape 29">
              <a:extLst>
                <a:ext uri="{FF2B5EF4-FFF2-40B4-BE49-F238E27FC236}">
                  <a16:creationId xmlns:a16="http://schemas.microsoft.com/office/drawing/2014/main" id="{C14A98F9-B7A2-324E-B28D-91A05D5C1C4E}"/>
                </a:ext>
              </a:extLst>
            </p:cNvPr>
            <p:cNvSpPr/>
            <p:nvPr/>
          </p:nvSpPr>
          <p:spPr>
            <a:xfrm>
              <a:off x="2512051" y="2444986"/>
              <a:ext cx="3990819" cy="4148"/>
            </a:xfrm>
            <a:custGeom>
              <a:avLst/>
              <a:gdLst>
                <a:gd name="connsiteX0" fmla="*/ 3990820 w 3990819"/>
                <a:gd name="connsiteY0" fmla="*/ 0 h 4148"/>
                <a:gd name="connsiteX1" fmla="*/ 0 w 3990819"/>
                <a:gd name="connsiteY1" fmla="*/ 0 h 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90819" h="4148">
                  <a:moveTo>
                    <a:pt x="3990820" y="0"/>
                  </a:moveTo>
                  <a:lnTo>
                    <a:pt x="0" y="0"/>
                  </a:lnTo>
                </a:path>
              </a:pathLst>
            </a:custGeom>
            <a:ln w="2748" cap="flat">
              <a:solidFill>
                <a:srgbClr val="262626">
                  <a:alpha val="15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4" name="Freeform: Shape 30">
              <a:extLst>
                <a:ext uri="{FF2B5EF4-FFF2-40B4-BE49-F238E27FC236}">
                  <a16:creationId xmlns:a16="http://schemas.microsoft.com/office/drawing/2014/main" id="{D68F3902-EEE3-124C-B089-1BE3E7F0EEB1}"/>
                </a:ext>
              </a:extLst>
            </p:cNvPr>
            <p:cNvSpPr/>
            <p:nvPr/>
          </p:nvSpPr>
          <p:spPr>
            <a:xfrm>
              <a:off x="2512051" y="2118081"/>
              <a:ext cx="3990819" cy="4148"/>
            </a:xfrm>
            <a:custGeom>
              <a:avLst/>
              <a:gdLst>
                <a:gd name="connsiteX0" fmla="*/ 3990820 w 3990819"/>
                <a:gd name="connsiteY0" fmla="*/ 0 h 4148"/>
                <a:gd name="connsiteX1" fmla="*/ 0 w 3990819"/>
                <a:gd name="connsiteY1" fmla="*/ 0 h 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90819" h="4148">
                  <a:moveTo>
                    <a:pt x="3990820" y="0"/>
                  </a:moveTo>
                  <a:lnTo>
                    <a:pt x="0" y="0"/>
                  </a:lnTo>
                </a:path>
              </a:pathLst>
            </a:custGeom>
            <a:ln w="2748" cap="flat">
              <a:solidFill>
                <a:srgbClr val="262626">
                  <a:alpha val="15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5" name="Freeform: Shape 31">
              <a:extLst>
                <a:ext uri="{FF2B5EF4-FFF2-40B4-BE49-F238E27FC236}">
                  <a16:creationId xmlns:a16="http://schemas.microsoft.com/office/drawing/2014/main" id="{C5BBE8A8-8593-A24D-9C2C-AFA271B507D3}"/>
                </a:ext>
              </a:extLst>
            </p:cNvPr>
            <p:cNvSpPr/>
            <p:nvPr/>
          </p:nvSpPr>
          <p:spPr>
            <a:xfrm>
              <a:off x="2512051" y="1791176"/>
              <a:ext cx="3990819" cy="4148"/>
            </a:xfrm>
            <a:custGeom>
              <a:avLst/>
              <a:gdLst>
                <a:gd name="connsiteX0" fmla="*/ 3990820 w 3990819"/>
                <a:gd name="connsiteY0" fmla="*/ 0 h 4148"/>
                <a:gd name="connsiteX1" fmla="*/ 0 w 3990819"/>
                <a:gd name="connsiteY1" fmla="*/ 0 h 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90819" h="4148">
                  <a:moveTo>
                    <a:pt x="3990820" y="0"/>
                  </a:moveTo>
                  <a:lnTo>
                    <a:pt x="0" y="0"/>
                  </a:lnTo>
                </a:path>
              </a:pathLst>
            </a:custGeom>
            <a:ln w="2748" cap="flat">
              <a:solidFill>
                <a:srgbClr val="262626">
                  <a:alpha val="15000"/>
                </a:srgb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6" name="Freeform: Shape 32">
              <a:extLst>
                <a:ext uri="{FF2B5EF4-FFF2-40B4-BE49-F238E27FC236}">
                  <a16:creationId xmlns:a16="http://schemas.microsoft.com/office/drawing/2014/main" id="{F13C066F-954B-EC4F-97F3-24F2AC479F39}"/>
                </a:ext>
              </a:extLst>
            </p:cNvPr>
            <p:cNvSpPr/>
            <p:nvPr/>
          </p:nvSpPr>
          <p:spPr>
            <a:xfrm>
              <a:off x="2512051" y="5060227"/>
              <a:ext cx="3990819" cy="4148"/>
            </a:xfrm>
            <a:custGeom>
              <a:avLst/>
              <a:gdLst>
                <a:gd name="connsiteX0" fmla="*/ 0 w 3990819"/>
                <a:gd name="connsiteY0" fmla="*/ 0 h 4148"/>
                <a:gd name="connsiteX1" fmla="*/ 3990820 w 3990819"/>
                <a:gd name="connsiteY1" fmla="*/ 0 h 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90819" h="4148">
                  <a:moveTo>
                    <a:pt x="0" y="0"/>
                  </a:moveTo>
                  <a:lnTo>
                    <a:pt x="3990820" y="0"/>
                  </a:lnTo>
                </a:path>
              </a:pathLst>
            </a:custGeom>
            <a:ln w="2748" cap="sq">
              <a:solidFill>
                <a:srgbClr val="26262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7" name="Freeform: Shape 33">
              <a:extLst>
                <a:ext uri="{FF2B5EF4-FFF2-40B4-BE49-F238E27FC236}">
                  <a16:creationId xmlns:a16="http://schemas.microsoft.com/office/drawing/2014/main" id="{E71EF63F-7EE8-E640-BEF0-4225E84C2F10}"/>
                </a:ext>
              </a:extLst>
            </p:cNvPr>
            <p:cNvSpPr/>
            <p:nvPr/>
          </p:nvSpPr>
          <p:spPr>
            <a:xfrm>
              <a:off x="2512051" y="1791176"/>
              <a:ext cx="3990819" cy="4148"/>
            </a:xfrm>
            <a:custGeom>
              <a:avLst/>
              <a:gdLst>
                <a:gd name="connsiteX0" fmla="*/ 0 w 3990819"/>
                <a:gd name="connsiteY0" fmla="*/ 0 h 4148"/>
                <a:gd name="connsiteX1" fmla="*/ 3990820 w 3990819"/>
                <a:gd name="connsiteY1" fmla="*/ 0 h 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90819" h="4148">
                  <a:moveTo>
                    <a:pt x="0" y="0"/>
                  </a:moveTo>
                  <a:lnTo>
                    <a:pt x="3990820" y="0"/>
                  </a:lnTo>
                </a:path>
              </a:pathLst>
            </a:custGeom>
            <a:ln w="2748" cap="sq">
              <a:solidFill>
                <a:srgbClr val="26262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8" name="Freeform: Shape 34">
              <a:extLst>
                <a:ext uri="{FF2B5EF4-FFF2-40B4-BE49-F238E27FC236}">
                  <a16:creationId xmlns:a16="http://schemas.microsoft.com/office/drawing/2014/main" id="{16A797A0-D233-D946-A5F6-5021D2598C2F}"/>
                </a:ext>
              </a:extLst>
            </p:cNvPr>
            <p:cNvSpPr/>
            <p:nvPr/>
          </p:nvSpPr>
          <p:spPr>
            <a:xfrm>
              <a:off x="2512051" y="5020110"/>
              <a:ext cx="4127" cy="40116"/>
            </a:xfrm>
            <a:custGeom>
              <a:avLst/>
              <a:gdLst>
                <a:gd name="connsiteX0" fmla="*/ 0 w 4127"/>
                <a:gd name="connsiteY0" fmla="*/ 40116 h 40116"/>
                <a:gd name="connsiteX1" fmla="*/ 0 w 4127"/>
                <a:gd name="connsiteY1" fmla="*/ 0 h 4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27" h="40116">
                  <a:moveTo>
                    <a:pt x="0" y="40116"/>
                  </a:moveTo>
                  <a:lnTo>
                    <a:pt x="0" y="0"/>
                  </a:lnTo>
                </a:path>
              </a:pathLst>
            </a:custGeom>
            <a:ln w="2748" cap="sq">
              <a:solidFill>
                <a:srgbClr val="26262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9" name="Freeform: Shape 35">
              <a:extLst>
                <a:ext uri="{FF2B5EF4-FFF2-40B4-BE49-F238E27FC236}">
                  <a16:creationId xmlns:a16="http://schemas.microsoft.com/office/drawing/2014/main" id="{D65920F3-E271-3F4B-AAA5-518B61C42353}"/>
                </a:ext>
              </a:extLst>
            </p:cNvPr>
            <p:cNvSpPr/>
            <p:nvPr/>
          </p:nvSpPr>
          <p:spPr>
            <a:xfrm>
              <a:off x="3082169" y="5020110"/>
              <a:ext cx="4127" cy="40116"/>
            </a:xfrm>
            <a:custGeom>
              <a:avLst/>
              <a:gdLst>
                <a:gd name="connsiteX0" fmla="*/ 0 w 4127"/>
                <a:gd name="connsiteY0" fmla="*/ 40116 h 40116"/>
                <a:gd name="connsiteX1" fmla="*/ 0 w 4127"/>
                <a:gd name="connsiteY1" fmla="*/ 0 h 4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27" h="40116">
                  <a:moveTo>
                    <a:pt x="0" y="40116"/>
                  </a:moveTo>
                  <a:lnTo>
                    <a:pt x="0" y="0"/>
                  </a:lnTo>
                </a:path>
              </a:pathLst>
            </a:custGeom>
            <a:ln w="2748" cap="sq">
              <a:solidFill>
                <a:srgbClr val="26262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0" name="Freeform: Shape 36">
              <a:extLst>
                <a:ext uri="{FF2B5EF4-FFF2-40B4-BE49-F238E27FC236}">
                  <a16:creationId xmlns:a16="http://schemas.microsoft.com/office/drawing/2014/main" id="{74DAB02F-8028-3942-8E45-22B38E346408}"/>
                </a:ext>
              </a:extLst>
            </p:cNvPr>
            <p:cNvSpPr/>
            <p:nvPr/>
          </p:nvSpPr>
          <p:spPr>
            <a:xfrm>
              <a:off x="3652287" y="5020110"/>
              <a:ext cx="4127" cy="40116"/>
            </a:xfrm>
            <a:custGeom>
              <a:avLst/>
              <a:gdLst>
                <a:gd name="connsiteX0" fmla="*/ 0 w 4127"/>
                <a:gd name="connsiteY0" fmla="*/ 40116 h 40116"/>
                <a:gd name="connsiteX1" fmla="*/ 0 w 4127"/>
                <a:gd name="connsiteY1" fmla="*/ 0 h 4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27" h="40116">
                  <a:moveTo>
                    <a:pt x="0" y="40116"/>
                  </a:moveTo>
                  <a:lnTo>
                    <a:pt x="0" y="0"/>
                  </a:lnTo>
                </a:path>
              </a:pathLst>
            </a:custGeom>
            <a:ln w="2748" cap="sq">
              <a:solidFill>
                <a:srgbClr val="26262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1" name="Freeform: Shape 37">
              <a:extLst>
                <a:ext uri="{FF2B5EF4-FFF2-40B4-BE49-F238E27FC236}">
                  <a16:creationId xmlns:a16="http://schemas.microsoft.com/office/drawing/2014/main" id="{A8AA9308-B056-764F-8984-51AD5300A1EA}"/>
                </a:ext>
              </a:extLst>
            </p:cNvPr>
            <p:cNvSpPr/>
            <p:nvPr/>
          </p:nvSpPr>
          <p:spPr>
            <a:xfrm>
              <a:off x="4222404" y="5020110"/>
              <a:ext cx="4127" cy="40116"/>
            </a:xfrm>
            <a:custGeom>
              <a:avLst/>
              <a:gdLst>
                <a:gd name="connsiteX0" fmla="*/ 0 w 4127"/>
                <a:gd name="connsiteY0" fmla="*/ 40116 h 40116"/>
                <a:gd name="connsiteX1" fmla="*/ 0 w 4127"/>
                <a:gd name="connsiteY1" fmla="*/ 0 h 4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27" h="40116">
                  <a:moveTo>
                    <a:pt x="0" y="40116"/>
                  </a:moveTo>
                  <a:lnTo>
                    <a:pt x="0" y="0"/>
                  </a:lnTo>
                </a:path>
              </a:pathLst>
            </a:custGeom>
            <a:ln w="2748" cap="sq">
              <a:solidFill>
                <a:srgbClr val="26262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2" name="Freeform: Shape 38">
              <a:extLst>
                <a:ext uri="{FF2B5EF4-FFF2-40B4-BE49-F238E27FC236}">
                  <a16:creationId xmlns:a16="http://schemas.microsoft.com/office/drawing/2014/main" id="{FDE95BED-9FE4-164A-8478-9C7A8C061EA0}"/>
                </a:ext>
              </a:extLst>
            </p:cNvPr>
            <p:cNvSpPr/>
            <p:nvPr/>
          </p:nvSpPr>
          <p:spPr>
            <a:xfrm>
              <a:off x="4792518" y="5020110"/>
              <a:ext cx="4127" cy="40116"/>
            </a:xfrm>
            <a:custGeom>
              <a:avLst/>
              <a:gdLst>
                <a:gd name="connsiteX0" fmla="*/ 0 w 4127"/>
                <a:gd name="connsiteY0" fmla="*/ 40116 h 40116"/>
                <a:gd name="connsiteX1" fmla="*/ 0 w 4127"/>
                <a:gd name="connsiteY1" fmla="*/ 0 h 4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27" h="40116">
                  <a:moveTo>
                    <a:pt x="0" y="40116"/>
                  </a:moveTo>
                  <a:lnTo>
                    <a:pt x="0" y="0"/>
                  </a:lnTo>
                </a:path>
              </a:pathLst>
            </a:custGeom>
            <a:ln w="2748" cap="sq">
              <a:solidFill>
                <a:srgbClr val="26262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3" name="Freeform: Shape 39">
              <a:extLst>
                <a:ext uri="{FF2B5EF4-FFF2-40B4-BE49-F238E27FC236}">
                  <a16:creationId xmlns:a16="http://schemas.microsoft.com/office/drawing/2014/main" id="{130511F9-6382-574C-93E5-B7C4FCA524B5}"/>
                </a:ext>
              </a:extLst>
            </p:cNvPr>
            <p:cNvSpPr/>
            <p:nvPr/>
          </p:nvSpPr>
          <p:spPr>
            <a:xfrm>
              <a:off x="5362636" y="5020110"/>
              <a:ext cx="4127" cy="40116"/>
            </a:xfrm>
            <a:custGeom>
              <a:avLst/>
              <a:gdLst>
                <a:gd name="connsiteX0" fmla="*/ 0 w 4127"/>
                <a:gd name="connsiteY0" fmla="*/ 40116 h 40116"/>
                <a:gd name="connsiteX1" fmla="*/ 0 w 4127"/>
                <a:gd name="connsiteY1" fmla="*/ 0 h 4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27" h="40116">
                  <a:moveTo>
                    <a:pt x="0" y="40116"/>
                  </a:moveTo>
                  <a:lnTo>
                    <a:pt x="0" y="0"/>
                  </a:lnTo>
                </a:path>
              </a:pathLst>
            </a:custGeom>
            <a:ln w="2748" cap="sq">
              <a:solidFill>
                <a:srgbClr val="26262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4" name="Freeform: Shape 40">
              <a:extLst>
                <a:ext uri="{FF2B5EF4-FFF2-40B4-BE49-F238E27FC236}">
                  <a16:creationId xmlns:a16="http://schemas.microsoft.com/office/drawing/2014/main" id="{AC268CF9-9043-A342-A797-479CD05A2EDC}"/>
                </a:ext>
              </a:extLst>
            </p:cNvPr>
            <p:cNvSpPr/>
            <p:nvPr/>
          </p:nvSpPr>
          <p:spPr>
            <a:xfrm>
              <a:off x="5932753" y="5020110"/>
              <a:ext cx="4127" cy="40116"/>
            </a:xfrm>
            <a:custGeom>
              <a:avLst/>
              <a:gdLst>
                <a:gd name="connsiteX0" fmla="*/ 0 w 4127"/>
                <a:gd name="connsiteY0" fmla="*/ 40116 h 40116"/>
                <a:gd name="connsiteX1" fmla="*/ 0 w 4127"/>
                <a:gd name="connsiteY1" fmla="*/ 0 h 4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27" h="40116">
                  <a:moveTo>
                    <a:pt x="0" y="40116"/>
                  </a:moveTo>
                  <a:lnTo>
                    <a:pt x="0" y="0"/>
                  </a:lnTo>
                </a:path>
              </a:pathLst>
            </a:custGeom>
            <a:ln w="2748" cap="sq">
              <a:solidFill>
                <a:srgbClr val="26262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5" name="Freeform: Shape 41">
              <a:extLst>
                <a:ext uri="{FF2B5EF4-FFF2-40B4-BE49-F238E27FC236}">
                  <a16:creationId xmlns:a16="http://schemas.microsoft.com/office/drawing/2014/main" id="{7845B0F4-1AB9-6545-ACDF-40BA3D644057}"/>
                </a:ext>
              </a:extLst>
            </p:cNvPr>
            <p:cNvSpPr/>
            <p:nvPr/>
          </p:nvSpPr>
          <p:spPr>
            <a:xfrm>
              <a:off x="6502871" y="5020110"/>
              <a:ext cx="4127" cy="40116"/>
            </a:xfrm>
            <a:custGeom>
              <a:avLst/>
              <a:gdLst>
                <a:gd name="connsiteX0" fmla="*/ 0 w 4127"/>
                <a:gd name="connsiteY0" fmla="*/ 40116 h 40116"/>
                <a:gd name="connsiteX1" fmla="*/ 0 w 4127"/>
                <a:gd name="connsiteY1" fmla="*/ 0 h 4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27" h="40116">
                  <a:moveTo>
                    <a:pt x="0" y="40116"/>
                  </a:moveTo>
                  <a:lnTo>
                    <a:pt x="0" y="0"/>
                  </a:lnTo>
                </a:path>
              </a:pathLst>
            </a:custGeom>
            <a:ln w="2748" cap="sq">
              <a:solidFill>
                <a:srgbClr val="26262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6" name="Freeform: Shape 42">
              <a:extLst>
                <a:ext uri="{FF2B5EF4-FFF2-40B4-BE49-F238E27FC236}">
                  <a16:creationId xmlns:a16="http://schemas.microsoft.com/office/drawing/2014/main" id="{13C251D4-7C4D-964E-9B1F-A14EF29D327A}"/>
                </a:ext>
              </a:extLst>
            </p:cNvPr>
            <p:cNvSpPr/>
            <p:nvPr/>
          </p:nvSpPr>
          <p:spPr>
            <a:xfrm>
              <a:off x="2512051" y="1791176"/>
              <a:ext cx="4127" cy="40116"/>
            </a:xfrm>
            <a:custGeom>
              <a:avLst/>
              <a:gdLst>
                <a:gd name="connsiteX0" fmla="*/ 0 w 4127"/>
                <a:gd name="connsiteY0" fmla="*/ 0 h 40116"/>
                <a:gd name="connsiteX1" fmla="*/ 0 w 4127"/>
                <a:gd name="connsiteY1" fmla="*/ 40116 h 4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27" h="40116">
                  <a:moveTo>
                    <a:pt x="0" y="0"/>
                  </a:moveTo>
                  <a:lnTo>
                    <a:pt x="0" y="40116"/>
                  </a:lnTo>
                </a:path>
              </a:pathLst>
            </a:custGeom>
            <a:ln w="2748" cap="sq">
              <a:solidFill>
                <a:srgbClr val="26262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7" name="Freeform: Shape 43">
              <a:extLst>
                <a:ext uri="{FF2B5EF4-FFF2-40B4-BE49-F238E27FC236}">
                  <a16:creationId xmlns:a16="http://schemas.microsoft.com/office/drawing/2014/main" id="{8D063413-925B-C848-B9AD-DBB058B9B0DD}"/>
                </a:ext>
              </a:extLst>
            </p:cNvPr>
            <p:cNvSpPr/>
            <p:nvPr/>
          </p:nvSpPr>
          <p:spPr>
            <a:xfrm>
              <a:off x="3082169" y="1791176"/>
              <a:ext cx="4127" cy="40116"/>
            </a:xfrm>
            <a:custGeom>
              <a:avLst/>
              <a:gdLst>
                <a:gd name="connsiteX0" fmla="*/ 0 w 4127"/>
                <a:gd name="connsiteY0" fmla="*/ 0 h 40116"/>
                <a:gd name="connsiteX1" fmla="*/ 0 w 4127"/>
                <a:gd name="connsiteY1" fmla="*/ 40116 h 4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27" h="40116">
                  <a:moveTo>
                    <a:pt x="0" y="0"/>
                  </a:moveTo>
                  <a:lnTo>
                    <a:pt x="0" y="40116"/>
                  </a:lnTo>
                </a:path>
              </a:pathLst>
            </a:custGeom>
            <a:ln w="2748" cap="sq">
              <a:solidFill>
                <a:srgbClr val="26262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8" name="Freeform: Shape 44">
              <a:extLst>
                <a:ext uri="{FF2B5EF4-FFF2-40B4-BE49-F238E27FC236}">
                  <a16:creationId xmlns:a16="http://schemas.microsoft.com/office/drawing/2014/main" id="{6D1B1B9E-A629-F84D-84AF-88E746F81F44}"/>
                </a:ext>
              </a:extLst>
            </p:cNvPr>
            <p:cNvSpPr/>
            <p:nvPr/>
          </p:nvSpPr>
          <p:spPr>
            <a:xfrm>
              <a:off x="3652287" y="1791176"/>
              <a:ext cx="4127" cy="40116"/>
            </a:xfrm>
            <a:custGeom>
              <a:avLst/>
              <a:gdLst>
                <a:gd name="connsiteX0" fmla="*/ 0 w 4127"/>
                <a:gd name="connsiteY0" fmla="*/ 0 h 40116"/>
                <a:gd name="connsiteX1" fmla="*/ 0 w 4127"/>
                <a:gd name="connsiteY1" fmla="*/ 40116 h 4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27" h="40116">
                  <a:moveTo>
                    <a:pt x="0" y="0"/>
                  </a:moveTo>
                  <a:lnTo>
                    <a:pt x="0" y="40116"/>
                  </a:lnTo>
                </a:path>
              </a:pathLst>
            </a:custGeom>
            <a:ln w="2748" cap="sq">
              <a:solidFill>
                <a:srgbClr val="26262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9" name="Freeform: Shape 45">
              <a:extLst>
                <a:ext uri="{FF2B5EF4-FFF2-40B4-BE49-F238E27FC236}">
                  <a16:creationId xmlns:a16="http://schemas.microsoft.com/office/drawing/2014/main" id="{A296FEFC-35AE-9741-8471-DD63D1A4AD35}"/>
                </a:ext>
              </a:extLst>
            </p:cNvPr>
            <p:cNvSpPr/>
            <p:nvPr/>
          </p:nvSpPr>
          <p:spPr>
            <a:xfrm>
              <a:off x="4222404" y="1791176"/>
              <a:ext cx="4127" cy="40116"/>
            </a:xfrm>
            <a:custGeom>
              <a:avLst/>
              <a:gdLst>
                <a:gd name="connsiteX0" fmla="*/ 0 w 4127"/>
                <a:gd name="connsiteY0" fmla="*/ 0 h 40116"/>
                <a:gd name="connsiteX1" fmla="*/ 0 w 4127"/>
                <a:gd name="connsiteY1" fmla="*/ 40116 h 4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27" h="40116">
                  <a:moveTo>
                    <a:pt x="0" y="0"/>
                  </a:moveTo>
                  <a:lnTo>
                    <a:pt x="0" y="40116"/>
                  </a:lnTo>
                </a:path>
              </a:pathLst>
            </a:custGeom>
            <a:ln w="2748" cap="sq">
              <a:solidFill>
                <a:srgbClr val="26262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0" name="Freeform: Shape 46">
              <a:extLst>
                <a:ext uri="{FF2B5EF4-FFF2-40B4-BE49-F238E27FC236}">
                  <a16:creationId xmlns:a16="http://schemas.microsoft.com/office/drawing/2014/main" id="{CC38E893-6523-424E-8C36-B5D8D5446FEA}"/>
                </a:ext>
              </a:extLst>
            </p:cNvPr>
            <p:cNvSpPr/>
            <p:nvPr/>
          </p:nvSpPr>
          <p:spPr>
            <a:xfrm>
              <a:off x="4792518" y="1791176"/>
              <a:ext cx="4127" cy="40116"/>
            </a:xfrm>
            <a:custGeom>
              <a:avLst/>
              <a:gdLst>
                <a:gd name="connsiteX0" fmla="*/ 0 w 4127"/>
                <a:gd name="connsiteY0" fmla="*/ 0 h 40116"/>
                <a:gd name="connsiteX1" fmla="*/ 0 w 4127"/>
                <a:gd name="connsiteY1" fmla="*/ 40116 h 4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27" h="40116">
                  <a:moveTo>
                    <a:pt x="0" y="0"/>
                  </a:moveTo>
                  <a:lnTo>
                    <a:pt x="0" y="40116"/>
                  </a:lnTo>
                </a:path>
              </a:pathLst>
            </a:custGeom>
            <a:ln w="2748" cap="sq">
              <a:solidFill>
                <a:srgbClr val="26262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1" name="Freeform: Shape 47">
              <a:extLst>
                <a:ext uri="{FF2B5EF4-FFF2-40B4-BE49-F238E27FC236}">
                  <a16:creationId xmlns:a16="http://schemas.microsoft.com/office/drawing/2014/main" id="{8C11E2B2-3976-E84C-B9F5-929A2377E242}"/>
                </a:ext>
              </a:extLst>
            </p:cNvPr>
            <p:cNvSpPr/>
            <p:nvPr/>
          </p:nvSpPr>
          <p:spPr>
            <a:xfrm>
              <a:off x="5362636" y="1791176"/>
              <a:ext cx="4127" cy="40116"/>
            </a:xfrm>
            <a:custGeom>
              <a:avLst/>
              <a:gdLst>
                <a:gd name="connsiteX0" fmla="*/ 0 w 4127"/>
                <a:gd name="connsiteY0" fmla="*/ 0 h 40116"/>
                <a:gd name="connsiteX1" fmla="*/ 0 w 4127"/>
                <a:gd name="connsiteY1" fmla="*/ 40116 h 4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27" h="40116">
                  <a:moveTo>
                    <a:pt x="0" y="0"/>
                  </a:moveTo>
                  <a:lnTo>
                    <a:pt x="0" y="40116"/>
                  </a:lnTo>
                </a:path>
              </a:pathLst>
            </a:custGeom>
            <a:ln w="2748" cap="sq">
              <a:solidFill>
                <a:srgbClr val="26262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2" name="Freeform: Shape 48">
              <a:extLst>
                <a:ext uri="{FF2B5EF4-FFF2-40B4-BE49-F238E27FC236}">
                  <a16:creationId xmlns:a16="http://schemas.microsoft.com/office/drawing/2014/main" id="{73915CF0-0C9E-9943-B052-035734938738}"/>
                </a:ext>
              </a:extLst>
            </p:cNvPr>
            <p:cNvSpPr/>
            <p:nvPr/>
          </p:nvSpPr>
          <p:spPr>
            <a:xfrm>
              <a:off x="5932753" y="1791176"/>
              <a:ext cx="4127" cy="40116"/>
            </a:xfrm>
            <a:custGeom>
              <a:avLst/>
              <a:gdLst>
                <a:gd name="connsiteX0" fmla="*/ 0 w 4127"/>
                <a:gd name="connsiteY0" fmla="*/ 0 h 40116"/>
                <a:gd name="connsiteX1" fmla="*/ 0 w 4127"/>
                <a:gd name="connsiteY1" fmla="*/ 40116 h 4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27" h="40116">
                  <a:moveTo>
                    <a:pt x="0" y="0"/>
                  </a:moveTo>
                  <a:lnTo>
                    <a:pt x="0" y="40116"/>
                  </a:lnTo>
                </a:path>
              </a:pathLst>
            </a:custGeom>
            <a:ln w="2748" cap="sq">
              <a:solidFill>
                <a:srgbClr val="26262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3" name="Freeform: Shape 49">
              <a:extLst>
                <a:ext uri="{FF2B5EF4-FFF2-40B4-BE49-F238E27FC236}">
                  <a16:creationId xmlns:a16="http://schemas.microsoft.com/office/drawing/2014/main" id="{C8A282CF-661B-0C4B-A958-081B431FD440}"/>
                </a:ext>
              </a:extLst>
            </p:cNvPr>
            <p:cNvSpPr/>
            <p:nvPr/>
          </p:nvSpPr>
          <p:spPr>
            <a:xfrm>
              <a:off x="6502871" y="1791176"/>
              <a:ext cx="4127" cy="40116"/>
            </a:xfrm>
            <a:custGeom>
              <a:avLst/>
              <a:gdLst>
                <a:gd name="connsiteX0" fmla="*/ 0 w 4127"/>
                <a:gd name="connsiteY0" fmla="*/ 0 h 40116"/>
                <a:gd name="connsiteX1" fmla="*/ 0 w 4127"/>
                <a:gd name="connsiteY1" fmla="*/ 40116 h 4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27" h="40116">
                  <a:moveTo>
                    <a:pt x="0" y="0"/>
                  </a:moveTo>
                  <a:lnTo>
                    <a:pt x="0" y="40116"/>
                  </a:lnTo>
                </a:path>
              </a:pathLst>
            </a:custGeom>
            <a:ln w="2748" cap="sq">
              <a:solidFill>
                <a:srgbClr val="26262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sp>
        <p:nvSpPr>
          <p:cNvPr id="34" name="Freeform: Shape 50">
            <a:extLst>
              <a:ext uri="{FF2B5EF4-FFF2-40B4-BE49-F238E27FC236}">
                <a16:creationId xmlns:a16="http://schemas.microsoft.com/office/drawing/2014/main" id="{BA062F4C-85E1-9D42-A7EA-BE2C775EC662}"/>
              </a:ext>
            </a:extLst>
          </p:cNvPr>
          <p:cNvSpPr/>
          <p:nvPr/>
        </p:nvSpPr>
        <p:spPr>
          <a:xfrm>
            <a:off x="2469298" y="5181004"/>
            <a:ext cx="83185" cy="125493"/>
          </a:xfrm>
          <a:custGeom>
            <a:avLst/>
            <a:gdLst>
              <a:gd name="connsiteX0" fmla="*/ 41593 w 83185"/>
              <a:gd name="connsiteY0" fmla="*/ 12964 h 125493"/>
              <a:gd name="connsiteX1" fmla="*/ 22699 w 83185"/>
              <a:gd name="connsiteY1" fmla="*/ 25410 h 125493"/>
              <a:gd name="connsiteX2" fmla="*/ 16379 w 83185"/>
              <a:gd name="connsiteY2" fmla="*/ 62811 h 125493"/>
              <a:gd name="connsiteX3" fmla="*/ 22699 w 83185"/>
              <a:gd name="connsiteY3" fmla="*/ 100084 h 125493"/>
              <a:gd name="connsiteX4" fmla="*/ 41593 w 83185"/>
              <a:gd name="connsiteY4" fmla="*/ 112529 h 125493"/>
              <a:gd name="connsiteX5" fmla="*/ 60551 w 83185"/>
              <a:gd name="connsiteY5" fmla="*/ 100084 h 125493"/>
              <a:gd name="connsiteX6" fmla="*/ 66871 w 83185"/>
              <a:gd name="connsiteY6" fmla="*/ 62811 h 125493"/>
              <a:gd name="connsiteX7" fmla="*/ 60551 w 83185"/>
              <a:gd name="connsiteY7" fmla="*/ 25410 h 125493"/>
              <a:gd name="connsiteX8" fmla="*/ 41593 w 83185"/>
              <a:gd name="connsiteY8" fmla="*/ 12964 h 125493"/>
              <a:gd name="connsiteX9" fmla="*/ 41593 w 83185"/>
              <a:gd name="connsiteY9" fmla="*/ 0 h 125493"/>
              <a:gd name="connsiteX10" fmla="*/ 72513 w 83185"/>
              <a:gd name="connsiteY10" fmla="*/ 16076 h 125493"/>
              <a:gd name="connsiteX11" fmla="*/ 83185 w 83185"/>
              <a:gd name="connsiteY11" fmla="*/ 62811 h 125493"/>
              <a:gd name="connsiteX12" fmla="*/ 72513 w 83185"/>
              <a:gd name="connsiteY12" fmla="*/ 109418 h 125493"/>
              <a:gd name="connsiteX13" fmla="*/ 41593 w 83185"/>
              <a:gd name="connsiteY13" fmla="*/ 125493 h 125493"/>
              <a:gd name="connsiteX14" fmla="*/ 10672 w 83185"/>
              <a:gd name="connsiteY14" fmla="*/ 109418 h 125493"/>
              <a:gd name="connsiteX15" fmla="*/ 0 w 83185"/>
              <a:gd name="connsiteY15" fmla="*/ 62811 h 125493"/>
              <a:gd name="connsiteX16" fmla="*/ 10672 w 83185"/>
              <a:gd name="connsiteY16" fmla="*/ 16076 h 125493"/>
              <a:gd name="connsiteX17" fmla="*/ 41593 w 83185"/>
              <a:gd name="connsiteY17" fmla="*/ 0 h 12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3185" h="125493">
                <a:moveTo>
                  <a:pt x="41593" y="12964"/>
                </a:moveTo>
                <a:cubicBezTo>
                  <a:pt x="33210" y="12964"/>
                  <a:pt x="26912" y="17113"/>
                  <a:pt x="22699" y="25410"/>
                </a:cubicBezTo>
                <a:cubicBezTo>
                  <a:pt x="18486" y="33707"/>
                  <a:pt x="16379" y="46174"/>
                  <a:pt x="16379" y="62811"/>
                </a:cubicBezTo>
                <a:cubicBezTo>
                  <a:pt x="16379" y="79362"/>
                  <a:pt x="18486" y="91786"/>
                  <a:pt x="22699" y="100084"/>
                </a:cubicBezTo>
                <a:cubicBezTo>
                  <a:pt x="26912" y="108381"/>
                  <a:pt x="33210" y="112529"/>
                  <a:pt x="41593" y="112529"/>
                </a:cubicBezTo>
                <a:cubicBezTo>
                  <a:pt x="50019" y="112529"/>
                  <a:pt x="56338" y="108381"/>
                  <a:pt x="60551" y="100084"/>
                </a:cubicBezTo>
                <a:cubicBezTo>
                  <a:pt x="64764" y="91786"/>
                  <a:pt x="66871" y="79362"/>
                  <a:pt x="66871" y="62811"/>
                </a:cubicBezTo>
                <a:cubicBezTo>
                  <a:pt x="66871" y="46174"/>
                  <a:pt x="64764" y="33707"/>
                  <a:pt x="60551" y="25410"/>
                </a:cubicBezTo>
                <a:cubicBezTo>
                  <a:pt x="56338" y="17113"/>
                  <a:pt x="50019" y="12964"/>
                  <a:pt x="41593" y="12964"/>
                </a:cubicBezTo>
                <a:close/>
                <a:moveTo>
                  <a:pt x="41593" y="0"/>
                </a:moveTo>
                <a:cubicBezTo>
                  <a:pt x="55091" y="0"/>
                  <a:pt x="65398" y="5359"/>
                  <a:pt x="72513" y="16076"/>
                </a:cubicBezTo>
                <a:cubicBezTo>
                  <a:pt x="79628" y="26793"/>
                  <a:pt x="83185" y="42371"/>
                  <a:pt x="83185" y="62811"/>
                </a:cubicBezTo>
                <a:cubicBezTo>
                  <a:pt x="83185" y="83165"/>
                  <a:pt x="79628" y="98701"/>
                  <a:pt x="72513" y="109418"/>
                </a:cubicBezTo>
                <a:cubicBezTo>
                  <a:pt x="65398" y="120135"/>
                  <a:pt x="55091" y="125493"/>
                  <a:pt x="41593" y="125493"/>
                </a:cubicBezTo>
                <a:cubicBezTo>
                  <a:pt x="28094" y="125493"/>
                  <a:pt x="17787" y="120135"/>
                  <a:pt x="10672" y="109418"/>
                </a:cubicBezTo>
                <a:cubicBezTo>
                  <a:pt x="3557" y="98701"/>
                  <a:pt x="0" y="83165"/>
                  <a:pt x="0" y="62811"/>
                </a:cubicBezTo>
                <a:cubicBezTo>
                  <a:pt x="0" y="42371"/>
                  <a:pt x="3557" y="26793"/>
                  <a:pt x="10672" y="16076"/>
                </a:cubicBezTo>
                <a:cubicBezTo>
                  <a:pt x="17787" y="5359"/>
                  <a:pt x="28094" y="0"/>
                  <a:pt x="41593" y="0"/>
                </a:cubicBezTo>
                <a:close/>
              </a:path>
            </a:pathLst>
          </a:custGeom>
          <a:solidFill>
            <a:srgbClr val="262626"/>
          </a:solidFill>
          <a:ln w="4121" cap="sq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35" name="Freeform: Shape 51">
            <a:extLst>
              <a:ext uri="{FF2B5EF4-FFF2-40B4-BE49-F238E27FC236}">
                <a16:creationId xmlns:a16="http://schemas.microsoft.com/office/drawing/2014/main" id="{70F3DF58-F6ED-AD4E-8165-5D8D4EECD440}"/>
              </a:ext>
            </a:extLst>
          </p:cNvPr>
          <p:cNvSpPr/>
          <p:nvPr/>
        </p:nvSpPr>
        <p:spPr>
          <a:xfrm>
            <a:off x="2961002" y="5181004"/>
            <a:ext cx="237206" cy="125493"/>
          </a:xfrm>
          <a:custGeom>
            <a:avLst/>
            <a:gdLst>
              <a:gd name="connsiteX0" fmla="*/ 41593 w 237206"/>
              <a:gd name="connsiteY0" fmla="*/ 12964 h 125493"/>
              <a:gd name="connsiteX1" fmla="*/ 22699 w 237206"/>
              <a:gd name="connsiteY1" fmla="*/ 25410 h 125493"/>
              <a:gd name="connsiteX2" fmla="*/ 16379 w 237206"/>
              <a:gd name="connsiteY2" fmla="*/ 62811 h 125493"/>
              <a:gd name="connsiteX3" fmla="*/ 22699 w 237206"/>
              <a:gd name="connsiteY3" fmla="*/ 100084 h 125493"/>
              <a:gd name="connsiteX4" fmla="*/ 41593 w 237206"/>
              <a:gd name="connsiteY4" fmla="*/ 112529 h 125493"/>
              <a:gd name="connsiteX5" fmla="*/ 60551 w 237206"/>
              <a:gd name="connsiteY5" fmla="*/ 100084 h 125493"/>
              <a:gd name="connsiteX6" fmla="*/ 66871 w 237206"/>
              <a:gd name="connsiteY6" fmla="*/ 62811 h 125493"/>
              <a:gd name="connsiteX7" fmla="*/ 60551 w 237206"/>
              <a:gd name="connsiteY7" fmla="*/ 25410 h 125493"/>
              <a:gd name="connsiteX8" fmla="*/ 41593 w 237206"/>
              <a:gd name="connsiteY8" fmla="*/ 12964 h 125493"/>
              <a:gd name="connsiteX9" fmla="*/ 41593 w 237206"/>
              <a:gd name="connsiteY9" fmla="*/ 0 h 125493"/>
              <a:gd name="connsiteX10" fmla="*/ 72513 w 237206"/>
              <a:gd name="connsiteY10" fmla="*/ 16076 h 125493"/>
              <a:gd name="connsiteX11" fmla="*/ 83185 w 237206"/>
              <a:gd name="connsiteY11" fmla="*/ 62811 h 125493"/>
              <a:gd name="connsiteX12" fmla="*/ 72513 w 237206"/>
              <a:gd name="connsiteY12" fmla="*/ 109418 h 125493"/>
              <a:gd name="connsiteX13" fmla="*/ 41593 w 237206"/>
              <a:gd name="connsiteY13" fmla="*/ 125493 h 125493"/>
              <a:gd name="connsiteX14" fmla="*/ 10672 w 237206"/>
              <a:gd name="connsiteY14" fmla="*/ 109418 h 125493"/>
              <a:gd name="connsiteX15" fmla="*/ 0 w 237206"/>
              <a:gd name="connsiteY15" fmla="*/ 62811 h 125493"/>
              <a:gd name="connsiteX16" fmla="*/ 10672 w 237206"/>
              <a:gd name="connsiteY16" fmla="*/ 16076 h 125493"/>
              <a:gd name="connsiteX17" fmla="*/ 41593 w 237206"/>
              <a:gd name="connsiteY17" fmla="*/ 0 h 125493"/>
              <a:gd name="connsiteX18" fmla="*/ 111800 w 237206"/>
              <a:gd name="connsiteY18" fmla="*/ 102547 h 125493"/>
              <a:gd name="connsiteX19" fmla="*/ 128824 w 237206"/>
              <a:gd name="connsiteY19" fmla="*/ 102547 h 125493"/>
              <a:gd name="connsiteX20" fmla="*/ 128824 w 237206"/>
              <a:gd name="connsiteY20" fmla="*/ 123160 h 125493"/>
              <a:gd name="connsiteX21" fmla="*/ 111800 w 237206"/>
              <a:gd name="connsiteY21" fmla="*/ 123160 h 125493"/>
              <a:gd name="connsiteX22" fmla="*/ 111800 w 237206"/>
              <a:gd name="connsiteY22" fmla="*/ 102547 h 125493"/>
              <a:gd name="connsiteX23" fmla="*/ 164404 w 237206"/>
              <a:gd name="connsiteY23" fmla="*/ 2204 h 125493"/>
              <a:gd name="connsiteX24" fmla="*/ 228372 w 237206"/>
              <a:gd name="connsiteY24" fmla="*/ 2204 h 125493"/>
              <a:gd name="connsiteX25" fmla="*/ 228372 w 237206"/>
              <a:gd name="connsiteY25" fmla="*/ 15946 h 125493"/>
              <a:gd name="connsiteX26" fmla="*/ 179364 w 237206"/>
              <a:gd name="connsiteY26" fmla="*/ 15946 h 125493"/>
              <a:gd name="connsiteX27" fmla="*/ 179364 w 237206"/>
              <a:gd name="connsiteY27" fmla="*/ 45634 h 125493"/>
              <a:gd name="connsiteX28" fmla="*/ 186457 w 237206"/>
              <a:gd name="connsiteY28" fmla="*/ 43787 h 125493"/>
              <a:gd name="connsiteX29" fmla="*/ 193551 w 237206"/>
              <a:gd name="connsiteY29" fmla="*/ 43171 h 125493"/>
              <a:gd name="connsiteX30" fmla="*/ 225438 w 237206"/>
              <a:gd name="connsiteY30" fmla="*/ 54287 h 125493"/>
              <a:gd name="connsiteX31" fmla="*/ 237207 w 237206"/>
              <a:gd name="connsiteY31" fmla="*/ 84332 h 125493"/>
              <a:gd name="connsiteX32" fmla="*/ 225116 w 237206"/>
              <a:gd name="connsiteY32" fmla="*/ 114668 h 125493"/>
              <a:gd name="connsiteX33" fmla="*/ 191036 w 237206"/>
              <a:gd name="connsiteY33" fmla="*/ 125493 h 125493"/>
              <a:gd name="connsiteX34" fmla="*/ 175592 w 237206"/>
              <a:gd name="connsiteY34" fmla="*/ 124197 h 125493"/>
              <a:gd name="connsiteX35" fmla="*/ 159374 w 237206"/>
              <a:gd name="connsiteY35" fmla="*/ 120308 h 125493"/>
              <a:gd name="connsiteX36" fmla="*/ 159374 w 237206"/>
              <a:gd name="connsiteY36" fmla="*/ 103843 h 125493"/>
              <a:gd name="connsiteX37" fmla="*/ 174334 w 237206"/>
              <a:gd name="connsiteY37" fmla="*/ 109807 h 125493"/>
              <a:gd name="connsiteX38" fmla="*/ 190713 w 237206"/>
              <a:gd name="connsiteY38" fmla="*/ 111751 h 125493"/>
              <a:gd name="connsiteX39" fmla="*/ 212799 w 237206"/>
              <a:gd name="connsiteY39" fmla="*/ 104362 h 125493"/>
              <a:gd name="connsiteX40" fmla="*/ 220956 w 237206"/>
              <a:gd name="connsiteY40" fmla="*/ 84332 h 125493"/>
              <a:gd name="connsiteX41" fmla="*/ 212799 w 237206"/>
              <a:gd name="connsiteY41" fmla="*/ 64335 h 125493"/>
              <a:gd name="connsiteX42" fmla="*/ 190713 w 237206"/>
              <a:gd name="connsiteY42" fmla="*/ 56978 h 125493"/>
              <a:gd name="connsiteX43" fmla="*/ 177687 w 237206"/>
              <a:gd name="connsiteY43" fmla="*/ 58436 h 125493"/>
              <a:gd name="connsiteX44" fmla="*/ 164404 w 237206"/>
              <a:gd name="connsiteY44" fmla="*/ 62941 h 125493"/>
              <a:gd name="connsiteX45" fmla="*/ 164404 w 237206"/>
              <a:gd name="connsiteY45" fmla="*/ 2204 h 12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37206" h="125493">
                <a:moveTo>
                  <a:pt x="41593" y="12964"/>
                </a:moveTo>
                <a:cubicBezTo>
                  <a:pt x="33210" y="12964"/>
                  <a:pt x="26912" y="17113"/>
                  <a:pt x="22699" y="25410"/>
                </a:cubicBezTo>
                <a:cubicBezTo>
                  <a:pt x="18486" y="33707"/>
                  <a:pt x="16379" y="46174"/>
                  <a:pt x="16379" y="62811"/>
                </a:cubicBezTo>
                <a:cubicBezTo>
                  <a:pt x="16379" y="79362"/>
                  <a:pt x="18486" y="91786"/>
                  <a:pt x="22699" y="100084"/>
                </a:cubicBezTo>
                <a:cubicBezTo>
                  <a:pt x="26912" y="108381"/>
                  <a:pt x="33210" y="112529"/>
                  <a:pt x="41593" y="112529"/>
                </a:cubicBezTo>
                <a:cubicBezTo>
                  <a:pt x="50019" y="112529"/>
                  <a:pt x="56338" y="108381"/>
                  <a:pt x="60551" y="100084"/>
                </a:cubicBezTo>
                <a:cubicBezTo>
                  <a:pt x="64764" y="91786"/>
                  <a:pt x="66871" y="79362"/>
                  <a:pt x="66871" y="62811"/>
                </a:cubicBezTo>
                <a:cubicBezTo>
                  <a:pt x="66871" y="46174"/>
                  <a:pt x="64764" y="33707"/>
                  <a:pt x="60551" y="25410"/>
                </a:cubicBezTo>
                <a:cubicBezTo>
                  <a:pt x="56338" y="17113"/>
                  <a:pt x="50019" y="12964"/>
                  <a:pt x="41593" y="12964"/>
                </a:cubicBezTo>
                <a:close/>
                <a:moveTo>
                  <a:pt x="41593" y="0"/>
                </a:moveTo>
                <a:cubicBezTo>
                  <a:pt x="55091" y="0"/>
                  <a:pt x="65398" y="5359"/>
                  <a:pt x="72513" y="16076"/>
                </a:cubicBezTo>
                <a:cubicBezTo>
                  <a:pt x="79628" y="26793"/>
                  <a:pt x="83185" y="42371"/>
                  <a:pt x="83185" y="62811"/>
                </a:cubicBezTo>
                <a:cubicBezTo>
                  <a:pt x="83185" y="83165"/>
                  <a:pt x="79628" y="98701"/>
                  <a:pt x="72513" y="109418"/>
                </a:cubicBezTo>
                <a:cubicBezTo>
                  <a:pt x="65398" y="120135"/>
                  <a:pt x="55091" y="125493"/>
                  <a:pt x="41593" y="125493"/>
                </a:cubicBezTo>
                <a:cubicBezTo>
                  <a:pt x="28094" y="125493"/>
                  <a:pt x="17787" y="120135"/>
                  <a:pt x="10672" y="109418"/>
                </a:cubicBezTo>
                <a:cubicBezTo>
                  <a:pt x="3557" y="98701"/>
                  <a:pt x="0" y="83165"/>
                  <a:pt x="0" y="62811"/>
                </a:cubicBezTo>
                <a:cubicBezTo>
                  <a:pt x="0" y="42371"/>
                  <a:pt x="3557" y="26793"/>
                  <a:pt x="10672" y="16076"/>
                </a:cubicBezTo>
                <a:cubicBezTo>
                  <a:pt x="17787" y="5359"/>
                  <a:pt x="28094" y="0"/>
                  <a:pt x="41593" y="0"/>
                </a:cubicBezTo>
                <a:close/>
                <a:moveTo>
                  <a:pt x="111800" y="102547"/>
                </a:moveTo>
                <a:lnTo>
                  <a:pt x="128824" y="102547"/>
                </a:lnTo>
                <a:lnTo>
                  <a:pt x="128824" y="123160"/>
                </a:lnTo>
                <a:lnTo>
                  <a:pt x="111800" y="123160"/>
                </a:lnTo>
                <a:lnTo>
                  <a:pt x="111800" y="102547"/>
                </a:lnTo>
                <a:close/>
                <a:moveTo>
                  <a:pt x="164404" y="2204"/>
                </a:moveTo>
                <a:lnTo>
                  <a:pt x="228372" y="2204"/>
                </a:lnTo>
                <a:lnTo>
                  <a:pt x="228372" y="15946"/>
                </a:lnTo>
                <a:lnTo>
                  <a:pt x="179364" y="15946"/>
                </a:lnTo>
                <a:lnTo>
                  <a:pt x="179364" y="45634"/>
                </a:lnTo>
                <a:cubicBezTo>
                  <a:pt x="181728" y="44813"/>
                  <a:pt x="184093" y="44197"/>
                  <a:pt x="186457" y="43787"/>
                </a:cubicBezTo>
                <a:cubicBezTo>
                  <a:pt x="188822" y="43376"/>
                  <a:pt x="191186" y="43171"/>
                  <a:pt x="193551" y="43171"/>
                </a:cubicBezTo>
                <a:cubicBezTo>
                  <a:pt x="206963" y="43171"/>
                  <a:pt x="217593" y="46876"/>
                  <a:pt x="225438" y="54287"/>
                </a:cubicBezTo>
                <a:cubicBezTo>
                  <a:pt x="233284" y="61699"/>
                  <a:pt x="237207" y="71713"/>
                  <a:pt x="237207" y="84332"/>
                </a:cubicBezTo>
                <a:cubicBezTo>
                  <a:pt x="237207" y="97340"/>
                  <a:pt x="233176" y="107452"/>
                  <a:pt x="225116" y="114668"/>
                </a:cubicBezTo>
                <a:cubicBezTo>
                  <a:pt x="217055" y="121885"/>
                  <a:pt x="205695" y="125493"/>
                  <a:pt x="191036" y="125493"/>
                </a:cubicBezTo>
                <a:cubicBezTo>
                  <a:pt x="185963" y="125493"/>
                  <a:pt x="180815" y="125061"/>
                  <a:pt x="175592" y="124197"/>
                </a:cubicBezTo>
                <a:cubicBezTo>
                  <a:pt x="170368" y="123333"/>
                  <a:pt x="164962" y="122036"/>
                  <a:pt x="159374" y="120308"/>
                </a:cubicBezTo>
                <a:lnTo>
                  <a:pt x="159374" y="103843"/>
                </a:lnTo>
                <a:cubicBezTo>
                  <a:pt x="164189" y="106523"/>
                  <a:pt x="169175" y="108510"/>
                  <a:pt x="174334" y="109807"/>
                </a:cubicBezTo>
                <a:cubicBezTo>
                  <a:pt x="179493" y="111103"/>
                  <a:pt x="184952" y="111751"/>
                  <a:pt x="190713" y="111751"/>
                </a:cubicBezTo>
                <a:cubicBezTo>
                  <a:pt x="199999" y="111751"/>
                  <a:pt x="207361" y="109288"/>
                  <a:pt x="212799" y="104362"/>
                </a:cubicBezTo>
                <a:cubicBezTo>
                  <a:pt x="218237" y="99436"/>
                  <a:pt x="220956" y="92759"/>
                  <a:pt x="220956" y="84332"/>
                </a:cubicBezTo>
                <a:cubicBezTo>
                  <a:pt x="220956" y="75905"/>
                  <a:pt x="218237" y="69240"/>
                  <a:pt x="212799" y="64335"/>
                </a:cubicBezTo>
                <a:cubicBezTo>
                  <a:pt x="207361" y="59430"/>
                  <a:pt x="199999" y="56978"/>
                  <a:pt x="190713" y="56978"/>
                </a:cubicBezTo>
                <a:cubicBezTo>
                  <a:pt x="186371" y="56978"/>
                  <a:pt x="182029" y="57464"/>
                  <a:pt x="177687" y="58436"/>
                </a:cubicBezTo>
                <a:cubicBezTo>
                  <a:pt x="173345" y="59408"/>
                  <a:pt x="168917" y="60910"/>
                  <a:pt x="164404" y="62941"/>
                </a:cubicBezTo>
                <a:lnTo>
                  <a:pt x="164404" y="2204"/>
                </a:lnTo>
                <a:close/>
              </a:path>
            </a:pathLst>
          </a:custGeom>
          <a:solidFill>
            <a:srgbClr val="262626"/>
          </a:solidFill>
          <a:ln w="4121" cap="sq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36" name="Freeform: Shape 52">
            <a:extLst>
              <a:ext uri="{FF2B5EF4-FFF2-40B4-BE49-F238E27FC236}">
                <a16:creationId xmlns:a16="http://schemas.microsoft.com/office/drawing/2014/main" id="{FF4A5BBB-E96F-3148-9CE0-79141312A9A7}"/>
              </a:ext>
            </a:extLst>
          </p:cNvPr>
          <p:cNvSpPr/>
          <p:nvPr/>
        </p:nvSpPr>
        <p:spPr>
          <a:xfrm>
            <a:off x="3616756" y="5183208"/>
            <a:ext cx="71706" cy="120955"/>
          </a:xfrm>
          <a:custGeom>
            <a:avLst/>
            <a:gdLst>
              <a:gd name="connsiteX0" fmla="*/ 2386 w 71706"/>
              <a:gd name="connsiteY0" fmla="*/ 107149 h 120955"/>
              <a:gd name="connsiteX1" fmla="*/ 28953 w 71706"/>
              <a:gd name="connsiteY1" fmla="*/ 107149 h 120955"/>
              <a:gd name="connsiteX2" fmla="*/ 28953 w 71706"/>
              <a:gd name="connsiteY2" fmla="*/ 14909 h 120955"/>
              <a:gd name="connsiteX3" fmla="*/ 0 w 71706"/>
              <a:gd name="connsiteY3" fmla="*/ 20743 h 120955"/>
              <a:gd name="connsiteX4" fmla="*/ 0 w 71706"/>
              <a:gd name="connsiteY4" fmla="*/ 5834 h 120955"/>
              <a:gd name="connsiteX5" fmla="*/ 28825 w 71706"/>
              <a:gd name="connsiteY5" fmla="*/ 0 h 120955"/>
              <a:gd name="connsiteX6" fmla="*/ 45075 w 71706"/>
              <a:gd name="connsiteY6" fmla="*/ 0 h 120955"/>
              <a:gd name="connsiteX7" fmla="*/ 45075 w 71706"/>
              <a:gd name="connsiteY7" fmla="*/ 107149 h 120955"/>
              <a:gd name="connsiteX8" fmla="*/ 71707 w 71706"/>
              <a:gd name="connsiteY8" fmla="*/ 107149 h 120955"/>
              <a:gd name="connsiteX9" fmla="*/ 71707 w 71706"/>
              <a:gd name="connsiteY9" fmla="*/ 120956 h 120955"/>
              <a:gd name="connsiteX10" fmla="*/ 2386 w 71706"/>
              <a:gd name="connsiteY10" fmla="*/ 120956 h 120955"/>
              <a:gd name="connsiteX11" fmla="*/ 2386 w 71706"/>
              <a:gd name="connsiteY11" fmla="*/ 107149 h 120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706" h="120955">
                <a:moveTo>
                  <a:pt x="2386" y="107149"/>
                </a:moveTo>
                <a:lnTo>
                  <a:pt x="28953" y="107149"/>
                </a:lnTo>
                <a:lnTo>
                  <a:pt x="28953" y="14909"/>
                </a:lnTo>
                <a:lnTo>
                  <a:pt x="0" y="20743"/>
                </a:lnTo>
                <a:lnTo>
                  <a:pt x="0" y="5834"/>
                </a:lnTo>
                <a:lnTo>
                  <a:pt x="28825" y="0"/>
                </a:lnTo>
                <a:lnTo>
                  <a:pt x="45075" y="0"/>
                </a:lnTo>
                <a:lnTo>
                  <a:pt x="45075" y="107149"/>
                </a:lnTo>
                <a:lnTo>
                  <a:pt x="71707" y="107149"/>
                </a:lnTo>
                <a:lnTo>
                  <a:pt x="71707" y="120956"/>
                </a:lnTo>
                <a:lnTo>
                  <a:pt x="2386" y="120956"/>
                </a:lnTo>
                <a:lnTo>
                  <a:pt x="2386" y="107149"/>
                </a:lnTo>
                <a:close/>
              </a:path>
            </a:pathLst>
          </a:custGeom>
          <a:solidFill>
            <a:srgbClr val="262626"/>
          </a:solidFill>
          <a:ln w="4121" cap="sq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37" name="Freeform: Shape 53">
            <a:extLst>
              <a:ext uri="{FF2B5EF4-FFF2-40B4-BE49-F238E27FC236}">
                <a16:creationId xmlns:a16="http://schemas.microsoft.com/office/drawing/2014/main" id="{3E2F3460-095D-5E41-8FD0-1FE934046D39}"/>
              </a:ext>
            </a:extLst>
          </p:cNvPr>
          <p:cNvSpPr/>
          <p:nvPr/>
        </p:nvSpPr>
        <p:spPr>
          <a:xfrm>
            <a:off x="4108460" y="5183208"/>
            <a:ext cx="229984" cy="123289"/>
          </a:xfrm>
          <a:custGeom>
            <a:avLst/>
            <a:gdLst>
              <a:gd name="connsiteX0" fmla="*/ 2386 w 229984"/>
              <a:gd name="connsiteY0" fmla="*/ 107149 h 123289"/>
              <a:gd name="connsiteX1" fmla="*/ 28953 w 229984"/>
              <a:gd name="connsiteY1" fmla="*/ 107149 h 123289"/>
              <a:gd name="connsiteX2" fmla="*/ 28953 w 229984"/>
              <a:gd name="connsiteY2" fmla="*/ 14909 h 123289"/>
              <a:gd name="connsiteX3" fmla="*/ 0 w 229984"/>
              <a:gd name="connsiteY3" fmla="*/ 20743 h 123289"/>
              <a:gd name="connsiteX4" fmla="*/ 0 w 229984"/>
              <a:gd name="connsiteY4" fmla="*/ 5834 h 123289"/>
              <a:gd name="connsiteX5" fmla="*/ 28825 w 229984"/>
              <a:gd name="connsiteY5" fmla="*/ 0 h 123289"/>
              <a:gd name="connsiteX6" fmla="*/ 45075 w 229984"/>
              <a:gd name="connsiteY6" fmla="*/ 0 h 123289"/>
              <a:gd name="connsiteX7" fmla="*/ 45075 w 229984"/>
              <a:gd name="connsiteY7" fmla="*/ 107149 h 123289"/>
              <a:gd name="connsiteX8" fmla="*/ 71707 w 229984"/>
              <a:gd name="connsiteY8" fmla="*/ 107149 h 123289"/>
              <a:gd name="connsiteX9" fmla="*/ 71707 w 229984"/>
              <a:gd name="connsiteY9" fmla="*/ 120956 h 123289"/>
              <a:gd name="connsiteX10" fmla="*/ 2386 w 229984"/>
              <a:gd name="connsiteY10" fmla="*/ 120956 h 123289"/>
              <a:gd name="connsiteX11" fmla="*/ 2386 w 229984"/>
              <a:gd name="connsiteY11" fmla="*/ 107149 h 123289"/>
              <a:gd name="connsiteX12" fmla="*/ 104578 w 229984"/>
              <a:gd name="connsiteY12" fmla="*/ 100342 h 123289"/>
              <a:gd name="connsiteX13" fmla="*/ 121602 w 229984"/>
              <a:gd name="connsiteY13" fmla="*/ 100342 h 123289"/>
              <a:gd name="connsiteX14" fmla="*/ 121602 w 229984"/>
              <a:gd name="connsiteY14" fmla="*/ 120956 h 123289"/>
              <a:gd name="connsiteX15" fmla="*/ 104578 w 229984"/>
              <a:gd name="connsiteY15" fmla="*/ 120956 h 123289"/>
              <a:gd name="connsiteX16" fmla="*/ 104578 w 229984"/>
              <a:gd name="connsiteY16" fmla="*/ 100342 h 123289"/>
              <a:gd name="connsiteX17" fmla="*/ 157181 w 229984"/>
              <a:gd name="connsiteY17" fmla="*/ 0 h 123289"/>
              <a:gd name="connsiteX18" fmla="*/ 221150 w 229984"/>
              <a:gd name="connsiteY18" fmla="*/ 0 h 123289"/>
              <a:gd name="connsiteX19" fmla="*/ 221150 w 229984"/>
              <a:gd name="connsiteY19" fmla="*/ 13742 h 123289"/>
              <a:gd name="connsiteX20" fmla="*/ 172142 w 229984"/>
              <a:gd name="connsiteY20" fmla="*/ 13742 h 123289"/>
              <a:gd name="connsiteX21" fmla="*/ 172142 w 229984"/>
              <a:gd name="connsiteY21" fmla="*/ 43430 h 123289"/>
              <a:gd name="connsiteX22" fmla="*/ 179235 w 229984"/>
              <a:gd name="connsiteY22" fmla="*/ 41582 h 123289"/>
              <a:gd name="connsiteX23" fmla="*/ 186328 w 229984"/>
              <a:gd name="connsiteY23" fmla="*/ 40967 h 123289"/>
              <a:gd name="connsiteX24" fmla="*/ 218216 w 229984"/>
              <a:gd name="connsiteY24" fmla="*/ 52083 h 123289"/>
              <a:gd name="connsiteX25" fmla="*/ 229984 w 229984"/>
              <a:gd name="connsiteY25" fmla="*/ 82128 h 123289"/>
              <a:gd name="connsiteX26" fmla="*/ 217893 w 229984"/>
              <a:gd name="connsiteY26" fmla="*/ 112464 h 123289"/>
              <a:gd name="connsiteX27" fmla="*/ 183813 w 229984"/>
              <a:gd name="connsiteY27" fmla="*/ 123289 h 123289"/>
              <a:gd name="connsiteX28" fmla="*/ 168369 w 229984"/>
              <a:gd name="connsiteY28" fmla="*/ 121993 h 123289"/>
              <a:gd name="connsiteX29" fmla="*/ 152151 w 229984"/>
              <a:gd name="connsiteY29" fmla="*/ 118104 h 123289"/>
              <a:gd name="connsiteX30" fmla="*/ 152151 w 229984"/>
              <a:gd name="connsiteY30" fmla="*/ 101639 h 123289"/>
              <a:gd name="connsiteX31" fmla="*/ 167112 w 229984"/>
              <a:gd name="connsiteY31" fmla="*/ 107602 h 123289"/>
              <a:gd name="connsiteX32" fmla="*/ 183491 w 229984"/>
              <a:gd name="connsiteY32" fmla="*/ 109547 h 123289"/>
              <a:gd name="connsiteX33" fmla="*/ 205577 w 229984"/>
              <a:gd name="connsiteY33" fmla="*/ 102158 h 123289"/>
              <a:gd name="connsiteX34" fmla="*/ 213734 w 229984"/>
              <a:gd name="connsiteY34" fmla="*/ 82128 h 123289"/>
              <a:gd name="connsiteX35" fmla="*/ 205577 w 229984"/>
              <a:gd name="connsiteY35" fmla="*/ 62131 h 123289"/>
              <a:gd name="connsiteX36" fmla="*/ 183491 w 229984"/>
              <a:gd name="connsiteY36" fmla="*/ 54774 h 123289"/>
              <a:gd name="connsiteX37" fmla="*/ 170465 w 229984"/>
              <a:gd name="connsiteY37" fmla="*/ 56232 h 123289"/>
              <a:gd name="connsiteX38" fmla="*/ 157181 w 229984"/>
              <a:gd name="connsiteY38" fmla="*/ 60737 h 123289"/>
              <a:gd name="connsiteX39" fmla="*/ 157181 w 229984"/>
              <a:gd name="connsiteY39" fmla="*/ 0 h 12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29984" h="123289">
                <a:moveTo>
                  <a:pt x="2386" y="107149"/>
                </a:moveTo>
                <a:lnTo>
                  <a:pt x="28953" y="107149"/>
                </a:lnTo>
                <a:lnTo>
                  <a:pt x="28953" y="14909"/>
                </a:lnTo>
                <a:lnTo>
                  <a:pt x="0" y="20743"/>
                </a:lnTo>
                <a:lnTo>
                  <a:pt x="0" y="5834"/>
                </a:lnTo>
                <a:lnTo>
                  <a:pt x="28825" y="0"/>
                </a:lnTo>
                <a:lnTo>
                  <a:pt x="45075" y="0"/>
                </a:lnTo>
                <a:lnTo>
                  <a:pt x="45075" y="107149"/>
                </a:lnTo>
                <a:lnTo>
                  <a:pt x="71707" y="107149"/>
                </a:lnTo>
                <a:lnTo>
                  <a:pt x="71707" y="120956"/>
                </a:lnTo>
                <a:lnTo>
                  <a:pt x="2386" y="120956"/>
                </a:lnTo>
                <a:lnTo>
                  <a:pt x="2386" y="107149"/>
                </a:lnTo>
                <a:close/>
                <a:moveTo>
                  <a:pt x="104578" y="100342"/>
                </a:moveTo>
                <a:lnTo>
                  <a:pt x="121602" y="100342"/>
                </a:lnTo>
                <a:lnTo>
                  <a:pt x="121602" y="120956"/>
                </a:lnTo>
                <a:lnTo>
                  <a:pt x="104578" y="120956"/>
                </a:lnTo>
                <a:lnTo>
                  <a:pt x="104578" y="100342"/>
                </a:lnTo>
                <a:close/>
                <a:moveTo>
                  <a:pt x="157181" y="0"/>
                </a:moveTo>
                <a:lnTo>
                  <a:pt x="221150" y="0"/>
                </a:lnTo>
                <a:lnTo>
                  <a:pt x="221150" y="13742"/>
                </a:lnTo>
                <a:lnTo>
                  <a:pt x="172142" y="13742"/>
                </a:lnTo>
                <a:lnTo>
                  <a:pt x="172142" y="43430"/>
                </a:lnTo>
                <a:cubicBezTo>
                  <a:pt x="174506" y="42609"/>
                  <a:pt x="176871" y="41993"/>
                  <a:pt x="179235" y="41582"/>
                </a:cubicBezTo>
                <a:cubicBezTo>
                  <a:pt x="181599" y="41172"/>
                  <a:pt x="183964" y="40967"/>
                  <a:pt x="186328" y="40967"/>
                </a:cubicBezTo>
                <a:cubicBezTo>
                  <a:pt x="199741" y="40967"/>
                  <a:pt x="210370" y="44672"/>
                  <a:pt x="218216" y="52083"/>
                </a:cubicBezTo>
                <a:cubicBezTo>
                  <a:pt x="226062" y="59495"/>
                  <a:pt x="229984" y="69509"/>
                  <a:pt x="229984" y="82128"/>
                </a:cubicBezTo>
                <a:cubicBezTo>
                  <a:pt x="229984" y="95136"/>
                  <a:pt x="225954" y="105248"/>
                  <a:pt x="217893" y="112464"/>
                </a:cubicBezTo>
                <a:cubicBezTo>
                  <a:pt x="209833" y="119681"/>
                  <a:pt x="198473" y="123289"/>
                  <a:pt x="183813" y="123289"/>
                </a:cubicBezTo>
                <a:cubicBezTo>
                  <a:pt x="178740" y="123289"/>
                  <a:pt x="173592" y="122857"/>
                  <a:pt x="168369" y="121993"/>
                </a:cubicBezTo>
                <a:cubicBezTo>
                  <a:pt x="163146" y="121129"/>
                  <a:pt x="157740" y="119832"/>
                  <a:pt x="152151" y="118104"/>
                </a:cubicBezTo>
                <a:lnTo>
                  <a:pt x="152151" y="101639"/>
                </a:lnTo>
                <a:cubicBezTo>
                  <a:pt x="156966" y="104318"/>
                  <a:pt x="161953" y="106306"/>
                  <a:pt x="167112" y="107602"/>
                </a:cubicBezTo>
                <a:cubicBezTo>
                  <a:pt x="172271" y="108899"/>
                  <a:pt x="177730" y="109547"/>
                  <a:pt x="183491" y="109547"/>
                </a:cubicBezTo>
                <a:cubicBezTo>
                  <a:pt x="192777" y="109547"/>
                  <a:pt x="200139" y="107084"/>
                  <a:pt x="205577" y="102158"/>
                </a:cubicBezTo>
                <a:cubicBezTo>
                  <a:pt x="211015" y="97231"/>
                  <a:pt x="213734" y="90555"/>
                  <a:pt x="213734" y="82128"/>
                </a:cubicBezTo>
                <a:cubicBezTo>
                  <a:pt x="213734" y="73701"/>
                  <a:pt x="211015" y="67035"/>
                  <a:pt x="205577" y="62131"/>
                </a:cubicBezTo>
                <a:cubicBezTo>
                  <a:pt x="200139" y="57226"/>
                  <a:pt x="192777" y="54774"/>
                  <a:pt x="183491" y="54774"/>
                </a:cubicBezTo>
                <a:cubicBezTo>
                  <a:pt x="179149" y="54774"/>
                  <a:pt x="174807" y="55260"/>
                  <a:pt x="170465" y="56232"/>
                </a:cubicBezTo>
                <a:cubicBezTo>
                  <a:pt x="166123" y="57204"/>
                  <a:pt x="161695" y="58706"/>
                  <a:pt x="157181" y="60737"/>
                </a:cubicBezTo>
                <a:lnTo>
                  <a:pt x="157181" y="0"/>
                </a:lnTo>
                <a:close/>
              </a:path>
            </a:pathLst>
          </a:custGeom>
          <a:solidFill>
            <a:srgbClr val="262626"/>
          </a:solidFill>
          <a:ln w="4121" cap="sq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38" name="Freeform: Shape 54">
            <a:extLst>
              <a:ext uri="{FF2B5EF4-FFF2-40B4-BE49-F238E27FC236}">
                <a16:creationId xmlns:a16="http://schemas.microsoft.com/office/drawing/2014/main" id="{5194DFB7-7B23-9A45-9013-BAA524A31D29}"/>
              </a:ext>
            </a:extLst>
          </p:cNvPr>
          <p:cNvSpPr/>
          <p:nvPr/>
        </p:nvSpPr>
        <p:spPr>
          <a:xfrm>
            <a:off x="4750990" y="5181004"/>
            <a:ext cx="76414" cy="123159"/>
          </a:xfrm>
          <a:custGeom>
            <a:avLst/>
            <a:gdLst>
              <a:gd name="connsiteX0" fmla="*/ 19539 w 76414"/>
              <a:gd name="connsiteY0" fmla="*/ 109353 h 123159"/>
              <a:gd name="connsiteX1" fmla="*/ 76414 w 76414"/>
              <a:gd name="connsiteY1" fmla="*/ 109353 h 123159"/>
              <a:gd name="connsiteX2" fmla="*/ 76414 w 76414"/>
              <a:gd name="connsiteY2" fmla="*/ 123160 h 123159"/>
              <a:gd name="connsiteX3" fmla="*/ 0 w 76414"/>
              <a:gd name="connsiteY3" fmla="*/ 123160 h 123159"/>
              <a:gd name="connsiteX4" fmla="*/ 0 w 76414"/>
              <a:gd name="connsiteY4" fmla="*/ 109353 h 123159"/>
              <a:gd name="connsiteX5" fmla="*/ 25246 w 76414"/>
              <a:gd name="connsiteY5" fmla="*/ 83489 h 123159"/>
              <a:gd name="connsiteX6" fmla="*/ 45333 w 76414"/>
              <a:gd name="connsiteY6" fmla="*/ 62552 h 123159"/>
              <a:gd name="connsiteX7" fmla="*/ 56295 w 76414"/>
              <a:gd name="connsiteY7" fmla="*/ 47611 h 123159"/>
              <a:gd name="connsiteX8" fmla="*/ 59390 w 76414"/>
              <a:gd name="connsiteY8" fmla="*/ 35587 h 123159"/>
              <a:gd name="connsiteX9" fmla="*/ 52652 w 76414"/>
              <a:gd name="connsiteY9" fmla="*/ 19835 h 123159"/>
              <a:gd name="connsiteX10" fmla="*/ 35144 w 76414"/>
              <a:gd name="connsiteY10" fmla="*/ 13742 h 123159"/>
              <a:gd name="connsiteX11" fmla="*/ 18958 w 76414"/>
              <a:gd name="connsiteY11" fmla="*/ 16432 h 123159"/>
              <a:gd name="connsiteX12" fmla="*/ 774 w 76414"/>
              <a:gd name="connsiteY12" fmla="*/ 24567 h 123159"/>
              <a:gd name="connsiteX13" fmla="*/ 774 w 76414"/>
              <a:gd name="connsiteY13" fmla="*/ 8038 h 123159"/>
              <a:gd name="connsiteX14" fmla="*/ 19184 w 76414"/>
              <a:gd name="connsiteY14" fmla="*/ 2010 h 123159"/>
              <a:gd name="connsiteX15" fmla="*/ 34822 w 76414"/>
              <a:gd name="connsiteY15" fmla="*/ 0 h 123159"/>
              <a:gd name="connsiteX16" fmla="*/ 64646 w 76414"/>
              <a:gd name="connsiteY16" fmla="*/ 9399 h 123159"/>
              <a:gd name="connsiteX17" fmla="*/ 75769 w 76414"/>
              <a:gd name="connsiteY17" fmla="*/ 34485 h 123159"/>
              <a:gd name="connsiteX18" fmla="*/ 72964 w 76414"/>
              <a:gd name="connsiteY18" fmla="*/ 48648 h 123159"/>
              <a:gd name="connsiteX19" fmla="*/ 62873 w 76414"/>
              <a:gd name="connsiteY19" fmla="*/ 64432 h 123159"/>
              <a:gd name="connsiteX20" fmla="*/ 50008 w 76414"/>
              <a:gd name="connsiteY20" fmla="*/ 77980 h 123159"/>
              <a:gd name="connsiteX21" fmla="*/ 19539 w 76414"/>
              <a:gd name="connsiteY21" fmla="*/ 109353 h 12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6414" h="123159">
                <a:moveTo>
                  <a:pt x="19539" y="109353"/>
                </a:moveTo>
                <a:lnTo>
                  <a:pt x="76414" y="109353"/>
                </a:lnTo>
                <a:lnTo>
                  <a:pt x="76414" y="123160"/>
                </a:lnTo>
                <a:lnTo>
                  <a:pt x="0" y="123160"/>
                </a:lnTo>
                <a:lnTo>
                  <a:pt x="0" y="109353"/>
                </a:lnTo>
                <a:cubicBezTo>
                  <a:pt x="6148" y="102957"/>
                  <a:pt x="14563" y="94336"/>
                  <a:pt x="25246" y="83489"/>
                </a:cubicBezTo>
                <a:cubicBezTo>
                  <a:pt x="35929" y="72643"/>
                  <a:pt x="42624" y="65664"/>
                  <a:pt x="45333" y="62552"/>
                </a:cubicBezTo>
                <a:cubicBezTo>
                  <a:pt x="50577" y="56675"/>
                  <a:pt x="54231" y="51695"/>
                  <a:pt x="56295" y="47611"/>
                </a:cubicBezTo>
                <a:cubicBezTo>
                  <a:pt x="58358" y="43527"/>
                  <a:pt x="59390" y="39519"/>
                  <a:pt x="59390" y="35587"/>
                </a:cubicBezTo>
                <a:cubicBezTo>
                  <a:pt x="59390" y="29148"/>
                  <a:pt x="57144" y="23897"/>
                  <a:pt x="52652" y="19835"/>
                </a:cubicBezTo>
                <a:cubicBezTo>
                  <a:pt x="48159" y="15773"/>
                  <a:pt x="42323" y="13742"/>
                  <a:pt x="35144" y="13742"/>
                </a:cubicBezTo>
                <a:cubicBezTo>
                  <a:pt x="30028" y="13742"/>
                  <a:pt x="24633" y="14639"/>
                  <a:pt x="18958" y="16432"/>
                </a:cubicBezTo>
                <a:cubicBezTo>
                  <a:pt x="13284" y="18225"/>
                  <a:pt x="7222" y="20937"/>
                  <a:pt x="774" y="24567"/>
                </a:cubicBezTo>
                <a:lnTo>
                  <a:pt x="774" y="8038"/>
                </a:lnTo>
                <a:cubicBezTo>
                  <a:pt x="7351" y="5358"/>
                  <a:pt x="13488" y="3349"/>
                  <a:pt x="19184" y="2010"/>
                </a:cubicBezTo>
                <a:cubicBezTo>
                  <a:pt x="24880" y="670"/>
                  <a:pt x="30093" y="0"/>
                  <a:pt x="34822" y="0"/>
                </a:cubicBezTo>
                <a:cubicBezTo>
                  <a:pt x="47289" y="0"/>
                  <a:pt x="57230" y="3133"/>
                  <a:pt x="64646" y="9399"/>
                </a:cubicBezTo>
                <a:cubicBezTo>
                  <a:pt x="72062" y="15665"/>
                  <a:pt x="75769" y="24027"/>
                  <a:pt x="75769" y="34485"/>
                </a:cubicBezTo>
                <a:cubicBezTo>
                  <a:pt x="75769" y="39454"/>
                  <a:pt x="74834" y="44176"/>
                  <a:pt x="72964" y="48648"/>
                </a:cubicBezTo>
                <a:cubicBezTo>
                  <a:pt x="71094" y="53121"/>
                  <a:pt x="67730" y="58382"/>
                  <a:pt x="62873" y="64432"/>
                </a:cubicBezTo>
                <a:cubicBezTo>
                  <a:pt x="61497" y="65988"/>
                  <a:pt x="57209" y="70504"/>
                  <a:pt x="50008" y="77980"/>
                </a:cubicBezTo>
                <a:cubicBezTo>
                  <a:pt x="42807" y="85456"/>
                  <a:pt x="32651" y="95913"/>
                  <a:pt x="19539" y="109353"/>
                </a:cubicBezTo>
                <a:close/>
              </a:path>
            </a:pathLst>
          </a:custGeom>
          <a:solidFill>
            <a:srgbClr val="262626"/>
          </a:solidFill>
          <a:ln w="4121" cap="sq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39" name="Freeform: Shape 55">
            <a:extLst>
              <a:ext uri="{FF2B5EF4-FFF2-40B4-BE49-F238E27FC236}">
                <a16:creationId xmlns:a16="http://schemas.microsoft.com/office/drawing/2014/main" id="{392FC77F-95FB-0A4F-9C95-0BE574F01F25}"/>
              </a:ext>
            </a:extLst>
          </p:cNvPr>
          <p:cNvSpPr/>
          <p:nvPr/>
        </p:nvSpPr>
        <p:spPr>
          <a:xfrm>
            <a:off x="5242694" y="5181004"/>
            <a:ext cx="235981" cy="125493"/>
          </a:xfrm>
          <a:custGeom>
            <a:avLst/>
            <a:gdLst>
              <a:gd name="connsiteX0" fmla="*/ 19539 w 235981"/>
              <a:gd name="connsiteY0" fmla="*/ 109353 h 125493"/>
              <a:gd name="connsiteX1" fmla="*/ 76414 w 235981"/>
              <a:gd name="connsiteY1" fmla="*/ 109353 h 125493"/>
              <a:gd name="connsiteX2" fmla="*/ 76414 w 235981"/>
              <a:gd name="connsiteY2" fmla="*/ 123160 h 125493"/>
              <a:gd name="connsiteX3" fmla="*/ 0 w 235981"/>
              <a:gd name="connsiteY3" fmla="*/ 123160 h 125493"/>
              <a:gd name="connsiteX4" fmla="*/ 0 w 235981"/>
              <a:gd name="connsiteY4" fmla="*/ 109353 h 125493"/>
              <a:gd name="connsiteX5" fmla="*/ 25246 w 235981"/>
              <a:gd name="connsiteY5" fmla="*/ 83489 h 125493"/>
              <a:gd name="connsiteX6" fmla="*/ 45333 w 235981"/>
              <a:gd name="connsiteY6" fmla="*/ 62552 h 125493"/>
              <a:gd name="connsiteX7" fmla="*/ 56295 w 235981"/>
              <a:gd name="connsiteY7" fmla="*/ 47611 h 125493"/>
              <a:gd name="connsiteX8" fmla="*/ 59390 w 235981"/>
              <a:gd name="connsiteY8" fmla="*/ 35587 h 125493"/>
              <a:gd name="connsiteX9" fmla="*/ 52652 w 235981"/>
              <a:gd name="connsiteY9" fmla="*/ 19835 h 125493"/>
              <a:gd name="connsiteX10" fmla="*/ 35144 w 235981"/>
              <a:gd name="connsiteY10" fmla="*/ 13742 h 125493"/>
              <a:gd name="connsiteX11" fmla="*/ 18958 w 235981"/>
              <a:gd name="connsiteY11" fmla="*/ 16432 h 125493"/>
              <a:gd name="connsiteX12" fmla="*/ 774 w 235981"/>
              <a:gd name="connsiteY12" fmla="*/ 24567 h 125493"/>
              <a:gd name="connsiteX13" fmla="*/ 774 w 235981"/>
              <a:gd name="connsiteY13" fmla="*/ 8038 h 125493"/>
              <a:gd name="connsiteX14" fmla="*/ 19184 w 235981"/>
              <a:gd name="connsiteY14" fmla="*/ 2010 h 125493"/>
              <a:gd name="connsiteX15" fmla="*/ 34822 w 235981"/>
              <a:gd name="connsiteY15" fmla="*/ 0 h 125493"/>
              <a:gd name="connsiteX16" fmla="*/ 64646 w 235981"/>
              <a:gd name="connsiteY16" fmla="*/ 9399 h 125493"/>
              <a:gd name="connsiteX17" fmla="*/ 75769 w 235981"/>
              <a:gd name="connsiteY17" fmla="*/ 34485 h 125493"/>
              <a:gd name="connsiteX18" fmla="*/ 72964 w 235981"/>
              <a:gd name="connsiteY18" fmla="*/ 48648 h 125493"/>
              <a:gd name="connsiteX19" fmla="*/ 62873 w 235981"/>
              <a:gd name="connsiteY19" fmla="*/ 64432 h 125493"/>
              <a:gd name="connsiteX20" fmla="*/ 50008 w 235981"/>
              <a:gd name="connsiteY20" fmla="*/ 77980 h 125493"/>
              <a:gd name="connsiteX21" fmla="*/ 19539 w 235981"/>
              <a:gd name="connsiteY21" fmla="*/ 109353 h 125493"/>
              <a:gd name="connsiteX22" fmla="*/ 110575 w 235981"/>
              <a:gd name="connsiteY22" fmla="*/ 102547 h 125493"/>
              <a:gd name="connsiteX23" fmla="*/ 127599 w 235981"/>
              <a:gd name="connsiteY23" fmla="*/ 102547 h 125493"/>
              <a:gd name="connsiteX24" fmla="*/ 127599 w 235981"/>
              <a:gd name="connsiteY24" fmla="*/ 123160 h 125493"/>
              <a:gd name="connsiteX25" fmla="*/ 110575 w 235981"/>
              <a:gd name="connsiteY25" fmla="*/ 123160 h 125493"/>
              <a:gd name="connsiteX26" fmla="*/ 110575 w 235981"/>
              <a:gd name="connsiteY26" fmla="*/ 102547 h 125493"/>
              <a:gd name="connsiteX27" fmla="*/ 163178 w 235981"/>
              <a:gd name="connsiteY27" fmla="*/ 2204 h 125493"/>
              <a:gd name="connsiteX28" fmla="*/ 227147 w 235981"/>
              <a:gd name="connsiteY28" fmla="*/ 2204 h 125493"/>
              <a:gd name="connsiteX29" fmla="*/ 227147 w 235981"/>
              <a:gd name="connsiteY29" fmla="*/ 15946 h 125493"/>
              <a:gd name="connsiteX30" fmla="*/ 178139 w 235981"/>
              <a:gd name="connsiteY30" fmla="*/ 15946 h 125493"/>
              <a:gd name="connsiteX31" fmla="*/ 178139 w 235981"/>
              <a:gd name="connsiteY31" fmla="*/ 45634 h 125493"/>
              <a:gd name="connsiteX32" fmla="*/ 185232 w 235981"/>
              <a:gd name="connsiteY32" fmla="*/ 43787 h 125493"/>
              <a:gd name="connsiteX33" fmla="*/ 192325 w 235981"/>
              <a:gd name="connsiteY33" fmla="*/ 43171 h 125493"/>
              <a:gd name="connsiteX34" fmla="*/ 224213 w 235981"/>
              <a:gd name="connsiteY34" fmla="*/ 54287 h 125493"/>
              <a:gd name="connsiteX35" fmla="*/ 235981 w 235981"/>
              <a:gd name="connsiteY35" fmla="*/ 84332 h 125493"/>
              <a:gd name="connsiteX36" fmla="*/ 223890 w 235981"/>
              <a:gd name="connsiteY36" fmla="*/ 114668 h 125493"/>
              <a:gd name="connsiteX37" fmla="*/ 189810 w 235981"/>
              <a:gd name="connsiteY37" fmla="*/ 125493 h 125493"/>
              <a:gd name="connsiteX38" fmla="*/ 174366 w 235981"/>
              <a:gd name="connsiteY38" fmla="*/ 124197 h 125493"/>
              <a:gd name="connsiteX39" fmla="*/ 158148 w 235981"/>
              <a:gd name="connsiteY39" fmla="*/ 120308 h 125493"/>
              <a:gd name="connsiteX40" fmla="*/ 158148 w 235981"/>
              <a:gd name="connsiteY40" fmla="*/ 103843 h 125493"/>
              <a:gd name="connsiteX41" fmla="*/ 173109 w 235981"/>
              <a:gd name="connsiteY41" fmla="*/ 109807 h 125493"/>
              <a:gd name="connsiteX42" fmla="*/ 189488 w 235981"/>
              <a:gd name="connsiteY42" fmla="*/ 111751 h 125493"/>
              <a:gd name="connsiteX43" fmla="*/ 211574 w 235981"/>
              <a:gd name="connsiteY43" fmla="*/ 104362 h 125493"/>
              <a:gd name="connsiteX44" fmla="*/ 219731 w 235981"/>
              <a:gd name="connsiteY44" fmla="*/ 84332 h 125493"/>
              <a:gd name="connsiteX45" fmla="*/ 211574 w 235981"/>
              <a:gd name="connsiteY45" fmla="*/ 64335 h 125493"/>
              <a:gd name="connsiteX46" fmla="*/ 189488 w 235981"/>
              <a:gd name="connsiteY46" fmla="*/ 56978 h 125493"/>
              <a:gd name="connsiteX47" fmla="*/ 176462 w 235981"/>
              <a:gd name="connsiteY47" fmla="*/ 58436 h 125493"/>
              <a:gd name="connsiteX48" fmla="*/ 163178 w 235981"/>
              <a:gd name="connsiteY48" fmla="*/ 62941 h 125493"/>
              <a:gd name="connsiteX49" fmla="*/ 163178 w 235981"/>
              <a:gd name="connsiteY49" fmla="*/ 2204 h 12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35981" h="125493">
                <a:moveTo>
                  <a:pt x="19539" y="109353"/>
                </a:moveTo>
                <a:lnTo>
                  <a:pt x="76414" y="109353"/>
                </a:lnTo>
                <a:lnTo>
                  <a:pt x="76414" y="123160"/>
                </a:lnTo>
                <a:lnTo>
                  <a:pt x="0" y="123160"/>
                </a:lnTo>
                <a:lnTo>
                  <a:pt x="0" y="109353"/>
                </a:lnTo>
                <a:cubicBezTo>
                  <a:pt x="6148" y="102957"/>
                  <a:pt x="14563" y="94336"/>
                  <a:pt x="25246" y="83489"/>
                </a:cubicBezTo>
                <a:cubicBezTo>
                  <a:pt x="35929" y="72643"/>
                  <a:pt x="42624" y="65664"/>
                  <a:pt x="45333" y="62552"/>
                </a:cubicBezTo>
                <a:cubicBezTo>
                  <a:pt x="50577" y="56675"/>
                  <a:pt x="54231" y="51695"/>
                  <a:pt x="56295" y="47611"/>
                </a:cubicBezTo>
                <a:cubicBezTo>
                  <a:pt x="58358" y="43527"/>
                  <a:pt x="59390" y="39519"/>
                  <a:pt x="59390" y="35587"/>
                </a:cubicBezTo>
                <a:cubicBezTo>
                  <a:pt x="59390" y="29148"/>
                  <a:pt x="57144" y="23897"/>
                  <a:pt x="52652" y="19835"/>
                </a:cubicBezTo>
                <a:cubicBezTo>
                  <a:pt x="48159" y="15773"/>
                  <a:pt x="42323" y="13742"/>
                  <a:pt x="35144" y="13742"/>
                </a:cubicBezTo>
                <a:cubicBezTo>
                  <a:pt x="30029" y="13742"/>
                  <a:pt x="24633" y="14639"/>
                  <a:pt x="18958" y="16432"/>
                </a:cubicBezTo>
                <a:cubicBezTo>
                  <a:pt x="13284" y="18225"/>
                  <a:pt x="7222" y="20937"/>
                  <a:pt x="774" y="24567"/>
                </a:cubicBezTo>
                <a:lnTo>
                  <a:pt x="774" y="8038"/>
                </a:lnTo>
                <a:cubicBezTo>
                  <a:pt x="7351" y="5358"/>
                  <a:pt x="13488" y="3349"/>
                  <a:pt x="19184" y="2010"/>
                </a:cubicBezTo>
                <a:cubicBezTo>
                  <a:pt x="24880" y="670"/>
                  <a:pt x="30093" y="0"/>
                  <a:pt x="34822" y="0"/>
                </a:cubicBezTo>
                <a:cubicBezTo>
                  <a:pt x="47289" y="0"/>
                  <a:pt x="57230" y="3133"/>
                  <a:pt x="64646" y="9399"/>
                </a:cubicBezTo>
                <a:cubicBezTo>
                  <a:pt x="72062" y="15665"/>
                  <a:pt x="75769" y="24027"/>
                  <a:pt x="75769" y="34485"/>
                </a:cubicBezTo>
                <a:cubicBezTo>
                  <a:pt x="75769" y="39454"/>
                  <a:pt x="74834" y="44176"/>
                  <a:pt x="72964" y="48648"/>
                </a:cubicBezTo>
                <a:cubicBezTo>
                  <a:pt x="71094" y="53121"/>
                  <a:pt x="67730" y="58382"/>
                  <a:pt x="62873" y="64432"/>
                </a:cubicBezTo>
                <a:cubicBezTo>
                  <a:pt x="61497" y="65988"/>
                  <a:pt x="57209" y="70504"/>
                  <a:pt x="50008" y="77980"/>
                </a:cubicBezTo>
                <a:cubicBezTo>
                  <a:pt x="42807" y="85456"/>
                  <a:pt x="32651" y="95913"/>
                  <a:pt x="19539" y="109353"/>
                </a:cubicBezTo>
                <a:close/>
                <a:moveTo>
                  <a:pt x="110575" y="102547"/>
                </a:moveTo>
                <a:lnTo>
                  <a:pt x="127599" y="102547"/>
                </a:lnTo>
                <a:lnTo>
                  <a:pt x="127599" y="123160"/>
                </a:lnTo>
                <a:lnTo>
                  <a:pt x="110575" y="123160"/>
                </a:lnTo>
                <a:lnTo>
                  <a:pt x="110575" y="102547"/>
                </a:lnTo>
                <a:close/>
                <a:moveTo>
                  <a:pt x="163178" y="2204"/>
                </a:moveTo>
                <a:lnTo>
                  <a:pt x="227147" y="2204"/>
                </a:lnTo>
                <a:lnTo>
                  <a:pt x="227147" y="15946"/>
                </a:lnTo>
                <a:lnTo>
                  <a:pt x="178139" y="15946"/>
                </a:lnTo>
                <a:lnTo>
                  <a:pt x="178139" y="45634"/>
                </a:lnTo>
                <a:cubicBezTo>
                  <a:pt x="180503" y="44813"/>
                  <a:pt x="182867" y="44197"/>
                  <a:pt x="185232" y="43787"/>
                </a:cubicBezTo>
                <a:cubicBezTo>
                  <a:pt x="187596" y="43376"/>
                  <a:pt x="189961" y="43171"/>
                  <a:pt x="192325" y="43171"/>
                </a:cubicBezTo>
                <a:cubicBezTo>
                  <a:pt x="205738" y="43171"/>
                  <a:pt x="216367" y="46876"/>
                  <a:pt x="224213" y="54287"/>
                </a:cubicBezTo>
                <a:cubicBezTo>
                  <a:pt x="232059" y="61699"/>
                  <a:pt x="235981" y="71713"/>
                  <a:pt x="235981" y="84332"/>
                </a:cubicBezTo>
                <a:cubicBezTo>
                  <a:pt x="235981" y="97340"/>
                  <a:pt x="231951" y="107452"/>
                  <a:pt x="223890" y="114668"/>
                </a:cubicBezTo>
                <a:cubicBezTo>
                  <a:pt x="215830" y="121885"/>
                  <a:pt x="204470" y="125493"/>
                  <a:pt x="189810" y="125493"/>
                </a:cubicBezTo>
                <a:cubicBezTo>
                  <a:pt x="184737" y="125493"/>
                  <a:pt x="179589" y="125061"/>
                  <a:pt x="174366" y="124197"/>
                </a:cubicBezTo>
                <a:cubicBezTo>
                  <a:pt x="169143" y="123333"/>
                  <a:pt x="163737" y="122036"/>
                  <a:pt x="158148" y="120308"/>
                </a:cubicBezTo>
                <a:lnTo>
                  <a:pt x="158148" y="103843"/>
                </a:lnTo>
                <a:cubicBezTo>
                  <a:pt x="162963" y="106523"/>
                  <a:pt x="167950" y="108510"/>
                  <a:pt x="173109" y="109807"/>
                </a:cubicBezTo>
                <a:cubicBezTo>
                  <a:pt x="178267" y="111103"/>
                  <a:pt x="183727" y="111751"/>
                  <a:pt x="189488" y="111751"/>
                </a:cubicBezTo>
                <a:cubicBezTo>
                  <a:pt x="198774" y="111751"/>
                  <a:pt x="206136" y="109288"/>
                  <a:pt x="211574" y="104362"/>
                </a:cubicBezTo>
                <a:cubicBezTo>
                  <a:pt x="217012" y="99436"/>
                  <a:pt x="219731" y="92759"/>
                  <a:pt x="219731" y="84332"/>
                </a:cubicBezTo>
                <a:cubicBezTo>
                  <a:pt x="219731" y="75905"/>
                  <a:pt x="217012" y="69240"/>
                  <a:pt x="211574" y="64335"/>
                </a:cubicBezTo>
                <a:cubicBezTo>
                  <a:pt x="206136" y="59430"/>
                  <a:pt x="198774" y="56978"/>
                  <a:pt x="189488" y="56978"/>
                </a:cubicBezTo>
                <a:cubicBezTo>
                  <a:pt x="185146" y="56978"/>
                  <a:pt x="180804" y="57464"/>
                  <a:pt x="176462" y="58436"/>
                </a:cubicBezTo>
                <a:cubicBezTo>
                  <a:pt x="172120" y="59408"/>
                  <a:pt x="167692" y="60910"/>
                  <a:pt x="163178" y="62941"/>
                </a:cubicBezTo>
                <a:lnTo>
                  <a:pt x="163178" y="2204"/>
                </a:lnTo>
                <a:close/>
              </a:path>
            </a:pathLst>
          </a:custGeom>
          <a:solidFill>
            <a:srgbClr val="262626"/>
          </a:solidFill>
          <a:ln w="4121" cap="sq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40" name="Freeform: Shape 56">
            <a:extLst>
              <a:ext uri="{FF2B5EF4-FFF2-40B4-BE49-F238E27FC236}">
                <a16:creationId xmlns:a16="http://schemas.microsoft.com/office/drawing/2014/main" id="{8FCFF03E-A868-7540-BE9A-C2AB730C48E2}"/>
              </a:ext>
            </a:extLst>
          </p:cNvPr>
          <p:cNvSpPr/>
          <p:nvPr/>
        </p:nvSpPr>
        <p:spPr>
          <a:xfrm>
            <a:off x="5891677" y="5181004"/>
            <a:ext cx="79251" cy="125493"/>
          </a:xfrm>
          <a:custGeom>
            <a:avLst/>
            <a:gdLst>
              <a:gd name="connsiteX0" fmla="*/ 54425 w 79251"/>
              <a:gd name="connsiteY0" fmla="*/ 57950 h 125493"/>
              <a:gd name="connsiteX1" fmla="*/ 72674 w 79251"/>
              <a:gd name="connsiteY1" fmla="*/ 68354 h 125493"/>
              <a:gd name="connsiteX2" fmla="*/ 79251 w 79251"/>
              <a:gd name="connsiteY2" fmla="*/ 87962 h 125493"/>
              <a:gd name="connsiteX3" fmla="*/ 66999 w 79251"/>
              <a:gd name="connsiteY3" fmla="*/ 115705 h 125493"/>
              <a:gd name="connsiteX4" fmla="*/ 32178 w 79251"/>
              <a:gd name="connsiteY4" fmla="*/ 125493 h 125493"/>
              <a:gd name="connsiteX5" fmla="*/ 16572 w 79251"/>
              <a:gd name="connsiteY5" fmla="*/ 124002 h 125493"/>
              <a:gd name="connsiteX6" fmla="*/ 0 w 79251"/>
              <a:gd name="connsiteY6" fmla="*/ 119530 h 125493"/>
              <a:gd name="connsiteX7" fmla="*/ 0 w 79251"/>
              <a:gd name="connsiteY7" fmla="*/ 103714 h 125493"/>
              <a:gd name="connsiteX8" fmla="*/ 14831 w 79251"/>
              <a:gd name="connsiteY8" fmla="*/ 109709 h 125493"/>
              <a:gd name="connsiteX9" fmla="*/ 31662 w 79251"/>
              <a:gd name="connsiteY9" fmla="*/ 111751 h 125493"/>
              <a:gd name="connsiteX10" fmla="*/ 55037 w 79251"/>
              <a:gd name="connsiteY10" fmla="*/ 105658 h 125493"/>
              <a:gd name="connsiteX11" fmla="*/ 63066 w 79251"/>
              <a:gd name="connsiteY11" fmla="*/ 87962 h 125493"/>
              <a:gd name="connsiteX12" fmla="*/ 55585 w 79251"/>
              <a:gd name="connsiteY12" fmla="*/ 71238 h 125493"/>
              <a:gd name="connsiteX13" fmla="*/ 34822 w 79251"/>
              <a:gd name="connsiteY13" fmla="*/ 65210 h 125493"/>
              <a:gd name="connsiteX14" fmla="*/ 20829 w 79251"/>
              <a:gd name="connsiteY14" fmla="*/ 65210 h 125493"/>
              <a:gd name="connsiteX15" fmla="*/ 20829 w 79251"/>
              <a:gd name="connsiteY15" fmla="*/ 51792 h 125493"/>
              <a:gd name="connsiteX16" fmla="*/ 35466 w 79251"/>
              <a:gd name="connsiteY16" fmla="*/ 51792 h 125493"/>
              <a:gd name="connsiteX17" fmla="*/ 53845 w 79251"/>
              <a:gd name="connsiteY17" fmla="*/ 46963 h 125493"/>
              <a:gd name="connsiteX18" fmla="*/ 60228 w 79251"/>
              <a:gd name="connsiteY18" fmla="*/ 33058 h 125493"/>
              <a:gd name="connsiteX19" fmla="*/ 53651 w 79251"/>
              <a:gd name="connsiteY19" fmla="*/ 18733 h 125493"/>
              <a:gd name="connsiteX20" fmla="*/ 34822 w 79251"/>
              <a:gd name="connsiteY20" fmla="*/ 13742 h 125493"/>
              <a:gd name="connsiteX21" fmla="*/ 20474 w 79251"/>
              <a:gd name="connsiteY21" fmla="*/ 15201 h 125493"/>
              <a:gd name="connsiteX22" fmla="*/ 3611 w 79251"/>
              <a:gd name="connsiteY22" fmla="*/ 19770 h 125493"/>
              <a:gd name="connsiteX23" fmla="*/ 3611 w 79251"/>
              <a:gd name="connsiteY23" fmla="*/ 5186 h 125493"/>
              <a:gd name="connsiteX24" fmla="*/ 20990 w 79251"/>
              <a:gd name="connsiteY24" fmla="*/ 1296 h 125493"/>
              <a:gd name="connsiteX25" fmla="*/ 36305 w 79251"/>
              <a:gd name="connsiteY25" fmla="*/ 0 h 125493"/>
              <a:gd name="connsiteX26" fmla="*/ 65613 w 79251"/>
              <a:gd name="connsiteY26" fmla="*/ 8459 h 125493"/>
              <a:gd name="connsiteX27" fmla="*/ 76414 w 79251"/>
              <a:gd name="connsiteY27" fmla="*/ 31373 h 125493"/>
              <a:gd name="connsiteX28" fmla="*/ 70707 w 79251"/>
              <a:gd name="connsiteY28" fmla="*/ 48324 h 125493"/>
              <a:gd name="connsiteX29" fmla="*/ 54425 w 79251"/>
              <a:gd name="connsiteY29" fmla="*/ 57950 h 12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9251" h="125493">
                <a:moveTo>
                  <a:pt x="54425" y="57950"/>
                </a:moveTo>
                <a:cubicBezTo>
                  <a:pt x="62206" y="59592"/>
                  <a:pt x="68289" y="63060"/>
                  <a:pt x="72674" y="68354"/>
                </a:cubicBezTo>
                <a:cubicBezTo>
                  <a:pt x="77059" y="73647"/>
                  <a:pt x="79251" y="80183"/>
                  <a:pt x="79251" y="87962"/>
                </a:cubicBezTo>
                <a:cubicBezTo>
                  <a:pt x="79251" y="99933"/>
                  <a:pt x="75167" y="109180"/>
                  <a:pt x="66999" y="115705"/>
                </a:cubicBezTo>
                <a:cubicBezTo>
                  <a:pt x="58831" y="122231"/>
                  <a:pt x="47224" y="125493"/>
                  <a:pt x="32178" y="125493"/>
                </a:cubicBezTo>
                <a:cubicBezTo>
                  <a:pt x="27105" y="125493"/>
                  <a:pt x="21903" y="124996"/>
                  <a:pt x="16572" y="124002"/>
                </a:cubicBezTo>
                <a:cubicBezTo>
                  <a:pt x="11242" y="123009"/>
                  <a:pt x="5718" y="121518"/>
                  <a:pt x="0" y="119530"/>
                </a:cubicBezTo>
                <a:lnTo>
                  <a:pt x="0" y="103714"/>
                </a:lnTo>
                <a:cubicBezTo>
                  <a:pt x="4514" y="106350"/>
                  <a:pt x="9458" y="108348"/>
                  <a:pt x="14831" y="109709"/>
                </a:cubicBezTo>
                <a:cubicBezTo>
                  <a:pt x="20205" y="111071"/>
                  <a:pt x="25815" y="111751"/>
                  <a:pt x="31662" y="111751"/>
                </a:cubicBezTo>
                <a:cubicBezTo>
                  <a:pt x="41893" y="111751"/>
                  <a:pt x="49685" y="109720"/>
                  <a:pt x="55037" y="105658"/>
                </a:cubicBezTo>
                <a:cubicBezTo>
                  <a:pt x="60390" y="101596"/>
                  <a:pt x="63066" y="95697"/>
                  <a:pt x="63066" y="87962"/>
                </a:cubicBezTo>
                <a:cubicBezTo>
                  <a:pt x="63066" y="80832"/>
                  <a:pt x="60572" y="75257"/>
                  <a:pt x="55585" y="71238"/>
                </a:cubicBezTo>
                <a:cubicBezTo>
                  <a:pt x="50599" y="67219"/>
                  <a:pt x="43677" y="65210"/>
                  <a:pt x="34822" y="65210"/>
                </a:cubicBezTo>
                <a:lnTo>
                  <a:pt x="20829" y="65210"/>
                </a:lnTo>
                <a:lnTo>
                  <a:pt x="20829" y="51792"/>
                </a:lnTo>
                <a:lnTo>
                  <a:pt x="35466" y="51792"/>
                </a:lnTo>
                <a:cubicBezTo>
                  <a:pt x="43463" y="51792"/>
                  <a:pt x="49589" y="50182"/>
                  <a:pt x="53845" y="46963"/>
                </a:cubicBezTo>
                <a:cubicBezTo>
                  <a:pt x="58100" y="43743"/>
                  <a:pt x="60228" y="39109"/>
                  <a:pt x="60228" y="33058"/>
                </a:cubicBezTo>
                <a:cubicBezTo>
                  <a:pt x="60228" y="26836"/>
                  <a:pt x="58036" y="22061"/>
                  <a:pt x="53651" y="18733"/>
                </a:cubicBezTo>
                <a:cubicBezTo>
                  <a:pt x="49266" y="15406"/>
                  <a:pt x="42990" y="13742"/>
                  <a:pt x="34822" y="13742"/>
                </a:cubicBezTo>
                <a:cubicBezTo>
                  <a:pt x="30351" y="13742"/>
                  <a:pt x="25568" y="14228"/>
                  <a:pt x="20474" y="15201"/>
                </a:cubicBezTo>
                <a:cubicBezTo>
                  <a:pt x="15379" y="16173"/>
                  <a:pt x="9758" y="17696"/>
                  <a:pt x="3611" y="19770"/>
                </a:cubicBezTo>
                <a:lnTo>
                  <a:pt x="3611" y="5186"/>
                </a:lnTo>
                <a:cubicBezTo>
                  <a:pt x="9802" y="3457"/>
                  <a:pt x="15594" y="2161"/>
                  <a:pt x="20990" y="1296"/>
                </a:cubicBezTo>
                <a:cubicBezTo>
                  <a:pt x="26385" y="432"/>
                  <a:pt x="31490" y="0"/>
                  <a:pt x="36305" y="0"/>
                </a:cubicBezTo>
                <a:cubicBezTo>
                  <a:pt x="48643" y="0"/>
                  <a:pt x="58412" y="2820"/>
                  <a:pt x="65613" y="8459"/>
                </a:cubicBezTo>
                <a:cubicBezTo>
                  <a:pt x="72814" y="14098"/>
                  <a:pt x="76414" y="21737"/>
                  <a:pt x="76414" y="31373"/>
                </a:cubicBezTo>
                <a:cubicBezTo>
                  <a:pt x="76414" y="38072"/>
                  <a:pt x="74512" y="43722"/>
                  <a:pt x="70707" y="48324"/>
                </a:cubicBezTo>
                <a:cubicBezTo>
                  <a:pt x="66903" y="52926"/>
                  <a:pt x="61475" y="56135"/>
                  <a:pt x="54425" y="57950"/>
                </a:cubicBezTo>
                <a:close/>
              </a:path>
            </a:pathLst>
          </a:custGeom>
          <a:solidFill>
            <a:srgbClr val="262626"/>
          </a:solidFill>
          <a:ln w="4121" cap="sq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41" name="Freeform: Shape 57">
            <a:extLst>
              <a:ext uri="{FF2B5EF4-FFF2-40B4-BE49-F238E27FC236}">
                <a16:creationId xmlns:a16="http://schemas.microsoft.com/office/drawing/2014/main" id="{8BB7972F-BD92-FF42-8C3B-5A745EEC2AEE}"/>
              </a:ext>
            </a:extLst>
          </p:cNvPr>
          <p:cNvSpPr/>
          <p:nvPr/>
        </p:nvSpPr>
        <p:spPr>
          <a:xfrm>
            <a:off x="6383381" y="5181004"/>
            <a:ext cx="235529" cy="125493"/>
          </a:xfrm>
          <a:custGeom>
            <a:avLst/>
            <a:gdLst>
              <a:gd name="connsiteX0" fmla="*/ 54425 w 235529"/>
              <a:gd name="connsiteY0" fmla="*/ 57950 h 125493"/>
              <a:gd name="connsiteX1" fmla="*/ 72674 w 235529"/>
              <a:gd name="connsiteY1" fmla="*/ 68354 h 125493"/>
              <a:gd name="connsiteX2" fmla="*/ 79251 w 235529"/>
              <a:gd name="connsiteY2" fmla="*/ 87962 h 125493"/>
              <a:gd name="connsiteX3" fmla="*/ 66999 w 235529"/>
              <a:gd name="connsiteY3" fmla="*/ 115705 h 125493"/>
              <a:gd name="connsiteX4" fmla="*/ 32178 w 235529"/>
              <a:gd name="connsiteY4" fmla="*/ 125493 h 125493"/>
              <a:gd name="connsiteX5" fmla="*/ 16572 w 235529"/>
              <a:gd name="connsiteY5" fmla="*/ 124002 h 125493"/>
              <a:gd name="connsiteX6" fmla="*/ 0 w 235529"/>
              <a:gd name="connsiteY6" fmla="*/ 119530 h 125493"/>
              <a:gd name="connsiteX7" fmla="*/ 0 w 235529"/>
              <a:gd name="connsiteY7" fmla="*/ 103714 h 125493"/>
              <a:gd name="connsiteX8" fmla="*/ 14831 w 235529"/>
              <a:gd name="connsiteY8" fmla="*/ 109709 h 125493"/>
              <a:gd name="connsiteX9" fmla="*/ 31662 w 235529"/>
              <a:gd name="connsiteY9" fmla="*/ 111751 h 125493"/>
              <a:gd name="connsiteX10" fmla="*/ 55037 w 235529"/>
              <a:gd name="connsiteY10" fmla="*/ 105658 h 125493"/>
              <a:gd name="connsiteX11" fmla="*/ 63066 w 235529"/>
              <a:gd name="connsiteY11" fmla="*/ 87962 h 125493"/>
              <a:gd name="connsiteX12" fmla="*/ 55585 w 235529"/>
              <a:gd name="connsiteY12" fmla="*/ 71238 h 125493"/>
              <a:gd name="connsiteX13" fmla="*/ 34822 w 235529"/>
              <a:gd name="connsiteY13" fmla="*/ 65210 h 125493"/>
              <a:gd name="connsiteX14" fmla="*/ 20829 w 235529"/>
              <a:gd name="connsiteY14" fmla="*/ 65210 h 125493"/>
              <a:gd name="connsiteX15" fmla="*/ 20829 w 235529"/>
              <a:gd name="connsiteY15" fmla="*/ 51792 h 125493"/>
              <a:gd name="connsiteX16" fmla="*/ 35466 w 235529"/>
              <a:gd name="connsiteY16" fmla="*/ 51792 h 125493"/>
              <a:gd name="connsiteX17" fmla="*/ 53845 w 235529"/>
              <a:gd name="connsiteY17" fmla="*/ 46963 h 125493"/>
              <a:gd name="connsiteX18" fmla="*/ 60228 w 235529"/>
              <a:gd name="connsiteY18" fmla="*/ 33058 h 125493"/>
              <a:gd name="connsiteX19" fmla="*/ 53651 w 235529"/>
              <a:gd name="connsiteY19" fmla="*/ 18733 h 125493"/>
              <a:gd name="connsiteX20" fmla="*/ 34822 w 235529"/>
              <a:gd name="connsiteY20" fmla="*/ 13742 h 125493"/>
              <a:gd name="connsiteX21" fmla="*/ 20474 w 235529"/>
              <a:gd name="connsiteY21" fmla="*/ 15201 h 125493"/>
              <a:gd name="connsiteX22" fmla="*/ 3611 w 235529"/>
              <a:gd name="connsiteY22" fmla="*/ 19770 h 125493"/>
              <a:gd name="connsiteX23" fmla="*/ 3611 w 235529"/>
              <a:gd name="connsiteY23" fmla="*/ 5186 h 125493"/>
              <a:gd name="connsiteX24" fmla="*/ 20990 w 235529"/>
              <a:gd name="connsiteY24" fmla="*/ 1296 h 125493"/>
              <a:gd name="connsiteX25" fmla="*/ 36305 w 235529"/>
              <a:gd name="connsiteY25" fmla="*/ 0 h 125493"/>
              <a:gd name="connsiteX26" fmla="*/ 65613 w 235529"/>
              <a:gd name="connsiteY26" fmla="*/ 8459 h 125493"/>
              <a:gd name="connsiteX27" fmla="*/ 76414 w 235529"/>
              <a:gd name="connsiteY27" fmla="*/ 31373 h 125493"/>
              <a:gd name="connsiteX28" fmla="*/ 70707 w 235529"/>
              <a:gd name="connsiteY28" fmla="*/ 48324 h 125493"/>
              <a:gd name="connsiteX29" fmla="*/ 54425 w 235529"/>
              <a:gd name="connsiteY29" fmla="*/ 57950 h 125493"/>
              <a:gd name="connsiteX30" fmla="*/ 110124 w 235529"/>
              <a:gd name="connsiteY30" fmla="*/ 102547 h 125493"/>
              <a:gd name="connsiteX31" fmla="*/ 127147 w 235529"/>
              <a:gd name="connsiteY31" fmla="*/ 102547 h 125493"/>
              <a:gd name="connsiteX32" fmla="*/ 127147 w 235529"/>
              <a:gd name="connsiteY32" fmla="*/ 123160 h 125493"/>
              <a:gd name="connsiteX33" fmla="*/ 110124 w 235529"/>
              <a:gd name="connsiteY33" fmla="*/ 123160 h 125493"/>
              <a:gd name="connsiteX34" fmla="*/ 110124 w 235529"/>
              <a:gd name="connsiteY34" fmla="*/ 102547 h 125493"/>
              <a:gd name="connsiteX35" fmla="*/ 162727 w 235529"/>
              <a:gd name="connsiteY35" fmla="*/ 2204 h 125493"/>
              <a:gd name="connsiteX36" fmla="*/ 226695 w 235529"/>
              <a:gd name="connsiteY36" fmla="*/ 2204 h 125493"/>
              <a:gd name="connsiteX37" fmla="*/ 226695 w 235529"/>
              <a:gd name="connsiteY37" fmla="*/ 15946 h 125493"/>
              <a:gd name="connsiteX38" fmla="*/ 177687 w 235529"/>
              <a:gd name="connsiteY38" fmla="*/ 15946 h 125493"/>
              <a:gd name="connsiteX39" fmla="*/ 177687 w 235529"/>
              <a:gd name="connsiteY39" fmla="*/ 45634 h 125493"/>
              <a:gd name="connsiteX40" fmla="*/ 184780 w 235529"/>
              <a:gd name="connsiteY40" fmla="*/ 43787 h 125493"/>
              <a:gd name="connsiteX41" fmla="*/ 191874 w 235529"/>
              <a:gd name="connsiteY41" fmla="*/ 43171 h 125493"/>
              <a:gd name="connsiteX42" fmla="*/ 223761 w 235529"/>
              <a:gd name="connsiteY42" fmla="*/ 54287 h 125493"/>
              <a:gd name="connsiteX43" fmla="*/ 235530 w 235529"/>
              <a:gd name="connsiteY43" fmla="*/ 84332 h 125493"/>
              <a:gd name="connsiteX44" fmla="*/ 223439 w 235529"/>
              <a:gd name="connsiteY44" fmla="*/ 114668 h 125493"/>
              <a:gd name="connsiteX45" fmla="*/ 189359 w 235529"/>
              <a:gd name="connsiteY45" fmla="*/ 125493 h 125493"/>
              <a:gd name="connsiteX46" fmla="*/ 173915 w 235529"/>
              <a:gd name="connsiteY46" fmla="*/ 124197 h 125493"/>
              <a:gd name="connsiteX47" fmla="*/ 157697 w 235529"/>
              <a:gd name="connsiteY47" fmla="*/ 120308 h 125493"/>
              <a:gd name="connsiteX48" fmla="*/ 157697 w 235529"/>
              <a:gd name="connsiteY48" fmla="*/ 103843 h 125493"/>
              <a:gd name="connsiteX49" fmla="*/ 172657 w 235529"/>
              <a:gd name="connsiteY49" fmla="*/ 109807 h 125493"/>
              <a:gd name="connsiteX50" fmla="*/ 189037 w 235529"/>
              <a:gd name="connsiteY50" fmla="*/ 111751 h 125493"/>
              <a:gd name="connsiteX51" fmla="*/ 211122 w 235529"/>
              <a:gd name="connsiteY51" fmla="*/ 104362 h 125493"/>
              <a:gd name="connsiteX52" fmla="*/ 219280 w 235529"/>
              <a:gd name="connsiteY52" fmla="*/ 84332 h 125493"/>
              <a:gd name="connsiteX53" fmla="*/ 211122 w 235529"/>
              <a:gd name="connsiteY53" fmla="*/ 64335 h 125493"/>
              <a:gd name="connsiteX54" fmla="*/ 189037 w 235529"/>
              <a:gd name="connsiteY54" fmla="*/ 56978 h 125493"/>
              <a:gd name="connsiteX55" fmla="*/ 176010 w 235529"/>
              <a:gd name="connsiteY55" fmla="*/ 58436 h 125493"/>
              <a:gd name="connsiteX56" fmla="*/ 162727 w 235529"/>
              <a:gd name="connsiteY56" fmla="*/ 62941 h 125493"/>
              <a:gd name="connsiteX57" fmla="*/ 162727 w 235529"/>
              <a:gd name="connsiteY57" fmla="*/ 2204 h 12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35529" h="125493">
                <a:moveTo>
                  <a:pt x="54425" y="57950"/>
                </a:moveTo>
                <a:cubicBezTo>
                  <a:pt x="62206" y="59592"/>
                  <a:pt x="68289" y="63060"/>
                  <a:pt x="72674" y="68354"/>
                </a:cubicBezTo>
                <a:cubicBezTo>
                  <a:pt x="77059" y="73647"/>
                  <a:pt x="79251" y="80183"/>
                  <a:pt x="79251" y="87962"/>
                </a:cubicBezTo>
                <a:cubicBezTo>
                  <a:pt x="79251" y="99933"/>
                  <a:pt x="75167" y="109180"/>
                  <a:pt x="66999" y="115705"/>
                </a:cubicBezTo>
                <a:cubicBezTo>
                  <a:pt x="58831" y="122231"/>
                  <a:pt x="47224" y="125493"/>
                  <a:pt x="32178" y="125493"/>
                </a:cubicBezTo>
                <a:cubicBezTo>
                  <a:pt x="27105" y="125493"/>
                  <a:pt x="21903" y="124996"/>
                  <a:pt x="16572" y="124002"/>
                </a:cubicBezTo>
                <a:cubicBezTo>
                  <a:pt x="11242" y="123009"/>
                  <a:pt x="5718" y="121518"/>
                  <a:pt x="0" y="119530"/>
                </a:cubicBezTo>
                <a:lnTo>
                  <a:pt x="0" y="103714"/>
                </a:lnTo>
                <a:cubicBezTo>
                  <a:pt x="4514" y="106350"/>
                  <a:pt x="9457" y="108348"/>
                  <a:pt x="14831" y="109709"/>
                </a:cubicBezTo>
                <a:cubicBezTo>
                  <a:pt x="20205" y="111071"/>
                  <a:pt x="25815" y="111751"/>
                  <a:pt x="31662" y="111751"/>
                </a:cubicBezTo>
                <a:cubicBezTo>
                  <a:pt x="41893" y="111751"/>
                  <a:pt x="49685" y="109720"/>
                  <a:pt x="55037" y="105658"/>
                </a:cubicBezTo>
                <a:cubicBezTo>
                  <a:pt x="60390" y="101596"/>
                  <a:pt x="63066" y="95697"/>
                  <a:pt x="63066" y="87962"/>
                </a:cubicBezTo>
                <a:cubicBezTo>
                  <a:pt x="63066" y="80832"/>
                  <a:pt x="60572" y="75257"/>
                  <a:pt x="55585" y="71238"/>
                </a:cubicBezTo>
                <a:cubicBezTo>
                  <a:pt x="50599" y="67219"/>
                  <a:pt x="43677" y="65210"/>
                  <a:pt x="34822" y="65210"/>
                </a:cubicBezTo>
                <a:lnTo>
                  <a:pt x="20829" y="65210"/>
                </a:lnTo>
                <a:lnTo>
                  <a:pt x="20829" y="51792"/>
                </a:lnTo>
                <a:lnTo>
                  <a:pt x="35466" y="51792"/>
                </a:lnTo>
                <a:cubicBezTo>
                  <a:pt x="43462" y="51792"/>
                  <a:pt x="49589" y="50182"/>
                  <a:pt x="53845" y="46963"/>
                </a:cubicBezTo>
                <a:cubicBezTo>
                  <a:pt x="58100" y="43743"/>
                  <a:pt x="60228" y="39109"/>
                  <a:pt x="60228" y="33058"/>
                </a:cubicBezTo>
                <a:cubicBezTo>
                  <a:pt x="60228" y="26836"/>
                  <a:pt x="58036" y="22061"/>
                  <a:pt x="53651" y="18733"/>
                </a:cubicBezTo>
                <a:cubicBezTo>
                  <a:pt x="49266" y="15406"/>
                  <a:pt x="42989" y="13742"/>
                  <a:pt x="34822" y="13742"/>
                </a:cubicBezTo>
                <a:cubicBezTo>
                  <a:pt x="30351" y="13742"/>
                  <a:pt x="25568" y="14228"/>
                  <a:pt x="20474" y="15201"/>
                </a:cubicBezTo>
                <a:cubicBezTo>
                  <a:pt x="15379" y="16173"/>
                  <a:pt x="9758" y="17696"/>
                  <a:pt x="3611" y="19770"/>
                </a:cubicBezTo>
                <a:lnTo>
                  <a:pt x="3611" y="5186"/>
                </a:lnTo>
                <a:cubicBezTo>
                  <a:pt x="9802" y="3457"/>
                  <a:pt x="15594" y="2161"/>
                  <a:pt x="20990" y="1296"/>
                </a:cubicBezTo>
                <a:cubicBezTo>
                  <a:pt x="26385" y="432"/>
                  <a:pt x="31490" y="0"/>
                  <a:pt x="36305" y="0"/>
                </a:cubicBezTo>
                <a:cubicBezTo>
                  <a:pt x="48643" y="0"/>
                  <a:pt x="58412" y="2820"/>
                  <a:pt x="65613" y="8459"/>
                </a:cubicBezTo>
                <a:cubicBezTo>
                  <a:pt x="72814" y="14098"/>
                  <a:pt x="76414" y="21737"/>
                  <a:pt x="76414" y="31373"/>
                </a:cubicBezTo>
                <a:cubicBezTo>
                  <a:pt x="76414" y="38072"/>
                  <a:pt x="74512" y="43722"/>
                  <a:pt x="70707" y="48324"/>
                </a:cubicBezTo>
                <a:cubicBezTo>
                  <a:pt x="66903" y="52926"/>
                  <a:pt x="61475" y="56135"/>
                  <a:pt x="54425" y="57950"/>
                </a:cubicBezTo>
                <a:close/>
                <a:moveTo>
                  <a:pt x="110124" y="102547"/>
                </a:moveTo>
                <a:lnTo>
                  <a:pt x="127147" y="102547"/>
                </a:lnTo>
                <a:lnTo>
                  <a:pt x="127147" y="123160"/>
                </a:lnTo>
                <a:lnTo>
                  <a:pt x="110124" y="123160"/>
                </a:lnTo>
                <a:lnTo>
                  <a:pt x="110124" y="102547"/>
                </a:lnTo>
                <a:close/>
                <a:moveTo>
                  <a:pt x="162727" y="2204"/>
                </a:moveTo>
                <a:lnTo>
                  <a:pt x="226695" y="2204"/>
                </a:lnTo>
                <a:lnTo>
                  <a:pt x="226695" y="15946"/>
                </a:lnTo>
                <a:lnTo>
                  <a:pt x="177687" y="15946"/>
                </a:lnTo>
                <a:lnTo>
                  <a:pt x="177687" y="45634"/>
                </a:lnTo>
                <a:cubicBezTo>
                  <a:pt x="180052" y="44813"/>
                  <a:pt x="182416" y="44197"/>
                  <a:pt x="184780" y="43787"/>
                </a:cubicBezTo>
                <a:cubicBezTo>
                  <a:pt x="187145" y="43376"/>
                  <a:pt x="189509" y="43171"/>
                  <a:pt x="191874" y="43171"/>
                </a:cubicBezTo>
                <a:cubicBezTo>
                  <a:pt x="205287" y="43171"/>
                  <a:pt x="215916" y="46876"/>
                  <a:pt x="223761" y="54287"/>
                </a:cubicBezTo>
                <a:cubicBezTo>
                  <a:pt x="231607" y="61699"/>
                  <a:pt x="235530" y="71713"/>
                  <a:pt x="235530" y="84332"/>
                </a:cubicBezTo>
                <a:cubicBezTo>
                  <a:pt x="235530" y="97340"/>
                  <a:pt x="231499" y="107452"/>
                  <a:pt x="223439" y="114668"/>
                </a:cubicBezTo>
                <a:cubicBezTo>
                  <a:pt x="215378" y="121885"/>
                  <a:pt x="204018" y="125493"/>
                  <a:pt x="189359" y="125493"/>
                </a:cubicBezTo>
                <a:cubicBezTo>
                  <a:pt x="184286" y="125493"/>
                  <a:pt x="179138" y="125061"/>
                  <a:pt x="173915" y="124197"/>
                </a:cubicBezTo>
                <a:cubicBezTo>
                  <a:pt x="168692" y="123333"/>
                  <a:pt x="163286" y="122036"/>
                  <a:pt x="157697" y="120308"/>
                </a:cubicBezTo>
                <a:lnTo>
                  <a:pt x="157697" y="103843"/>
                </a:lnTo>
                <a:cubicBezTo>
                  <a:pt x="162512" y="106523"/>
                  <a:pt x="167498" y="108510"/>
                  <a:pt x="172657" y="109807"/>
                </a:cubicBezTo>
                <a:cubicBezTo>
                  <a:pt x="177816" y="111103"/>
                  <a:pt x="183276" y="111751"/>
                  <a:pt x="189037" y="111751"/>
                </a:cubicBezTo>
                <a:cubicBezTo>
                  <a:pt x="198322" y="111751"/>
                  <a:pt x="205684" y="109288"/>
                  <a:pt x="211122" y="104362"/>
                </a:cubicBezTo>
                <a:cubicBezTo>
                  <a:pt x="216560" y="99436"/>
                  <a:pt x="219280" y="92759"/>
                  <a:pt x="219280" y="84332"/>
                </a:cubicBezTo>
                <a:cubicBezTo>
                  <a:pt x="219280" y="75905"/>
                  <a:pt x="216560" y="69240"/>
                  <a:pt x="211122" y="64335"/>
                </a:cubicBezTo>
                <a:cubicBezTo>
                  <a:pt x="205684" y="59430"/>
                  <a:pt x="198322" y="56978"/>
                  <a:pt x="189037" y="56978"/>
                </a:cubicBezTo>
                <a:cubicBezTo>
                  <a:pt x="184694" y="56978"/>
                  <a:pt x="180352" y="57464"/>
                  <a:pt x="176010" y="58436"/>
                </a:cubicBezTo>
                <a:cubicBezTo>
                  <a:pt x="171668" y="59408"/>
                  <a:pt x="167241" y="60910"/>
                  <a:pt x="162727" y="62941"/>
                </a:cubicBezTo>
                <a:lnTo>
                  <a:pt x="162727" y="2204"/>
                </a:lnTo>
                <a:close/>
              </a:path>
            </a:pathLst>
          </a:custGeom>
          <a:solidFill>
            <a:srgbClr val="262626"/>
          </a:solidFill>
          <a:ln w="4121" cap="sq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42" name="Freeform: Shape 58">
            <a:extLst>
              <a:ext uri="{FF2B5EF4-FFF2-40B4-BE49-F238E27FC236}">
                <a16:creationId xmlns:a16="http://schemas.microsoft.com/office/drawing/2014/main" id="{6D5063D0-951F-3543-8614-9601A64067C8}"/>
              </a:ext>
            </a:extLst>
          </p:cNvPr>
          <p:cNvSpPr/>
          <p:nvPr/>
        </p:nvSpPr>
        <p:spPr>
          <a:xfrm>
            <a:off x="3543028" y="5382553"/>
            <a:ext cx="1929163" cy="162765"/>
          </a:xfrm>
          <a:custGeom>
            <a:avLst/>
            <a:gdLst>
              <a:gd name="connsiteX0" fmla="*/ 0 w 1929163"/>
              <a:gd name="connsiteY0" fmla="*/ 5640 h 162765"/>
              <a:gd name="connsiteX1" fmla="*/ 17928 w 1929163"/>
              <a:gd name="connsiteY1" fmla="*/ 5640 h 162765"/>
              <a:gd name="connsiteX2" fmla="*/ 17928 w 1929163"/>
              <a:gd name="connsiteY2" fmla="*/ 123549 h 162765"/>
              <a:gd name="connsiteX3" fmla="*/ 82412 w 1929163"/>
              <a:gd name="connsiteY3" fmla="*/ 123549 h 162765"/>
              <a:gd name="connsiteX4" fmla="*/ 82412 w 1929163"/>
              <a:gd name="connsiteY4" fmla="*/ 138717 h 162765"/>
              <a:gd name="connsiteX5" fmla="*/ 0 w 1929163"/>
              <a:gd name="connsiteY5" fmla="*/ 138717 h 162765"/>
              <a:gd name="connsiteX6" fmla="*/ 0 w 1929163"/>
              <a:gd name="connsiteY6" fmla="*/ 5640 h 162765"/>
              <a:gd name="connsiteX7" fmla="*/ 138956 w 1929163"/>
              <a:gd name="connsiteY7" fmla="*/ 50366 h 162765"/>
              <a:gd name="connsiteX8" fmla="*/ 118227 w 1929163"/>
              <a:gd name="connsiteY8" fmla="*/ 60672 h 162765"/>
              <a:gd name="connsiteX9" fmla="*/ 110583 w 1929163"/>
              <a:gd name="connsiteY9" fmla="*/ 88870 h 162765"/>
              <a:gd name="connsiteX10" fmla="*/ 118160 w 1929163"/>
              <a:gd name="connsiteY10" fmla="*/ 117099 h 162765"/>
              <a:gd name="connsiteX11" fmla="*/ 138956 w 1929163"/>
              <a:gd name="connsiteY11" fmla="*/ 127373 h 162765"/>
              <a:gd name="connsiteX12" fmla="*/ 159625 w 1929163"/>
              <a:gd name="connsiteY12" fmla="*/ 117034 h 162765"/>
              <a:gd name="connsiteX13" fmla="*/ 167268 w 1929163"/>
              <a:gd name="connsiteY13" fmla="*/ 88870 h 162765"/>
              <a:gd name="connsiteX14" fmla="*/ 159625 w 1929163"/>
              <a:gd name="connsiteY14" fmla="*/ 60769 h 162765"/>
              <a:gd name="connsiteX15" fmla="*/ 138956 w 1929163"/>
              <a:gd name="connsiteY15" fmla="*/ 50366 h 162765"/>
              <a:gd name="connsiteX16" fmla="*/ 138956 w 1929163"/>
              <a:gd name="connsiteY16" fmla="*/ 36494 h 162765"/>
              <a:gd name="connsiteX17" fmla="*/ 172394 w 1929163"/>
              <a:gd name="connsiteY17" fmla="*/ 50398 h 162765"/>
              <a:gd name="connsiteX18" fmla="*/ 184548 w 1929163"/>
              <a:gd name="connsiteY18" fmla="*/ 88870 h 162765"/>
              <a:gd name="connsiteX19" fmla="*/ 172394 w 1929163"/>
              <a:gd name="connsiteY19" fmla="*/ 127341 h 162765"/>
              <a:gd name="connsiteX20" fmla="*/ 138956 w 1929163"/>
              <a:gd name="connsiteY20" fmla="*/ 141310 h 162765"/>
              <a:gd name="connsiteX21" fmla="*/ 105491 w 1929163"/>
              <a:gd name="connsiteY21" fmla="*/ 127341 h 162765"/>
              <a:gd name="connsiteX22" fmla="*/ 93370 w 1929163"/>
              <a:gd name="connsiteY22" fmla="*/ 88870 h 162765"/>
              <a:gd name="connsiteX23" fmla="*/ 105491 w 1929163"/>
              <a:gd name="connsiteY23" fmla="*/ 50398 h 162765"/>
              <a:gd name="connsiteX24" fmla="*/ 138956 w 1929163"/>
              <a:gd name="connsiteY24" fmla="*/ 36494 h 162765"/>
              <a:gd name="connsiteX25" fmla="*/ 283072 w 1929163"/>
              <a:gd name="connsiteY25" fmla="*/ 42717 h 162765"/>
              <a:gd name="connsiteX26" fmla="*/ 283072 w 1929163"/>
              <a:gd name="connsiteY26" fmla="*/ 58080 h 162765"/>
              <a:gd name="connsiteX27" fmla="*/ 269176 w 1929163"/>
              <a:gd name="connsiteY27" fmla="*/ 52278 h 162765"/>
              <a:gd name="connsiteX28" fmla="*/ 255152 w 1929163"/>
              <a:gd name="connsiteY28" fmla="*/ 50366 h 162765"/>
              <a:gd name="connsiteX29" fmla="*/ 230452 w 1929163"/>
              <a:gd name="connsiteY29" fmla="*/ 60478 h 162765"/>
              <a:gd name="connsiteX30" fmla="*/ 221682 w 1929163"/>
              <a:gd name="connsiteY30" fmla="*/ 88870 h 162765"/>
              <a:gd name="connsiteX31" fmla="*/ 230452 w 1929163"/>
              <a:gd name="connsiteY31" fmla="*/ 117261 h 162765"/>
              <a:gd name="connsiteX32" fmla="*/ 255152 w 1929163"/>
              <a:gd name="connsiteY32" fmla="*/ 127373 h 162765"/>
              <a:gd name="connsiteX33" fmla="*/ 269176 w 1929163"/>
              <a:gd name="connsiteY33" fmla="*/ 125461 h 162765"/>
              <a:gd name="connsiteX34" fmla="*/ 283072 w 1929163"/>
              <a:gd name="connsiteY34" fmla="*/ 119724 h 162765"/>
              <a:gd name="connsiteX35" fmla="*/ 283072 w 1929163"/>
              <a:gd name="connsiteY35" fmla="*/ 134892 h 162765"/>
              <a:gd name="connsiteX36" fmla="*/ 268920 w 1929163"/>
              <a:gd name="connsiteY36" fmla="*/ 139689 h 162765"/>
              <a:gd name="connsiteX37" fmla="*/ 253345 w 1929163"/>
              <a:gd name="connsiteY37" fmla="*/ 141310 h 162765"/>
              <a:gd name="connsiteX38" fmla="*/ 217688 w 1929163"/>
              <a:gd name="connsiteY38" fmla="*/ 127146 h 162765"/>
              <a:gd name="connsiteX39" fmla="*/ 204465 w 1929163"/>
              <a:gd name="connsiteY39" fmla="*/ 88870 h 162765"/>
              <a:gd name="connsiteX40" fmla="*/ 217815 w 1929163"/>
              <a:gd name="connsiteY40" fmla="*/ 50496 h 162765"/>
              <a:gd name="connsiteX41" fmla="*/ 254443 w 1929163"/>
              <a:gd name="connsiteY41" fmla="*/ 36494 h 162765"/>
              <a:gd name="connsiteX42" fmla="*/ 269114 w 1929163"/>
              <a:gd name="connsiteY42" fmla="*/ 38050 h 162765"/>
              <a:gd name="connsiteX43" fmla="*/ 283072 w 1929163"/>
              <a:gd name="connsiteY43" fmla="*/ 42717 h 162765"/>
              <a:gd name="connsiteX44" fmla="*/ 356537 w 1929163"/>
              <a:gd name="connsiteY44" fmla="*/ 88545 h 162765"/>
              <a:gd name="connsiteX45" fmla="*/ 329162 w 1929163"/>
              <a:gd name="connsiteY45" fmla="*/ 93083 h 162765"/>
              <a:gd name="connsiteX46" fmla="*/ 321523 w 1929163"/>
              <a:gd name="connsiteY46" fmla="*/ 108575 h 162765"/>
              <a:gd name="connsiteX47" fmla="*/ 327260 w 1929163"/>
              <a:gd name="connsiteY47" fmla="*/ 122447 h 162765"/>
              <a:gd name="connsiteX48" fmla="*/ 342802 w 1929163"/>
              <a:gd name="connsiteY48" fmla="*/ 127568 h 162765"/>
              <a:gd name="connsiteX49" fmla="*/ 364597 w 1929163"/>
              <a:gd name="connsiteY49" fmla="*/ 117909 h 162765"/>
              <a:gd name="connsiteX50" fmla="*/ 372789 w 1929163"/>
              <a:gd name="connsiteY50" fmla="*/ 92175 h 162765"/>
              <a:gd name="connsiteX51" fmla="*/ 372789 w 1929163"/>
              <a:gd name="connsiteY51" fmla="*/ 88545 h 162765"/>
              <a:gd name="connsiteX52" fmla="*/ 356537 w 1929163"/>
              <a:gd name="connsiteY52" fmla="*/ 88545 h 162765"/>
              <a:gd name="connsiteX53" fmla="*/ 389103 w 1929163"/>
              <a:gd name="connsiteY53" fmla="*/ 81739 h 162765"/>
              <a:gd name="connsiteX54" fmla="*/ 389103 w 1929163"/>
              <a:gd name="connsiteY54" fmla="*/ 138717 h 162765"/>
              <a:gd name="connsiteX55" fmla="*/ 372789 w 1929163"/>
              <a:gd name="connsiteY55" fmla="*/ 138717 h 162765"/>
              <a:gd name="connsiteX56" fmla="*/ 372789 w 1929163"/>
              <a:gd name="connsiteY56" fmla="*/ 123549 h 162765"/>
              <a:gd name="connsiteX57" fmla="*/ 358860 w 1929163"/>
              <a:gd name="connsiteY57" fmla="*/ 136967 h 162765"/>
              <a:gd name="connsiteX58" fmla="*/ 338481 w 1929163"/>
              <a:gd name="connsiteY58" fmla="*/ 141310 h 162765"/>
              <a:gd name="connsiteX59" fmla="*/ 314202 w 1929163"/>
              <a:gd name="connsiteY59" fmla="*/ 132689 h 162765"/>
              <a:gd name="connsiteX60" fmla="*/ 305209 w 1929163"/>
              <a:gd name="connsiteY60" fmla="*/ 109677 h 162765"/>
              <a:gd name="connsiteX61" fmla="*/ 316426 w 1929163"/>
              <a:gd name="connsiteY61" fmla="*/ 84267 h 162765"/>
              <a:gd name="connsiteX62" fmla="*/ 349896 w 1929163"/>
              <a:gd name="connsiteY62" fmla="*/ 75711 h 162765"/>
              <a:gd name="connsiteX63" fmla="*/ 372789 w 1929163"/>
              <a:gd name="connsiteY63" fmla="*/ 75711 h 162765"/>
              <a:gd name="connsiteX64" fmla="*/ 372789 w 1929163"/>
              <a:gd name="connsiteY64" fmla="*/ 74090 h 162765"/>
              <a:gd name="connsiteX65" fmla="*/ 365373 w 1929163"/>
              <a:gd name="connsiteY65" fmla="*/ 56556 h 162765"/>
              <a:gd name="connsiteX66" fmla="*/ 344605 w 1929163"/>
              <a:gd name="connsiteY66" fmla="*/ 50366 h 162765"/>
              <a:gd name="connsiteX67" fmla="*/ 328003 w 1929163"/>
              <a:gd name="connsiteY67" fmla="*/ 52440 h 162765"/>
              <a:gd name="connsiteX68" fmla="*/ 312493 w 1929163"/>
              <a:gd name="connsiteY68" fmla="*/ 58598 h 162765"/>
              <a:gd name="connsiteX69" fmla="*/ 312493 w 1929163"/>
              <a:gd name="connsiteY69" fmla="*/ 43430 h 162765"/>
              <a:gd name="connsiteX70" fmla="*/ 329872 w 1929163"/>
              <a:gd name="connsiteY70" fmla="*/ 38212 h 162765"/>
              <a:gd name="connsiteX71" fmla="*/ 346285 w 1929163"/>
              <a:gd name="connsiteY71" fmla="*/ 36494 h 162765"/>
              <a:gd name="connsiteX72" fmla="*/ 378463 w 1929163"/>
              <a:gd name="connsiteY72" fmla="*/ 47708 h 162765"/>
              <a:gd name="connsiteX73" fmla="*/ 389103 w 1929163"/>
              <a:gd name="connsiteY73" fmla="*/ 81739 h 162765"/>
              <a:gd name="connsiteX74" fmla="*/ 422676 w 1929163"/>
              <a:gd name="connsiteY74" fmla="*/ 0 h 162765"/>
              <a:gd name="connsiteX75" fmla="*/ 438990 w 1929163"/>
              <a:gd name="connsiteY75" fmla="*/ 0 h 162765"/>
              <a:gd name="connsiteX76" fmla="*/ 438990 w 1929163"/>
              <a:gd name="connsiteY76" fmla="*/ 138717 h 162765"/>
              <a:gd name="connsiteX77" fmla="*/ 422676 w 1929163"/>
              <a:gd name="connsiteY77" fmla="*/ 138717 h 162765"/>
              <a:gd name="connsiteX78" fmla="*/ 422676 w 1929163"/>
              <a:gd name="connsiteY78" fmla="*/ 0 h 162765"/>
              <a:gd name="connsiteX79" fmla="*/ 473125 w 1929163"/>
              <a:gd name="connsiteY79" fmla="*/ 38893 h 162765"/>
              <a:gd name="connsiteX80" fmla="*/ 489439 w 1929163"/>
              <a:gd name="connsiteY80" fmla="*/ 38893 h 162765"/>
              <a:gd name="connsiteX81" fmla="*/ 489439 w 1929163"/>
              <a:gd name="connsiteY81" fmla="*/ 138717 h 162765"/>
              <a:gd name="connsiteX82" fmla="*/ 473125 w 1929163"/>
              <a:gd name="connsiteY82" fmla="*/ 138717 h 162765"/>
              <a:gd name="connsiteX83" fmla="*/ 473125 w 1929163"/>
              <a:gd name="connsiteY83" fmla="*/ 38893 h 162765"/>
              <a:gd name="connsiteX84" fmla="*/ 473125 w 1929163"/>
              <a:gd name="connsiteY84" fmla="*/ 0 h 162765"/>
              <a:gd name="connsiteX85" fmla="*/ 489439 w 1929163"/>
              <a:gd name="connsiteY85" fmla="*/ 0 h 162765"/>
              <a:gd name="connsiteX86" fmla="*/ 489439 w 1929163"/>
              <a:gd name="connsiteY86" fmla="*/ 20807 h 162765"/>
              <a:gd name="connsiteX87" fmla="*/ 473125 w 1929163"/>
              <a:gd name="connsiteY87" fmla="*/ 20807 h 162765"/>
              <a:gd name="connsiteX88" fmla="*/ 473125 w 1929163"/>
              <a:gd name="connsiteY88" fmla="*/ 0 h 162765"/>
              <a:gd name="connsiteX89" fmla="*/ 516483 w 1929163"/>
              <a:gd name="connsiteY89" fmla="*/ 38893 h 162765"/>
              <a:gd name="connsiteX90" fmla="*/ 593993 w 1929163"/>
              <a:gd name="connsiteY90" fmla="*/ 38893 h 162765"/>
              <a:gd name="connsiteX91" fmla="*/ 593993 w 1929163"/>
              <a:gd name="connsiteY91" fmla="*/ 53866 h 162765"/>
              <a:gd name="connsiteX92" fmla="*/ 532669 w 1929163"/>
              <a:gd name="connsiteY92" fmla="*/ 125623 h 162765"/>
              <a:gd name="connsiteX93" fmla="*/ 593993 w 1929163"/>
              <a:gd name="connsiteY93" fmla="*/ 125623 h 162765"/>
              <a:gd name="connsiteX94" fmla="*/ 593993 w 1929163"/>
              <a:gd name="connsiteY94" fmla="*/ 138717 h 162765"/>
              <a:gd name="connsiteX95" fmla="*/ 514292 w 1929163"/>
              <a:gd name="connsiteY95" fmla="*/ 138717 h 162765"/>
              <a:gd name="connsiteX96" fmla="*/ 514292 w 1929163"/>
              <a:gd name="connsiteY96" fmla="*/ 123743 h 162765"/>
              <a:gd name="connsiteX97" fmla="*/ 575680 w 1929163"/>
              <a:gd name="connsiteY97" fmla="*/ 51987 h 162765"/>
              <a:gd name="connsiteX98" fmla="*/ 516483 w 1929163"/>
              <a:gd name="connsiteY98" fmla="*/ 51987 h 162765"/>
              <a:gd name="connsiteX99" fmla="*/ 516483 w 1929163"/>
              <a:gd name="connsiteY99" fmla="*/ 38893 h 162765"/>
              <a:gd name="connsiteX100" fmla="*/ 664032 w 1929163"/>
              <a:gd name="connsiteY100" fmla="*/ 88545 h 162765"/>
              <a:gd name="connsiteX101" fmla="*/ 636658 w 1929163"/>
              <a:gd name="connsiteY101" fmla="*/ 93083 h 162765"/>
              <a:gd name="connsiteX102" fmla="*/ 629017 w 1929163"/>
              <a:gd name="connsiteY102" fmla="*/ 108575 h 162765"/>
              <a:gd name="connsiteX103" fmla="*/ 634756 w 1929163"/>
              <a:gd name="connsiteY103" fmla="*/ 122447 h 162765"/>
              <a:gd name="connsiteX104" fmla="*/ 650296 w 1929163"/>
              <a:gd name="connsiteY104" fmla="*/ 127568 h 162765"/>
              <a:gd name="connsiteX105" fmla="*/ 672092 w 1929163"/>
              <a:gd name="connsiteY105" fmla="*/ 117909 h 162765"/>
              <a:gd name="connsiteX106" fmla="*/ 680282 w 1929163"/>
              <a:gd name="connsiteY106" fmla="*/ 92175 h 162765"/>
              <a:gd name="connsiteX107" fmla="*/ 680282 w 1929163"/>
              <a:gd name="connsiteY107" fmla="*/ 88545 h 162765"/>
              <a:gd name="connsiteX108" fmla="*/ 664032 w 1929163"/>
              <a:gd name="connsiteY108" fmla="*/ 88545 h 162765"/>
              <a:gd name="connsiteX109" fmla="*/ 696597 w 1929163"/>
              <a:gd name="connsiteY109" fmla="*/ 81739 h 162765"/>
              <a:gd name="connsiteX110" fmla="*/ 696597 w 1929163"/>
              <a:gd name="connsiteY110" fmla="*/ 138717 h 162765"/>
              <a:gd name="connsiteX111" fmla="*/ 680282 w 1929163"/>
              <a:gd name="connsiteY111" fmla="*/ 138717 h 162765"/>
              <a:gd name="connsiteX112" fmla="*/ 680282 w 1929163"/>
              <a:gd name="connsiteY112" fmla="*/ 123549 h 162765"/>
              <a:gd name="connsiteX113" fmla="*/ 666353 w 1929163"/>
              <a:gd name="connsiteY113" fmla="*/ 136967 h 162765"/>
              <a:gd name="connsiteX114" fmla="*/ 645976 w 1929163"/>
              <a:gd name="connsiteY114" fmla="*/ 141310 h 162765"/>
              <a:gd name="connsiteX115" fmla="*/ 621698 w 1929163"/>
              <a:gd name="connsiteY115" fmla="*/ 132689 h 162765"/>
              <a:gd name="connsiteX116" fmla="*/ 612702 w 1929163"/>
              <a:gd name="connsiteY116" fmla="*/ 109677 h 162765"/>
              <a:gd name="connsiteX117" fmla="*/ 623922 w 1929163"/>
              <a:gd name="connsiteY117" fmla="*/ 84267 h 162765"/>
              <a:gd name="connsiteX118" fmla="*/ 657390 w 1929163"/>
              <a:gd name="connsiteY118" fmla="*/ 75711 h 162765"/>
              <a:gd name="connsiteX119" fmla="*/ 680282 w 1929163"/>
              <a:gd name="connsiteY119" fmla="*/ 75711 h 162765"/>
              <a:gd name="connsiteX120" fmla="*/ 680282 w 1929163"/>
              <a:gd name="connsiteY120" fmla="*/ 74090 h 162765"/>
              <a:gd name="connsiteX121" fmla="*/ 672866 w 1929163"/>
              <a:gd name="connsiteY121" fmla="*/ 56556 h 162765"/>
              <a:gd name="connsiteX122" fmla="*/ 652102 w 1929163"/>
              <a:gd name="connsiteY122" fmla="*/ 50366 h 162765"/>
              <a:gd name="connsiteX123" fmla="*/ 635497 w 1929163"/>
              <a:gd name="connsiteY123" fmla="*/ 52440 h 162765"/>
              <a:gd name="connsiteX124" fmla="*/ 619989 w 1929163"/>
              <a:gd name="connsiteY124" fmla="*/ 58598 h 162765"/>
              <a:gd name="connsiteX125" fmla="*/ 619989 w 1929163"/>
              <a:gd name="connsiteY125" fmla="*/ 43430 h 162765"/>
              <a:gd name="connsiteX126" fmla="*/ 637367 w 1929163"/>
              <a:gd name="connsiteY126" fmla="*/ 38212 h 162765"/>
              <a:gd name="connsiteX127" fmla="*/ 653779 w 1929163"/>
              <a:gd name="connsiteY127" fmla="*/ 36494 h 162765"/>
              <a:gd name="connsiteX128" fmla="*/ 685956 w 1929163"/>
              <a:gd name="connsiteY128" fmla="*/ 47708 h 162765"/>
              <a:gd name="connsiteX129" fmla="*/ 696597 w 1929163"/>
              <a:gd name="connsiteY129" fmla="*/ 81739 h 162765"/>
              <a:gd name="connsiteX130" fmla="*/ 746354 w 1929163"/>
              <a:gd name="connsiteY130" fmla="*/ 10566 h 162765"/>
              <a:gd name="connsiteX131" fmla="*/ 746354 w 1929163"/>
              <a:gd name="connsiteY131" fmla="*/ 38893 h 162765"/>
              <a:gd name="connsiteX132" fmla="*/ 779951 w 1929163"/>
              <a:gd name="connsiteY132" fmla="*/ 38893 h 162765"/>
              <a:gd name="connsiteX133" fmla="*/ 779951 w 1929163"/>
              <a:gd name="connsiteY133" fmla="*/ 51662 h 162765"/>
              <a:gd name="connsiteX134" fmla="*/ 746354 w 1929163"/>
              <a:gd name="connsiteY134" fmla="*/ 51662 h 162765"/>
              <a:gd name="connsiteX135" fmla="*/ 746354 w 1929163"/>
              <a:gd name="connsiteY135" fmla="*/ 105853 h 162765"/>
              <a:gd name="connsiteX136" fmla="*/ 749675 w 1929163"/>
              <a:gd name="connsiteY136" fmla="*/ 121507 h 162765"/>
              <a:gd name="connsiteX137" fmla="*/ 763185 w 1929163"/>
              <a:gd name="connsiteY137" fmla="*/ 124975 h 162765"/>
              <a:gd name="connsiteX138" fmla="*/ 779951 w 1929163"/>
              <a:gd name="connsiteY138" fmla="*/ 124975 h 162765"/>
              <a:gd name="connsiteX139" fmla="*/ 779951 w 1929163"/>
              <a:gd name="connsiteY139" fmla="*/ 138717 h 162765"/>
              <a:gd name="connsiteX140" fmla="*/ 763185 w 1929163"/>
              <a:gd name="connsiteY140" fmla="*/ 138717 h 162765"/>
              <a:gd name="connsiteX141" fmla="*/ 737101 w 1929163"/>
              <a:gd name="connsiteY141" fmla="*/ 131619 h 162765"/>
              <a:gd name="connsiteX142" fmla="*/ 729911 w 1929163"/>
              <a:gd name="connsiteY142" fmla="*/ 105853 h 162765"/>
              <a:gd name="connsiteX143" fmla="*/ 729911 w 1929163"/>
              <a:gd name="connsiteY143" fmla="*/ 51662 h 162765"/>
              <a:gd name="connsiteX144" fmla="*/ 717981 w 1929163"/>
              <a:gd name="connsiteY144" fmla="*/ 51662 h 162765"/>
              <a:gd name="connsiteX145" fmla="*/ 717981 w 1929163"/>
              <a:gd name="connsiteY145" fmla="*/ 38893 h 162765"/>
              <a:gd name="connsiteX146" fmla="*/ 729911 w 1929163"/>
              <a:gd name="connsiteY146" fmla="*/ 38893 h 162765"/>
              <a:gd name="connsiteX147" fmla="*/ 729911 w 1929163"/>
              <a:gd name="connsiteY147" fmla="*/ 10566 h 162765"/>
              <a:gd name="connsiteX148" fmla="*/ 746354 w 1929163"/>
              <a:gd name="connsiteY148" fmla="*/ 10566 h 162765"/>
              <a:gd name="connsiteX149" fmla="*/ 801368 w 1929163"/>
              <a:gd name="connsiteY149" fmla="*/ 38893 h 162765"/>
              <a:gd name="connsiteX150" fmla="*/ 817682 w 1929163"/>
              <a:gd name="connsiteY150" fmla="*/ 38893 h 162765"/>
              <a:gd name="connsiteX151" fmla="*/ 817682 w 1929163"/>
              <a:gd name="connsiteY151" fmla="*/ 138717 h 162765"/>
              <a:gd name="connsiteX152" fmla="*/ 801368 w 1929163"/>
              <a:gd name="connsiteY152" fmla="*/ 138717 h 162765"/>
              <a:gd name="connsiteX153" fmla="*/ 801368 w 1929163"/>
              <a:gd name="connsiteY153" fmla="*/ 38893 h 162765"/>
              <a:gd name="connsiteX154" fmla="*/ 801368 w 1929163"/>
              <a:gd name="connsiteY154" fmla="*/ 0 h 162765"/>
              <a:gd name="connsiteX155" fmla="*/ 817682 w 1929163"/>
              <a:gd name="connsiteY155" fmla="*/ 0 h 162765"/>
              <a:gd name="connsiteX156" fmla="*/ 817682 w 1929163"/>
              <a:gd name="connsiteY156" fmla="*/ 20807 h 162765"/>
              <a:gd name="connsiteX157" fmla="*/ 801368 w 1929163"/>
              <a:gd name="connsiteY157" fmla="*/ 20807 h 162765"/>
              <a:gd name="connsiteX158" fmla="*/ 801368 w 1929163"/>
              <a:gd name="connsiteY158" fmla="*/ 0 h 162765"/>
              <a:gd name="connsiteX159" fmla="*/ 890316 w 1929163"/>
              <a:gd name="connsiteY159" fmla="*/ 50366 h 162765"/>
              <a:gd name="connsiteX160" fmla="*/ 869584 w 1929163"/>
              <a:gd name="connsiteY160" fmla="*/ 60672 h 162765"/>
              <a:gd name="connsiteX161" fmla="*/ 861943 w 1929163"/>
              <a:gd name="connsiteY161" fmla="*/ 88870 h 162765"/>
              <a:gd name="connsiteX162" fmla="*/ 869520 w 1929163"/>
              <a:gd name="connsiteY162" fmla="*/ 117099 h 162765"/>
              <a:gd name="connsiteX163" fmla="*/ 890316 w 1929163"/>
              <a:gd name="connsiteY163" fmla="*/ 127373 h 162765"/>
              <a:gd name="connsiteX164" fmla="*/ 910983 w 1929163"/>
              <a:gd name="connsiteY164" fmla="*/ 117034 h 162765"/>
              <a:gd name="connsiteX165" fmla="*/ 918625 w 1929163"/>
              <a:gd name="connsiteY165" fmla="*/ 88870 h 162765"/>
              <a:gd name="connsiteX166" fmla="*/ 910983 w 1929163"/>
              <a:gd name="connsiteY166" fmla="*/ 60769 h 162765"/>
              <a:gd name="connsiteX167" fmla="*/ 890316 w 1929163"/>
              <a:gd name="connsiteY167" fmla="*/ 50366 h 162765"/>
              <a:gd name="connsiteX168" fmla="*/ 890316 w 1929163"/>
              <a:gd name="connsiteY168" fmla="*/ 36494 h 162765"/>
              <a:gd name="connsiteX169" fmla="*/ 923751 w 1929163"/>
              <a:gd name="connsiteY169" fmla="*/ 50398 h 162765"/>
              <a:gd name="connsiteX170" fmla="*/ 935907 w 1929163"/>
              <a:gd name="connsiteY170" fmla="*/ 88870 h 162765"/>
              <a:gd name="connsiteX171" fmla="*/ 923751 w 1929163"/>
              <a:gd name="connsiteY171" fmla="*/ 127341 h 162765"/>
              <a:gd name="connsiteX172" fmla="*/ 890316 w 1929163"/>
              <a:gd name="connsiteY172" fmla="*/ 141310 h 162765"/>
              <a:gd name="connsiteX173" fmla="*/ 856848 w 1929163"/>
              <a:gd name="connsiteY173" fmla="*/ 127341 h 162765"/>
              <a:gd name="connsiteX174" fmla="*/ 844725 w 1929163"/>
              <a:gd name="connsiteY174" fmla="*/ 88870 h 162765"/>
              <a:gd name="connsiteX175" fmla="*/ 856848 w 1929163"/>
              <a:gd name="connsiteY175" fmla="*/ 50398 h 162765"/>
              <a:gd name="connsiteX176" fmla="*/ 890316 w 1929163"/>
              <a:gd name="connsiteY176" fmla="*/ 36494 h 162765"/>
              <a:gd name="connsiteX177" fmla="*/ 1045522 w 1929163"/>
              <a:gd name="connsiteY177" fmla="*/ 78434 h 162765"/>
              <a:gd name="connsiteX178" fmla="*/ 1045522 w 1929163"/>
              <a:gd name="connsiteY178" fmla="*/ 138717 h 162765"/>
              <a:gd name="connsiteX179" fmla="*/ 1029208 w 1929163"/>
              <a:gd name="connsiteY179" fmla="*/ 138717 h 162765"/>
              <a:gd name="connsiteX180" fmla="*/ 1029208 w 1929163"/>
              <a:gd name="connsiteY180" fmla="*/ 79017 h 162765"/>
              <a:gd name="connsiteX181" fmla="*/ 1023694 w 1929163"/>
              <a:gd name="connsiteY181" fmla="*/ 57788 h 162765"/>
              <a:gd name="connsiteX182" fmla="*/ 1007219 w 1929163"/>
              <a:gd name="connsiteY182" fmla="*/ 50755 h 162765"/>
              <a:gd name="connsiteX183" fmla="*/ 986358 w 1929163"/>
              <a:gd name="connsiteY183" fmla="*/ 59214 h 162765"/>
              <a:gd name="connsiteX184" fmla="*/ 978716 w 1929163"/>
              <a:gd name="connsiteY184" fmla="*/ 82322 h 162765"/>
              <a:gd name="connsiteX185" fmla="*/ 978716 w 1929163"/>
              <a:gd name="connsiteY185" fmla="*/ 138717 h 162765"/>
              <a:gd name="connsiteX186" fmla="*/ 962337 w 1929163"/>
              <a:gd name="connsiteY186" fmla="*/ 138717 h 162765"/>
              <a:gd name="connsiteX187" fmla="*/ 962337 w 1929163"/>
              <a:gd name="connsiteY187" fmla="*/ 38893 h 162765"/>
              <a:gd name="connsiteX188" fmla="*/ 978716 w 1929163"/>
              <a:gd name="connsiteY188" fmla="*/ 38893 h 162765"/>
              <a:gd name="connsiteX189" fmla="*/ 978716 w 1929163"/>
              <a:gd name="connsiteY189" fmla="*/ 54385 h 162765"/>
              <a:gd name="connsiteX190" fmla="*/ 992516 w 1929163"/>
              <a:gd name="connsiteY190" fmla="*/ 40934 h 162765"/>
              <a:gd name="connsiteX191" fmla="*/ 1010830 w 1929163"/>
              <a:gd name="connsiteY191" fmla="*/ 36494 h 162765"/>
              <a:gd name="connsiteX192" fmla="*/ 1036720 w 1929163"/>
              <a:gd name="connsiteY192" fmla="*/ 47125 h 162765"/>
              <a:gd name="connsiteX193" fmla="*/ 1045522 w 1929163"/>
              <a:gd name="connsiteY193" fmla="*/ 78434 h 162765"/>
              <a:gd name="connsiteX194" fmla="*/ 1136437 w 1929163"/>
              <a:gd name="connsiteY194" fmla="*/ 5640 h 162765"/>
              <a:gd name="connsiteX195" fmla="*/ 1220139 w 1929163"/>
              <a:gd name="connsiteY195" fmla="*/ 5640 h 162765"/>
              <a:gd name="connsiteX196" fmla="*/ 1220139 w 1929163"/>
              <a:gd name="connsiteY196" fmla="*/ 20807 h 162765"/>
              <a:gd name="connsiteX197" fmla="*/ 1154364 w 1929163"/>
              <a:gd name="connsiteY197" fmla="*/ 20807 h 162765"/>
              <a:gd name="connsiteX198" fmla="*/ 1154364 w 1929163"/>
              <a:gd name="connsiteY198" fmla="*/ 60219 h 162765"/>
              <a:gd name="connsiteX199" fmla="*/ 1217430 w 1929163"/>
              <a:gd name="connsiteY199" fmla="*/ 60219 h 162765"/>
              <a:gd name="connsiteX200" fmla="*/ 1217430 w 1929163"/>
              <a:gd name="connsiteY200" fmla="*/ 75322 h 162765"/>
              <a:gd name="connsiteX201" fmla="*/ 1154364 w 1929163"/>
              <a:gd name="connsiteY201" fmla="*/ 75322 h 162765"/>
              <a:gd name="connsiteX202" fmla="*/ 1154364 w 1929163"/>
              <a:gd name="connsiteY202" fmla="*/ 123549 h 162765"/>
              <a:gd name="connsiteX203" fmla="*/ 1221751 w 1929163"/>
              <a:gd name="connsiteY203" fmla="*/ 123549 h 162765"/>
              <a:gd name="connsiteX204" fmla="*/ 1221751 w 1929163"/>
              <a:gd name="connsiteY204" fmla="*/ 138717 h 162765"/>
              <a:gd name="connsiteX205" fmla="*/ 1136437 w 1929163"/>
              <a:gd name="connsiteY205" fmla="*/ 138717 h 162765"/>
              <a:gd name="connsiteX206" fmla="*/ 1136437 w 1929163"/>
              <a:gd name="connsiteY206" fmla="*/ 5640 h 162765"/>
              <a:gd name="connsiteX207" fmla="*/ 1308047 w 1929163"/>
              <a:gd name="connsiteY207" fmla="*/ 54190 h 162765"/>
              <a:gd name="connsiteX208" fmla="*/ 1302050 w 1929163"/>
              <a:gd name="connsiteY208" fmla="*/ 51857 h 162765"/>
              <a:gd name="connsiteX209" fmla="*/ 1294892 w 1929163"/>
              <a:gd name="connsiteY209" fmla="*/ 51079 h 162765"/>
              <a:gd name="connsiteX210" fmla="*/ 1273677 w 1929163"/>
              <a:gd name="connsiteY210" fmla="*/ 60122 h 162765"/>
              <a:gd name="connsiteX211" fmla="*/ 1266261 w 1929163"/>
              <a:gd name="connsiteY211" fmla="*/ 86147 h 162765"/>
              <a:gd name="connsiteX212" fmla="*/ 1266261 w 1929163"/>
              <a:gd name="connsiteY212" fmla="*/ 138717 h 162765"/>
              <a:gd name="connsiteX213" fmla="*/ 1249882 w 1929163"/>
              <a:gd name="connsiteY213" fmla="*/ 138717 h 162765"/>
              <a:gd name="connsiteX214" fmla="*/ 1249882 w 1929163"/>
              <a:gd name="connsiteY214" fmla="*/ 38893 h 162765"/>
              <a:gd name="connsiteX215" fmla="*/ 1266261 w 1929163"/>
              <a:gd name="connsiteY215" fmla="*/ 38893 h 162765"/>
              <a:gd name="connsiteX216" fmla="*/ 1266261 w 1929163"/>
              <a:gd name="connsiteY216" fmla="*/ 54385 h 162765"/>
              <a:gd name="connsiteX217" fmla="*/ 1279674 w 1929163"/>
              <a:gd name="connsiteY217" fmla="*/ 40902 h 162765"/>
              <a:gd name="connsiteX218" fmla="*/ 1299728 w 1929163"/>
              <a:gd name="connsiteY218" fmla="*/ 36494 h 162765"/>
              <a:gd name="connsiteX219" fmla="*/ 1303437 w 1929163"/>
              <a:gd name="connsiteY219" fmla="*/ 36721 h 162765"/>
              <a:gd name="connsiteX220" fmla="*/ 1307918 w 1929163"/>
              <a:gd name="connsiteY220" fmla="*/ 37402 h 162765"/>
              <a:gd name="connsiteX221" fmla="*/ 1308047 w 1929163"/>
              <a:gd name="connsiteY221" fmla="*/ 54190 h 162765"/>
              <a:gd name="connsiteX222" fmla="*/ 1382706 w 1929163"/>
              <a:gd name="connsiteY222" fmla="*/ 54190 h 162765"/>
              <a:gd name="connsiteX223" fmla="*/ 1376707 w 1929163"/>
              <a:gd name="connsiteY223" fmla="*/ 51857 h 162765"/>
              <a:gd name="connsiteX224" fmla="*/ 1369549 w 1929163"/>
              <a:gd name="connsiteY224" fmla="*/ 51079 h 162765"/>
              <a:gd name="connsiteX225" fmla="*/ 1348334 w 1929163"/>
              <a:gd name="connsiteY225" fmla="*/ 60122 h 162765"/>
              <a:gd name="connsiteX226" fmla="*/ 1340918 w 1929163"/>
              <a:gd name="connsiteY226" fmla="*/ 86147 h 162765"/>
              <a:gd name="connsiteX227" fmla="*/ 1340918 w 1929163"/>
              <a:gd name="connsiteY227" fmla="*/ 138717 h 162765"/>
              <a:gd name="connsiteX228" fmla="*/ 1324539 w 1929163"/>
              <a:gd name="connsiteY228" fmla="*/ 138717 h 162765"/>
              <a:gd name="connsiteX229" fmla="*/ 1324539 w 1929163"/>
              <a:gd name="connsiteY229" fmla="*/ 38893 h 162765"/>
              <a:gd name="connsiteX230" fmla="*/ 1340918 w 1929163"/>
              <a:gd name="connsiteY230" fmla="*/ 38893 h 162765"/>
              <a:gd name="connsiteX231" fmla="*/ 1340918 w 1929163"/>
              <a:gd name="connsiteY231" fmla="*/ 54385 h 162765"/>
              <a:gd name="connsiteX232" fmla="*/ 1354331 w 1929163"/>
              <a:gd name="connsiteY232" fmla="*/ 40902 h 162765"/>
              <a:gd name="connsiteX233" fmla="*/ 1374386 w 1929163"/>
              <a:gd name="connsiteY233" fmla="*/ 36494 h 162765"/>
              <a:gd name="connsiteX234" fmla="*/ 1378092 w 1929163"/>
              <a:gd name="connsiteY234" fmla="*/ 36721 h 162765"/>
              <a:gd name="connsiteX235" fmla="*/ 1382574 w 1929163"/>
              <a:gd name="connsiteY235" fmla="*/ 37402 h 162765"/>
              <a:gd name="connsiteX236" fmla="*/ 1382706 w 1929163"/>
              <a:gd name="connsiteY236" fmla="*/ 54190 h 162765"/>
              <a:gd name="connsiteX237" fmla="*/ 1438272 w 1929163"/>
              <a:gd name="connsiteY237" fmla="*/ 50366 h 162765"/>
              <a:gd name="connsiteX238" fmla="*/ 1417542 w 1929163"/>
              <a:gd name="connsiteY238" fmla="*/ 60672 h 162765"/>
              <a:gd name="connsiteX239" fmla="*/ 1409899 w 1929163"/>
              <a:gd name="connsiteY239" fmla="*/ 88870 h 162765"/>
              <a:gd name="connsiteX240" fmla="*/ 1417476 w 1929163"/>
              <a:gd name="connsiteY240" fmla="*/ 117099 h 162765"/>
              <a:gd name="connsiteX241" fmla="*/ 1438272 w 1929163"/>
              <a:gd name="connsiteY241" fmla="*/ 127373 h 162765"/>
              <a:gd name="connsiteX242" fmla="*/ 1458940 w 1929163"/>
              <a:gd name="connsiteY242" fmla="*/ 117034 h 162765"/>
              <a:gd name="connsiteX243" fmla="*/ 1466583 w 1929163"/>
              <a:gd name="connsiteY243" fmla="*/ 88870 h 162765"/>
              <a:gd name="connsiteX244" fmla="*/ 1458940 w 1929163"/>
              <a:gd name="connsiteY244" fmla="*/ 60769 h 162765"/>
              <a:gd name="connsiteX245" fmla="*/ 1438272 w 1929163"/>
              <a:gd name="connsiteY245" fmla="*/ 50366 h 162765"/>
              <a:gd name="connsiteX246" fmla="*/ 1438272 w 1929163"/>
              <a:gd name="connsiteY246" fmla="*/ 36494 h 162765"/>
              <a:gd name="connsiteX247" fmla="*/ 1471709 w 1929163"/>
              <a:gd name="connsiteY247" fmla="*/ 50398 h 162765"/>
              <a:gd name="connsiteX248" fmla="*/ 1483863 w 1929163"/>
              <a:gd name="connsiteY248" fmla="*/ 88870 h 162765"/>
              <a:gd name="connsiteX249" fmla="*/ 1471709 w 1929163"/>
              <a:gd name="connsiteY249" fmla="*/ 127341 h 162765"/>
              <a:gd name="connsiteX250" fmla="*/ 1438272 w 1929163"/>
              <a:gd name="connsiteY250" fmla="*/ 141310 h 162765"/>
              <a:gd name="connsiteX251" fmla="*/ 1404806 w 1929163"/>
              <a:gd name="connsiteY251" fmla="*/ 127341 h 162765"/>
              <a:gd name="connsiteX252" fmla="*/ 1392685 w 1929163"/>
              <a:gd name="connsiteY252" fmla="*/ 88870 h 162765"/>
              <a:gd name="connsiteX253" fmla="*/ 1404806 w 1929163"/>
              <a:gd name="connsiteY253" fmla="*/ 50398 h 162765"/>
              <a:gd name="connsiteX254" fmla="*/ 1438272 w 1929163"/>
              <a:gd name="connsiteY254" fmla="*/ 36494 h 162765"/>
              <a:gd name="connsiteX255" fmla="*/ 1568458 w 1929163"/>
              <a:gd name="connsiteY255" fmla="*/ 54190 h 162765"/>
              <a:gd name="connsiteX256" fmla="*/ 1562462 w 1929163"/>
              <a:gd name="connsiteY256" fmla="*/ 51857 h 162765"/>
              <a:gd name="connsiteX257" fmla="*/ 1555306 w 1929163"/>
              <a:gd name="connsiteY257" fmla="*/ 51079 h 162765"/>
              <a:gd name="connsiteX258" fmla="*/ 1534089 w 1929163"/>
              <a:gd name="connsiteY258" fmla="*/ 60122 h 162765"/>
              <a:gd name="connsiteX259" fmla="*/ 1526672 w 1929163"/>
              <a:gd name="connsiteY259" fmla="*/ 86147 h 162765"/>
              <a:gd name="connsiteX260" fmla="*/ 1526672 w 1929163"/>
              <a:gd name="connsiteY260" fmla="*/ 138717 h 162765"/>
              <a:gd name="connsiteX261" fmla="*/ 1510296 w 1929163"/>
              <a:gd name="connsiteY261" fmla="*/ 138717 h 162765"/>
              <a:gd name="connsiteX262" fmla="*/ 1510296 w 1929163"/>
              <a:gd name="connsiteY262" fmla="*/ 38893 h 162765"/>
              <a:gd name="connsiteX263" fmla="*/ 1526672 w 1929163"/>
              <a:gd name="connsiteY263" fmla="*/ 38893 h 162765"/>
              <a:gd name="connsiteX264" fmla="*/ 1526672 w 1929163"/>
              <a:gd name="connsiteY264" fmla="*/ 54385 h 162765"/>
              <a:gd name="connsiteX265" fmla="*/ 1540085 w 1929163"/>
              <a:gd name="connsiteY265" fmla="*/ 40902 h 162765"/>
              <a:gd name="connsiteX266" fmla="*/ 1560142 w 1929163"/>
              <a:gd name="connsiteY266" fmla="*/ 36494 h 162765"/>
              <a:gd name="connsiteX267" fmla="*/ 1563848 w 1929163"/>
              <a:gd name="connsiteY267" fmla="*/ 36721 h 162765"/>
              <a:gd name="connsiteX268" fmla="*/ 1568330 w 1929163"/>
              <a:gd name="connsiteY268" fmla="*/ 37402 h 162765"/>
              <a:gd name="connsiteX269" fmla="*/ 1568458 w 1929163"/>
              <a:gd name="connsiteY269" fmla="*/ 54190 h 162765"/>
              <a:gd name="connsiteX270" fmla="*/ 1682459 w 1929163"/>
              <a:gd name="connsiteY270" fmla="*/ 195 h 162765"/>
              <a:gd name="connsiteX271" fmla="*/ 1664824 w 1929163"/>
              <a:gd name="connsiteY271" fmla="*/ 40740 h 162765"/>
              <a:gd name="connsiteX272" fmla="*/ 1659054 w 1929163"/>
              <a:gd name="connsiteY272" fmla="*/ 81415 h 162765"/>
              <a:gd name="connsiteX273" fmla="*/ 1664857 w 1929163"/>
              <a:gd name="connsiteY273" fmla="*/ 122155 h 162765"/>
              <a:gd name="connsiteX274" fmla="*/ 1682459 w 1929163"/>
              <a:gd name="connsiteY274" fmla="*/ 162766 h 162765"/>
              <a:gd name="connsiteX275" fmla="*/ 1668274 w 1929163"/>
              <a:gd name="connsiteY275" fmla="*/ 162766 h 162765"/>
              <a:gd name="connsiteX276" fmla="*/ 1648382 w 1929163"/>
              <a:gd name="connsiteY276" fmla="*/ 121604 h 162765"/>
              <a:gd name="connsiteX277" fmla="*/ 1641771 w 1929163"/>
              <a:gd name="connsiteY277" fmla="*/ 81415 h 162765"/>
              <a:gd name="connsiteX278" fmla="*/ 1648349 w 1929163"/>
              <a:gd name="connsiteY278" fmla="*/ 41388 h 162765"/>
              <a:gd name="connsiteX279" fmla="*/ 1668274 w 1929163"/>
              <a:gd name="connsiteY279" fmla="*/ 195 h 162765"/>
              <a:gd name="connsiteX280" fmla="*/ 1682459 w 1929163"/>
              <a:gd name="connsiteY280" fmla="*/ 195 h 162765"/>
              <a:gd name="connsiteX281" fmla="*/ 1791416 w 1929163"/>
              <a:gd name="connsiteY281" fmla="*/ 58080 h 162765"/>
              <a:gd name="connsiteX282" fmla="*/ 1806054 w 1929163"/>
              <a:gd name="connsiteY282" fmla="*/ 41745 h 162765"/>
              <a:gd name="connsiteX283" fmla="*/ 1826108 w 1929163"/>
              <a:gd name="connsiteY283" fmla="*/ 36494 h 162765"/>
              <a:gd name="connsiteX284" fmla="*/ 1850065 w 1929163"/>
              <a:gd name="connsiteY284" fmla="*/ 47417 h 162765"/>
              <a:gd name="connsiteX285" fmla="*/ 1858480 w 1929163"/>
              <a:gd name="connsiteY285" fmla="*/ 78434 h 162765"/>
              <a:gd name="connsiteX286" fmla="*/ 1858480 w 1929163"/>
              <a:gd name="connsiteY286" fmla="*/ 138717 h 162765"/>
              <a:gd name="connsiteX287" fmla="*/ 1842100 w 1929163"/>
              <a:gd name="connsiteY287" fmla="*/ 138717 h 162765"/>
              <a:gd name="connsiteX288" fmla="*/ 1842100 w 1929163"/>
              <a:gd name="connsiteY288" fmla="*/ 79017 h 162765"/>
              <a:gd name="connsiteX289" fmla="*/ 1837040 w 1929163"/>
              <a:gd name="connsiteY289" fmla="*/ 57691 h 162765"/>
              <a:gd name="connsiteX290" fmla="*/ 1821593 w 1929163"/>
              <a:gd name="connsiteY290" fmla="*/ 50755 h 162765"/>
              <a:gd name="connsiteX291" fmla="*/ 1801540 w 1929163"/>
              <a:gd name="connsiteY291" fmla="*/ 59214 h 162765"/>
              <a:gd name="connsiteX292" fmla="*/ 1794189 w 1929163"/>
              <a:gd name="connsiteY292" fmla="*/ 82322 h 162765"/>
              <a:gd name="connsiteX293" fmla="*/ 1794189 w 1929163"/>
              <a:gd name="connsiteY293" fmla="*/ 138717 h 162765"/>
              <a:gd name="connsiteX294" fmla="*/ 1777809 w 1929163"/>
              <a:gd name="connsiteY294" fmla="*/ 138717 h 162765"/>
              <a:gd name="connsiteX295" fmla="*/ 1777809 w 1929163"/>
              <a:gd name="connsiteY295" fmla="*/ 79017 h 162765"/>
              <a:gd name="connsiteX296" fmla="*/ 1772745 w 1929163"/>
              <a:gd name="connsiteY296" fmla="*/ 57658 h 162765"/>
              <a:gd name="connsiteX297" fmla="*/ 1757108 w 1929163"/>
              <a:gd name="connsiteY297" fmla="*/ 50755 h 162765"/>
              <a:gd name="connsiteX298" fmla="*/ 1737249 w 1929163"/>
              <a:gd name="connsiteY298" fmla="*/ 59247 h 162765"/>
              <a:gd name="connsiteX299" fmla="*/ 1729899 w 1929163"/>
              <a:gd name="connsiteY299" fmla="*/ 82322 h 162765"/>
              <a:gd name="connsiteX300" fmla="*/ 1729899 w 1929163"/>
              <a:gd name="connsiteY300" fmla="*/ 138717 h 162765"/>
              <a:gd name="connsiteX301" fmla="*/ 1713519 w 1929163"/>
              <a:gd name="connsiteY301" fmla="*/ 138717 h 162765"/>
              <a:gd name="connsiteX302" fmla="*/ 1713519 w 1929163"/>
              <a:gd name="connsiteY302" fmla="*/ 38893 h 162765"/>
              <a:gd name="connsiteX303" fmla="*/ 1729899 w 1929163"/>
              <a:gd name="connsiteY303" fmla="*/ 38893 h 162765"/>
              <a:gd name="connsiteX304" fmla="*/ 1729899 w 1929163"/>
              <a:gd name="connsiteY304" fmla="*/ 54385 h 162765"/>
              <a:gd name="connsiteX305" fmla="*/ 1743312 w 1929163"/>
              <a:gd name="connsiteY305" fmla="*/ 40870 h 162765"/>
              <a:gd name="connsiteX306" fmla="*/ 1761817 w 1929163"/>
              <a:gd name="connsiteY306" fmla="*/ 36494 h 162765"/>
              <a:gd name="connsiteX307" fmla="*/ 1780228 w 1929163"/>
              <a:gd name="connsiteY307" fmla="*/ 42004 h 162765"/>
              <a:gd name="connsiteX308" fmla="*/ 1791416 w 1929163"/>
              <a:gd name="connsiteY308" fmla="*/ 58080 h 162765"/>
              <a:gd name="connsiteX309" fmla="*/ 1888471 w 1929163"/>
              <a:gd name="connsiteY309" fmla="*/ 195 h 162765"/>
              <a:gd name="connsiteX310" fmla="*/ 1902660 w 1929163"/>
              <a:gd name="connsiteY310" fmla="*/ 195 h 162765"/>
              <a:gd name="connsiteX311" fmla="*/ 1922552 w 1929163"/>
              <a:gd name="connsiteY311" fmla="*/ 41388 h 162765"/>
              <a:gd name="connsiteX312" fmla="*/ 1929163 w 1929163"/>
              <a:gd name="connsiteY312" fmla="*/ 81415 h 162765"/>
              <a:gd name="connsiteX313" fmla="*/ 1922552 w 1929163"/>
              <a:gd name="connsiteY313" fmla="*/ 121604 h 162765"/>
              <a:gd name="connsiteX314" fmla="*/ 1902660 w 1929163"/>
              <a:gd name="connsiteY314" fmla="*/ 162766 h 162765"/>
              <a:gd name="connsiteX315" fmla="*/ 1888471 w 1929163"/>
              <a:gd name="connsiteY315" fmla="*/ 162766 h 162765"/>
              <a:gd name="connsiteX316" fmla="*/ 1906044 w 1929163"/>
              <a:gd name="connsiteY316" fmla="*/ 122155 h 162765"/>
              <a:gd name="connsiteX317" fmla="*/ 1911879 w 1929163"/>
              <a:gd name="connsiteY317" fmla="*/ 81415 h 162765"/>
              <a:gd name="connsiteX318" fmla="*/ 1906044 w 1929163"/>
              <a:gd name="connsiteY318" fmla="*/ 40740 h 162765"/>
              <a:gd name="connsiteX319" fmla="*/ 1888471 w 1929163"/>
              <a:gd name="connsiteY319" fmla="*/ 195 h 162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</a:cxnLst>
            <a:rect l="l" t="t" r="r" b="b"/>
            <a:pathLst>
              <a:path w="1929163" h="162765">
                <a:moveTo>
                  <a:pt x="0" y="5640"/>
                </a:moveTo>
                <a:lnTo>
                  <a:pt x="17928" y="5640"/>
                </a:lnTo>
                <a:lnTo>
                  <a:pt x="17928" y="123549"/>
                </a:lnTo>
                <a:lnTo>
                  <a:pt x="82412" y="123549"/>
                </a:lnTo>
                <a:lnTo>
                  <a:pt x="82412" y="138717"/>
                </a:lnTo>
                <a:lnTo>
                  <a:pt x="0" y="138717"/>
                </a:lnTo>
                <a:lnTo>
                  <a:pt x="0" y="5640"/>
                </a:lnTo>
                <a:close/>
                <a:moveTo>
                  <a:pt x="138956" y="50366"/>
                </a:moveTo>
                <a:cubicBezTo>
                  <a:pt x="130232" y="50366"/>
                  <a:pt x="123319" y="53801"/>
                  <a:pt x="118227" y="60672"/>
                </a:cubicBezTo>
                <a:cubicBezTo>
                  <a:pt x="113134" y="67544"/>
                  <a:pt x="110583" y="76943"/>
                  <a:pt x="110583" y="88870"/>
                </a:cubicBezTo>
                <a:cubicBezTo>
                  <a:pt x="110583" y="100840"/>
                  <a:pt x="113109" y="110250"/>
                  <a:pt x="118160" y="117099"/>
                </a:cubicBezTo>
                <a:cubicBezTo>
                  <a:pt x="123212" y="123948"/>
                  <a:pt x="130145" y="127373"/>
                  <a:pt x="138956" y="127373"/>
                </a:cubicBezTo>
                <a:cubicBezTo>
                  <a:pt x="147644" y="127373"/>
                  <a:pt x="154532" y="123927"/>
                  <a:pt x="159625" y="117034"/>
                </a:cubicBezTo>
                <a:cubicBezTo>
                  <a:pt x="164721" y="110141"/>
                  <a:pt x="167268" y="100753"/>
                  <a:pt x="167268" y="88870"/>
                </a:cubicBezTo>
                <a:cubicBezTo>
                  <a:pt x="167268" y="77072"/>
                  <a:pt x="164721" y="67705"/>
                  <a:pt x="159625" y="60769"/>
                </a:cubicBezTo>
                <a:cubicBezTo>
                  <a:pt x="154532" y="53834"/>
                  <a:pt x="147644" y="50366"/>
                  <a:pt x="138956" y="50366"/>
                </a:cubicBezTo>
                <a:close/>
                <a:moveTo>
                  <a:pt x="138956" y="36494"/>
                </a:moveTo>
                <a:cubicBezTo>
                  <a:pt x="153145" y="36494"/>
                  <a:pt x="164288" y="41129"/>
                  <a:pt x="172394" y="50398"/>
                </a:cubicBezTo>
                <a:cubicBezTo>
                  <a:pt x="180499" y="59668"/>
                  <a:pt x="184548" y="72492"/>
                  <a:pt x="184548" y="88870"/>
                </a:cubicBezTo>
                <a:cubicBezTo>
                  <a:pt x="184548" y="105205"/>
                  <a:pt x="180499" y="118028"/>
                  <a:pt x="172394" y="127341"/>
                </a:cubicBezTo>
                <a:cubicBezTo>
                  <a:pt x="164288" y="136653"/>
                  <a:pt x="153145" y="141310"/>
                  <a:pt x="138956" y="141310"/>
                </a:cubicBezTo>
                <a:cubicBezTo>
                  <a:pt x="124727" y="141310"/>
                  <a:pt x="113571" y="136653"/>
                  <a:pt x="105491" y="127341"/>
                </a:cubicBezTo>
                <a:cubicBezTo>
                  <a:pt x="97410" y="118028"/>
                  <a:pt x="93370" y="105205"/>
                  <a:pt x="93370" y="88870"/>
                </a:cubicBezTo>
                <a:cubicBezTo>
                  <a:pt x="93370" y="72492"/>
                  <a:pt x="97410" y="59668"/>
                  <a:pt x="105491" y="50398"/>
                </a:cubicBezTo>
                <a:cubicBezTo>
                  <a:pt x="113571" y="41129"/>
                  <a:pt x="124727" y="36494"/>
                  <a:pt x="138956" y="36494"/>
                </a:cubicBezTo>
                <a:close/>
                <a:moveTo>
                  <a:pt x="283072" y="42717"/>
                </a:moveTo>
                <a:lnTo>
                  <a:pt x="283072" y="58080"/>
                </a:lnTo>
                <a:cubicBezTo>
                  <a:pt x="278429" y="55487"/>
                  <a:pt x="273798" y="53553"/>
                  <a:pt x="269176" y="52278"/>
                </a:cubicBezTo>
                <a:cubicBezTo>
                  <a:pt x="264554" y="51003"/>
                  <a:pt x="259882" y="50366"/>
                  <a:pt x="255152" y="50366"/>
                </a:cubicBezTo>
                <a:cubicBezTo>
                  <a:pt x="244534" y="50366"/>
                  <a:pt x="236300" y="53736"/>
                  <a:pt x="230452" y="60478"/>
                </a:cubicBezTo>
                <a:cubicBezTo>
                  <a:pt x="224608" y="67219"/>
                  <a:pt x="221682" y="76683"/>
                  <a:pt x="221682" y="88870"/>
                </a:cubicBezTo>
                <a:cubicBezTo>
                  <a:pt x="221682" y="101056"/>
                  <a:pt x="224608" y="110520"/>
                  <a:pt x="230452" y="117261"/>
                </a:cubicBezTo>
                <a:cubicBezTo>
                  <a:pt x="236300" y="124002"/>
                  <a:pt x="244534" y="127373"/>
                  <a:pt x="255152" y="127373"/>
                </a:cubicBezTo>
                <a:cubicBezTo>
                  <a:pt x="259882" y="127373"/>
                  <a:pt x="264554" y="126736"/>
                  <a:pt x="269176" y="125461"/>
                </a:cubicBezTo>
                <a:cubicBezTo>
                  <a:pt x="273798" y="124186"/>
                  <a:pt x="278429" y="122274"/>
                  <a:pt x="283072" y="119724"/>
                </a:cubicBezTo>
                <a:lnTo>
                  <a:pt x="283072" y="134892"/>
                </a:lnTo>
                <a:cubicBezTo>
                  <a:pt x="278516" y="137010"/>
                  <a:pt x="273798" y="138609"/>
                  <a:pt x="268920" y="139689"/>
                </a:cubicBezTo>
                <a:cubicBezTo>
                  <a:pt x="264038" y="140770"/>
                  <a:pt x="258850" y="141310"/>
                  <a:pt x="253345" y="141310"/>
                </a:cubicBezTo>
                <a:cubicBezTo>
                  <a:pt x="238384" y="141310"/>
                  <a:pt x="226499" y="136589"/>
                  <a:pt x="217688" y="127146"/>
                </a:cubicBezTo>
                <a:cubicBezTo>
                  <a:pt x="208872" y="117704"/>
                  <a:pt x="204465" y="104945"/>
                  <a:pt x="204465" y="88870"/>
                </a:cubicBezTo>
                <a:cubicBezTo>
                  <a:pt x="204465" y="72621"/>
                  <a:pt x="208918" y="59830"/>
                  <a:pt x="217815" y="50496"/>
                </a:cubicBezTo>
                <a:cubicBezTo>
                  <a:pt x="226713" y="41161"/>
                  <a:pt x="238921" y="36494"/>
                  <a:pt x="254443" y="36494"/>
                </a:cubicBezTo>
                <a:cubicBezTo>
                  <a:pt x="259428" y="36494"/>
                  <a:pt x="264319" y="37013"/>
                  <a:pt x="269114" y="38050"/>
                </a:cubicBezTo>
                <a:cubicBezTo>
                  <a:pt x="273906" y="39087"/>
                  <a:pt x="278561" y="40643"/>
                  <a:pt x="283072" y="42717"/>
                </a:cubicBezTo>
                <a:close/>
                <a:moveTo>
                  <a:pt x="356537" y="88545"/>
                </a:moveTo>
                <a:cubicBezTo>
                  <a:pt x="343384" y="88545"/>
                  <a:pt x="334259" y="90058"/>
                  <a:pt x="329162" y="93083"/>
                </a:cubicBezTo>
                <a:cubicBezTo>
                  <a:pt x="324069" y="96108"/>
                  <a:pt x="321523" y="101272"/>
                  <a:pt x="321523" y="108575"/>
                </a:cubicBezTo>
                <a:cubicBezTo>
                  <a:pt x="321523" y="114409"/>
                  <a:pt x="323434" y="119033"/>
                  <a:pt x="327260" y="122447"/>
                </a:cubicBezTo>
                <a:cubicBezTo>
                  <a:pt x="331085" y="125861"/>
                  <a:pt x="336269" y="127568"/>
                  <a:pt x="342802" y="127568"/>
                </a:cubicBezTo>
                <a:cubicBezTo>
                  <a:pt x="351873" y="127568"/>
                  <a:pt x="359137" y="124348"/>
                  <a:pt x="364597" y="117909"/>
                </a:cubicBezTo>
                <a:cubicBezTo>
                  <a:pt x="370057" y="111470"/>
                  <a:pt x="372789" y="102892"/>
                  <a:pt x="372789" y="92175"/>
                </a:cubicBezTo>
                <a:lnTo>
                  <a:pt x="372789" y="88545"/>
                </a:lnTo>
                <a:lnTo>
                  <a:pt x="356537" y="88545"/>
                </a:lnTo>
                <a:close/>
                <a:moveTo>
                  <a:pt x="389103" y="81739"/>
                </a:moveTo>
                <a:lnTo>
                  <a:pt x="389103" y="138717"/>
                </a:lnTo>
                <a:lnTo>
                  <a:pt x="372789" y="138717"/>
                </a:lnTo>
                <a:lnTo>
                  <a:pt x="372789" y="123549"/>
                </a:lnTo>
                <a:cubicBezTo>
                  <a:pt x="369046" y="129599"/>
                  <a:pt x="364403" y="134071"/>
                  <a:pt x="358860" y="136967"/>
                </a:cubicBezTo>
                <a:cubicBezTo>
                  <a:pt x="353313" y="139862"/>
                  <a:pt x="346520" y="141310"/>
                  <a:pt x="338481" y="141310"/>
                </a:cubicBezTo>
                <a:cubicBezTo>
                  <a:pt x="328291" y="141310"/>
                  <a:pt x="320198" y="138436"/>
                  <a:pt x="314202" y="132689"/>
                </a:cubicBezTo>
                <a:cubicBezTo>
                  <a:pt x="308205" y="126941"/>
                  <a:pt x="305209" y="119271"/>
                  <a:pt x="305209" y="109677"/>
                </a:cubicBezTo>
                <a:cubicBezTo>
                  <a:pt x="305209" y="98442"/>
                  <a:pt x="308948" y="89972"/>
                  <a:pt x="316426" y="84267"/>
                </a:cubicBezTo>
                <a:cubicBezTo>
                  <a:pt x="323908" y="78563"/>
                  <a:pt x="335064" y="75711"/>
                  <a:pt x="349896" y="75711"/>
                </a:cubicBezTo>
                <a:lnTo>
                  <a:pt x="372789" y="75711"/>
                </a:lnTo>
                <a:lnTo>
                  <a:pt x="372789" y="74090"/>
                </a:lnTo>
                <a:cubicBezTo>
                  <a:pt x="372789" y="66528"/>
                  <a:pt x="370317" y="60683"/>
                  <a:pt x="365373" y="56556"/>
                </a:cubicBezTo>
                <a:cubicBezTo>
                  <a:pt x="360428" y="52429"/>
                  <a:pt x="353507" y="50366"/>
                  <a:pt x="344605" y="50366"/>
                </a:cubicBezTo>
                <a:cubicBezTo>
                  <a:pt x="338931" y="50366"/>
                  <a:pt x="333396" y="51057"/>
                  <a:pt x="328003" y="52440"/>
                </a:cubicBezTo>
                <a:cubicBezTo>
                  <a:pt x="322608" y="53823"/>
                  <a:pt x="317437" y="55875"/>
                  <a:pt x="312493" y="58598"/>
                </a:cubicBezTo>
                <a:lnTo>
                  <a:pt x="312493" y="43430"/>
                </a:lnTo>
                <a:cubicBezTo>
                  <a:pt x="318469" y="41096"/>
                  <a:pt x="324263" y="39357"/>
                  <a:pt x="329872" y="38212"/>
                </a:cubicBezTo>
                <a:cubicBezTo>
                  <a:pt x="335485" y="37067"/>
                  <a:pt x="340953" y="36494"/>
                  <a:pt x="346285" y="36494"/>
                </a:cubicBezTo>
                <a:cubicBezTo>
                  <a:pt x="360643" y="36494"/>
                  <a:pt x="371369" y="40232"/>
                  <a:pt x="378463" y="47708"/>
                </a:cubicBezTo>
                <a:cubicBezTo>
                  <a:pt x="385554" y="55184"/>
                  <a:pt x="389103" y="66528"/>
                  <a:pt x="389103" y="81739"/>
                </a:cubicBezTo>
                <a:close/>
                <a:moveTo>
                  <a:pt x="422676" y="0"/>
                </a:moveTo>
                <a:lnTo>
                  <a:pt x="438990" y="0"/>
                </a:lnTo>
                <a:lnTo>
                  <a:pt x="438990" y="138717"/>
                </a:lnTo>
                <a:lnTo>
                  <a:pt x="422676" y="138717"/>
                </a:lnTo>
                <a:lnTo>
                  <a:pt x="422676" y="0"/>
                </a:lnTo>
                <a:close/>
                <a:moveTo>
                  <a:pt x="473125" y="38893"/>
                </a:moveTo>
                <a:lnTo>
                  <a:pt x="489439" y="38893"/>
                </a:lnTo>
                <a:lnTo>
                  <a:pt x="489439" y="138717"/>
                </a:lnTo>
                <a:lnTo>
                  <a:pt x="473125" y="138717"/>
                </a:lnTo>
                <a:lnTo>
                  <a:pt x="473125" y="38893"/>
                </a:lnTo>
                <a:close/>
                <a:moveTo>
                  <a:pt x="473125" y="0"/>
                </a:moveTo>
                <a:lnTo>
                  <a:pt x="489439" y="0"/>
                </a:lnTo>
                <a:lnTo>
                  <a:pt x="489439" y="20807"/>
                </a:lnTo>
                <a:lnTo>
                  <a:pt x="473125" y="20807"/>
                </a:lnTo>
                <a:lnTo>
                  <a:pt x="473125" y="0"/>
                </a:lnTo>
                <a:close/>
                <a:moveTo>
                  <a:pt x="516483" y="38893"/>
                </a:moveTo>
                <a:lnTo>
                  <a:pt x="593993" y="38893"/>
                </a:lnTo>
                <a:lnTo>
                  <a:pt x="593993" y="53866"/>
                </a:lnTo>
                <a:lnTo>
                  <a:pt x="532669" y="125623"/>
                </a:lnTo>
                <a:lnTo>
                  <a:pt x="593993" y="125623"/>
                </a:lnTo>
                <a:lnTo>
                  <a:pt x="593993" y="138717"/>
                </a:lnTo>
                <a:lnTo>
                  <a:pt x="514292" y="138717"/>
                </a:lnTo>
                <a:lnTo>
                  <a:pt x="514292" y="123743"/>
                </a:lnTo>
                <a:lnTo>
                  <a:pt x="575680" y="51987"/>
                </a:lnTo>
                <a:lnTo>
                  <a:pt x="516483" y="51987"/>
                </a:lnTo>
                <a:lnTo>
                  <a:pt x="516483" y="38893"/>
                </a:lnTo>
                <a:close/>
                <a:moveTo>
                  <a:pt x="664032" y="88545"/>
                </a:moveTo>
                <a:cubicBezTo>
                  <a:pt x="650877" y="88545"/>
                  <a:pt x="641752" y="90058"/>
                  <a:pt x="636658" y="93083"/>
                </a:cubicBezTo>
                <a:cubicBezTo>
                  <a:pt x="631564" y="96108"/>
                  <a:pt x="629017" y="101272"/>
                  <a:pt x="629017" y="108575"/>
                </a:cubicBezTo>
                <a:cubicBezTo>
                  <a:pt x="629017" y="114409"/>
                  <a:pt x="630930" y="119033"/>
                  <a:pt x="634756" y="122447"/>
                </a:cubicBezTo>
                <a:cubicBezTo>
                  <a:pt x="638582" y="125861"/>
                  <a:pt x="643762" y="127568"/>
                  <a:pt x="650296" y="127568"/>
                </a:cubicBezTo>
                <a:cubicBezTo>
                  <a:pt x="659367" y="127568"/>
                  <a:pt x="666633" y="124348"/>
                  <a:pt x="672092" y="117909"/>
                </a:cubicBezTo>
                <a:cubicBezTo>
                  <a:pt x="677552" y="111470"/>
                  <a:pt x="680282" y="102892"/>
                  <a:pt x="680282" y="92175"/>
                </a:cubicBezTo>
                <a:lnTo>
                  <a:pt x="680282" y="88545"/>
                </a:lnTo>
                <a:lnTo>
                  <a:pt x="664032" y="88545"/>
                </a:lnTo>
                <a:close/>
                <a:moveTo>
                  <a:pt x="696597" y="81739"/>
                </a:moveTo>
                <a:lnTo>
                  <a:pt x="696597" y="138717"/>
                </a:lnTo>
                <a:lnTo>
                  <a:pt x="680282" y="138717"/>
                </a:lnTo>
                <a:lnTo>
                  <a:pt x="680282" y="123549"/>
                </a:lnTo>
                <a:cubicBezTo>
                  <a:pt x="676542" y="129599"/>
                  <a:pt x="671899" y="134071"/>
                  <a:pt x="666353" y="136967"/>
                </a:cubicBezTo>
                <a:cubicBezTo>
                  <a:pt x="660808" y="139862"/>
                  <a:pt x="654015" y="141310"/>
                  <a:pt x="645976" y="141310"/>
                </a:cubicBezTo>
                <a:cubicBezTo>
                  <a:pt x="635788" y="141310"/>
                  <a:pt x="627695" y="138436"/>
                  <a:pt x="621698" y="132689"/>
                </a:cubicBezTo>
                <a:cubicBezTo>
                  <a:pt x="615701" y="126941"/>
                  <a:pt x="612702" y="119271"/>
                  <a:pt x="612702" y="109677"/>
                </a:cubicBezTo>
                <a:cubicBezTo>
                  <a:pt x="612702" y="98442"/>
                  <a:pt x="616442" y="89972"/>
                  <a:pt x="623922" y="84267"/>
                </a:cubicBezTo>
                <a:cubicBezTo>
                  <a:pt x="631403" y="78563"/>
                  <a:pt x="642558" y="75711"/>
                  <a:pt x="657390" y="75711"/>
                </a:cubicBezTo>
                <a:lnTo>
                  <a:pt x="680282" y="75711"/>
                </a:lnTo>
                <a:lnTo>
                  <a:pt x="680282" y="74090"/>
                </a:lnTo>
                <a:cubicBezTo>
                  <a:pt x="680282" y="66528"/>
                  <a:pt x="677810" y="60683"/>
                  <a:pt x="672866" y="56556"/>
                </a:cubicBezTo>
                <a:cubicBezTo>
                  <a:pt x="667923" y="52429"/>
                  <a:pt x="661001" y="50366"/>
                  <a:pt x="652102" y="50366"/>
                </a:cubicBezTo>
                <a:cubicBezTo>
                  <a:pt x="646427" y="50366"/>
                  <a:pt x="640893" y="51057"/>
                  <a:pt x="635497" y="52440"/>
                </a:cubicBezTo>
                <a:cubicBezTo>
                  <a:pt x="630102" y="53823"/>
                  <a:pt x="624933" y="55875"/>
                  <a:pt x="619989" y="58598"/>
                </a:cubicBezTo>
                <a:lnTo>
                  <a:pt x="619989" y="43430"/>
                </a:lnTo>
                <a:cubicBezTo>
                  <a:pt x="625964" y="41096"/>
                  <a:pt x="631757" y="39357"/>
                  <a:pt x="637367" y="38212"/>
                </a:cubicBezTo>
                <a:cubicBezTo>
                  <a:pt x="642978" y="37067"/>
                  <a:pt x="648448" y="36494"/>
                  <a:pt x="653779" y="36494"/>
                </a:cubicBezTo>
                <a:cubicBezTo>
                  <a:pt x="668137" y="36494"/>
                  <a:pt x="678863" y="40232"/>
                  <a:pt x="685956" y="47708"/>
                </a:cubicBezTo>
                <a:cubicBezTo>
                  <a:pt x="693050" y="55184"/>
                  <a:pt x="696597" y="66528"/>
                  <a:pt x="696597" y="81739"/>
                </a:cubicBezTo>
                <a:close/>
                <a:moveTo>
                  <a:pt x="746354" y="10566"/>
                </a:moveTo>
                <a:lnTo>
                  <a:pt x="746354" y="38893"/>
                </a:lnTo>
                <a:lnTo>
                  <a:pt x="779951" y="38893"/>
                </a:lnTo>
                <a:lnTo>
                  <a:pt x="779951" y="51662"/>
                </a:lnTo>
                <a:lnTo>
                  <a:pt x="746354" y="51662"/>
                </a:lnTo>
                <a:lnTo>
                  <a:pt x="746354" y="105853"/>
                </a:lnTo>
                <a:cubicBezTo>
                  <a:pt x="746354" y="113977"/>
                  <a:pt x="747461" y="119195"/>
                  <a:pt x="749675" y="121507"/>
                </a:cubicBezTo>
                <a:cubicBezTo>
                  <a:pt x="751889" y="123819"/>
                  <a:pt x="756392" y="124975"/>
                  <a:pt x="763185" y="124975"/>
                </a:cubicBezTo>
                <a:lnTo>
                  <a:pt x="779951" y="124975"/>
                </a:lnTo>
                <a:lnTo>
                  <a:pt x="779951" y="138717"/>
                </a:lnTo>
                <a:lnTo>
                  <a:pt x="763185" y="138717"/>
                </a:lnTo>
                <a:cubicBezTo>
                  <a:pt x="750589" y="138717"/>
                  <a:pt x="741894" y="136351"/>
                  <a:pt x="737101" y="131619"/>
                </a:cubicBezTo>
                <a:cubicBezTo>
                  <a:pt x="732307" y="126887"/>
                  <a:pt x="729911" y="118298"/>
                  <a:pt x="729911" y="105853"/>
                </a:cubicBezTo>
                <a:lnTo>
                  <a:pt x="729911" y="51662"/>
                </a:lnTo>
                <a:lnTo>
                  <a:pt x="717981" y="51662"/>
                </a:lnTo>
                <a:lnTo>
                  <a:pt x="717981" y="38893"/>
                </a:lnTo>
                <a:lnTo>
                  <a:pt x="729911" y="38893"/>
                </a:lnTo>
                <a:lnTo>
                  <a:pt x="729911" y="10566"/>
                </a:lnTo>
                <a:lnTo>
                  <a:pt x="746354" y="10566"/>
                </a:lnTo>
                <a:close/>
                <a:moveTo>
                  <a:pt x="801368" y="38893"/>
                </a:moveTo>
                <a:lnTo>
                  <a:pt x="817682" y="38893"/>
                </a:lnTo>
                <a:lnTo>
                  <a:pt x="817682" y="138717"/>
                </a:lnTo>
                <a:lnTo>
                  <a:pt x="801368" y="138717"/>
                </a:lnTo>
                <a:lnTo>
                  <a:pt x="801368" y="38893"/>
                </a:lnTo>
                <a:close/>
                <a:moveTo>
                  <a:pt x="801368" y="0"/>
                </a:moveTo>
                <a:lnTo>
                  <a:pt x="817682" y="0"/>
                </a:lnTo>
                <a:lnTo>
                  <a:pt x="817682" y="20807"/>
                </a:lnTo>
                <a:lnTo>
                  <a:pt x="801368" y="20807"/>
                </a:lnTo>
                <a:lnTo>
                  <a:pt x="801368" y="0"/>
                </a:lnTo>
                <a:close/>
                <a:moveTo>
                  <a:pt x="890316" y="50366"/>
                </a:moveTo>
                <a:cubicBezTo>
                  <a:pt x="881589" y="50366"/>
                  <a:pt x="874678" y="53801"/>
                  <a:pt x="869584" y="60672"/>
                </a:cubicBezTo>
                <a:cubicBezTo>
                  <a:pt x="864490" y="67544"/>
                  <a:pt x="861943" y="76943"/>
                  <a:pt x="861943" y="88870"/>
                </a:cubicBezTo>
                <a:cubicBezTo>
                  <a:pt x="861943" y="100840"/>
                  <a:pt x="864469" y="110250"/>
                  <a:pt x="869520" y="117099"/>
                </a:cubicBezTo>
                <a:cubicBezTo>
                  <a:pt x="874571" y="123948"/>
                  <a:pt x="881503" y="127373"/>
                  <a:pt x="890316" y="127373"/>
                </a:cubicBezTo>
                <a:cubicBezTo>
                  <a:pt x="899000" y="127373"/>
                  <a:pt x="905889" y="123927"/>
                  <a:pt x="910983" y="117034"/>
                </a:cubicBezTo>
                <a:cubicBezTo>
                  <a:pt x="916078" y="110141"/>
                  <a:pt x="918625" y="100753"/>
                  <a:pt x="918625" y="88870"/>
                </a:cubicBezTo>
                <a:cubicBezTo>
                  <a:pt x="918625" y="77072"/>
                  <a:pt x="916078" y="67705"/>
                  <a:pt x="910983" y="60769"/>
                </a:cubicBezTo>
                <a:cubicBezTo>
                  <a:pt x="905889" y="53834"/>
                  <a:pt x="899000" y="50366"/>
                  <a:pt x="890316" y="50366"/>
                </a:cubicBezTo>
                <a:close/>
                <a:moveTo>
                  <a:pt x="890316" y="36494"/>
                </a:moveTo>
                <a:cubicBezTo>
                  <a:pt x="904503" y="36494"/>
                  <a:pt x="915648" y="41129"/>
                  <a:pt x="923751" y="50398"/>
                </a:cubicBezTo>
                <a:cubicBezTo>
                  <a:pt x="931855" y="59668"/>
                  <a:pt x="935907" y="72492"/>
                  <a:pt x="935907" y="88870"/>
                </a:cubicBezTo>
                <a:cubicBezTo>
                  <a:pt x="935907" y="105205"/>
                  <a:pt x="931855" y="118028"/>
                  <a:pt x="923751" y="127341"/>
                </a:cubicBezTo>
                <a:cubicBezTo>
                  <a:pt x="915648" y="136653"/>
                  <a:pt x="904503" y="141310"/>
                  <a:pt x="890316" y="141310"/>
                </a:cubicBezTo>
                <a:cubicBezTo>
                  <a:pt x="876087" y="141310"/>
                  <a:pt x="864930" y="136653"/>
                  <a:pt x="856848" y="127341"/>
                </a:cubicBezTo>
                <a:cubicBezTo>
                  <a:pt x="848767" y="118028"/>
                  <a:pt x="844725" y="105205"/>
                  <a:pt x="844725" y="88870"/>
                </a:cubicBezTo>
                <a:cubicBezTo>
                  <a:pt x="844725" y="72492"/>
                  <a:pt x="848767" y="59668"/>
                  <a:pt x="856848" y="50398"/>
                </a:cubicBezTo>
                <a:cubicBezTo>
                  <a:pt x="864930" y="41129"/>
                  <a:pt x="876087" y="36494"/>
                  <a:pt x="890316" y="36494"/>
                </a:cubicBezTo>
                <a:close/>
                <a:moveTo>
                  <a:pt x="1045522" y="78434"/>
                </a:moveTo>
                <a:lnTo>
                  <a:pt x="1045522" y="138717"/>
                </a:lnTo>
                <a:lnTo>
                  <a:pt x="1029208" y="138717"/>
                </a:lnTo>
                <a:lnTo>
                  <a:pt x="1029208" y="79017"/>
                </a:lnTo>
                <a:cubicBezTo>
                  <a:pt x="1029208" y="69553"/>
                  <a:pt x="1027370" y="62477"/>
                  <a:pt x="1023694" y="57788"/>
                </a:cubicBezTo>
                <a:cubicBezTo>
                  <a:pt x="1020019" y="53099"/>
                  <a:pt x="1014527" y="50755"/>
                  <a:pt x="1007219" y="50755"/>
                </a:cubicBezTo>
                <a:cubicBezTo>
                  <a:pt x="998406" y="50755"/>
                  <a:pt x="991452" y="53575"/>
                  <a:pt x="986358" y="59214"/>
                </a:cubicBezTo>
                <a:cubicBezTo>
                  <a:pt x="981263" y="64853"/>
                  <a:pt x="978716" y="72556"/>
                  <a:pt x="978716" y="82322"/>
                </a:cubicBezTo>
                <a:lnTo>
                  <a:pt x="978716" y="138717"/>
                </a:lnTo>
                <a:lnTo>
                  <a:pt x="962337" y="138717"/>
                </a:lnTo>
                <a:lnTo>
                  <a:pt x="962337" y="38893"/>
                </a:lnTo>
                <a:lnTo>
                  <a:pt x="978716" y="38893"/>
                </a:lnTo>
                <a:lnTo>
                  <a:pt x="978716" y="54385"/>
                </a:lnTo>
                <a:cubicBezTo>
                  <a:pt x="982628" y="48378"/>
                  <a:pt x="987228" y="43894"/>
                  <a:pt x="992516" y="40934"/>
                </a:cubicBezTo>
                <a:cubicBezTo>
                  <a:pt x="997804" y="37975"/>
                  <a:pt x="1003908" y="36494"/>
                  <a:pt x="1010830" y="36494"/>
                </a:cubicBezTo>
                <a:cubicBezTo>
                  <a:pt x="1022222" y="36494"/>
                  <a:pt x="1030852" y="40038"/>
                  <a:pt x="1036720" y="47125"/>
                </a:cubicBezTo>
                <a:cubicBezTo>
                  <a:pt x="1042588" y="54212"/>
                  <a:pt x="1045522" y="64648"/>
                  <a:pt x="1045522" y="78434"/>
                </a:cubicBezTo>
                <a:close/>
                <a:moveTo>
                  <a:pt x="1136437" y="5640"/>
                </a:moveTo>
                <a:lnTo>
                  <a:pt x="1220139" y="5640"/>
                </a:lnTo>
                <a:lnTo>
                  <a:pt x="1220139" y="20807"/>
                </a:lnTo>
                <a:lnTo>
                  <a:pt x="1154364" y="20807"/>
                </a:lnTo>
                <a:lnTo>
                  <a:pt x="1154364" y="60219"/>
                </a:lnTo>
                <a:lnTo>
                  <a:pt x="1217430" y="60219"/>
                </a:lnTo>
                <a:lnTo>
                  <a:pt x="1217430" y="75322"/>
                </a:lnTo>
                <a:lnTo>
                  <a:pt x="1154364" y="75322"/>
                </a:lnTo>
                <a:lnTo>
                  <a:pt x="1154364" y="123549"/>
                </a:lnTo>
                <a:lnTo>
                  <a:pt x="1221751" y="123549"/>
                </a:lnTo>
                <a:lnTo>
                  <a:pt x="1221751" y="138717"/>
                </a:lnTo>
                <a:lnTo>
                  <a:pt x="1136437" y="138717"/>
                </a:lnTo>
                <a:lnTo>
                  <a:pt x="1136437" y="5640"/>
                </a:lnTo>
                <a:close/>
                <a:moveTo>
                  <a:pt x="1308047" y="54190"/>
                </a:moveTo>
                <a:cubicBezTo>
                  <a:pt x="1306199" y="53153"/>
                  <a:pt x="1304200" y="52375"/>
                  <a:pt x="1302050" y="51857"/>
                </a:cubicBezTo>
                <a:cubicBezTo>
                  <a:pt x="1299900" y="51338"/>
                  <a:pt x="1297515" y="51079"/>
                  <a:pt x="1294892" y="51079"/>
                </a:cubicBezTo>
                <a:cubicBezTo>
                  <a:pt x="1285692" y="51079"/>
                  <a:pt x="1278620" y="54093"/>
                  <a:pt x="1273677" y="60122"/>
                </a:cubicBezTo>
                <a:cubicBezTo>
                  <a:pt x="1268733" y="66150"/>
                  <a:pt x="1266261" y="74825"/>
                  <a:pt x="1266261" y="86147"/>
                </a:cubicBezTo>
                <a:lnTo>
                  <a:pt x="1266261" y="138717"/>
                </a:lnTo>
                <a:lnTo>
                  <a:pt x="1249882" y="138717"/>
                </a:lnTo>
                <a:lnTo>
                  <a:pt x="1249882" y="38893"/>
                </a:lnTo>
                <a:lnTo>
                  <a:pt x="1266261" y="38893"/>
                </a:lnTo>
                <a:lnTo>
                  <a:pt x="1266261" y="54385"/>
                </a:lnTo>
                <a:cubicBezTo>
                  <a:pt x="1269700" y="48335"/>
                  <a:pt x="1274171" y="43841"/>
                  <a:pt x="1279674" y="40902"/>
                </a:cubicBezTo>
                <a:cubicBezTo>
                  <a:pt x="1285177" y="37964"/>
                  <a:pt x="1291861" y="36494"/>
                  <a:pt x="1299728" y="36494"/>
                </a:cubicBezTo>
                <a:cubicBezTo>
                  <a:pt x="1300846" y="36494"/>
                  <a:pt x="1302082" y="36570"/>
                  <a:pt x="1303437" y="36721"/>
                </a:cubicBezTo>
                <a:cubicBezTo>
                  <a:pt x="1304791" y="36873"/>
                  <a:pt x="1306285" y="37099"/>
                  <a:pt x="1307918" y="37402"/>
                </a:cubicBezTo>
                <a:lnTo>
                  <a:pt x="1308047" y="54190"/>
                </a:lnTo>
                <a:close/>
                <a:moveTo>
                  <a:pt x="1382706" y="54190"/>
                </a:moveTo>
                <a:cubicBezTo>
                  <a:pt x="1380857" y="53153"/>
                  <a:pt x="1378855" y="52375"/>
                  <a:pt x="1376707" y="51857"/>
                </a:cubicBezTo>
                <a:cubicBezTo>
                  <a:pt x="1374557" y="51338"/>
                  <a:pt x="1372171" y="51079"/>
                  <a:pt x="1369549" y="51079"/>
                </a:cubicBezTo>
                <a:cubicBezTo>
                  <a:pt x="1360350" y="51079"/>
                  <a:pt x="1353278" y="54093"/>
                  <a:pt x="1348334" y="60122"/>
                </a:cubicBezTo>
                <a:cubicBezTo>
                  <a:pt x="1343390" y="66150"/>
                  <a:pt x="1340918" y="74825"/>
                  <a:pt x="1340918" y="86147"/>
                </a:cubicBezTo>
                <a:lnTo>
                  <a:pt x="1340918" y="138717"/>
                </a:lnTo>
                <a:lnTo>
                  <a:pt x="1324539" y="138717"/>
                </a:lnTo>
                <a:lnTo>
                  <a:pt x="1324539" y="38893"/>
                </a:lnTo>
                <a:lnTo>
                  <a:pt x="1340918" y="38893"/>
                </a:lnTo>
                <a:lnTo>
                  <a:pt x="1340918" y="54385"/>
                </a:lnTo>
                <a:cubicBezTo>
                  <a:pt x="1344357" y="48335"/>
                  <a:pt x="1348828" y="43841"/>
                  <a:pt x="1354331" y="40902"/>
                </a:cubicBezTo>
                <a:cubicBezTo>
                  <a:pt x="1359833" y="37964"/>
                  <a:pt x="1366518" y="36494"/>
                  <a:pt x="1374386" y="36494"/>
                </a:cubicBezTo>
                <a:cubicBezTo>
                  <a:pt x="1375503" y="36494"/>
                  <a:pt x="1376739" y="36570"/>
                  <a:pt x="1378092" y="36721"/>
                </a:cubicBezTo>
                <a:cubicBezTo>
                  <a:pt x="1379449" y="36873"/>
                  <a:pt x="1380943" y="37099"/>
                  <a:pt x="1382574" y="37402"/>
                </a:cubicBezTo>
                <a:lnTo>
                  <a:pt x="1382706" y="54190"/>
                </a:lnTo>
                <a:close/>
                <a:moveTo>
                  <a:pt x="1438272" y="50366"/>
                </a:moveTo>
                <a:cubicBezTo>
                  <a:pt x="1429547" y="50366"/>
                  <a:pt x="1422635" y="53801"/>
                  <a:pt x="1417542" y="60672"/>
                </a:cubicBezTo>
                <a:cubicBezTo>
                  <a:pt x="1412449" y="67544"/>
                  <a:pt x="1409899" y="76943"/>
                  <a:pt x="1409899" y="88870"/>
                </a:cubicBezTo>
                <a:cubicBezTo>
                  <a:pt x="1409899" y="100840"/>
                  <a:pt x="1412424" y="110250"/>
                  <a:pt x="1417476" y="117099"/>
                </a:cubicBezTo>
                <a:cubicBezTo>
                  <a:pt x="1422527" y="123948"/>
                  <a:pt x="1429461" y="127373"/>
                  <a:pt x="1438272" y="127373"/>
                </a:cubicBezTo>
                <a:cubicBezTo>
                  <a:pt x="1446959" y="127373"/>
                  <a:pt x="1453847" y="123927"/>
                  <a:pt x="1458940" y="117034"/>
                </a:cubicBezTo>
                <a:cubicBezTo>
                  <a:pt x="1464037" y="110141"/>
                  <a:pt x="1466583" y="100753"/>
                  <a:pt x="1466583" y="88870"/>
                </a:cubicBezTo>
                <a:cubicBezTo>
                  <a:pt x="1466583" y="77072"/>
                  <a:pt x="1464037" y="67705"/>
                  <a:pt x="1458940" y="60769"/>
                </a:cubicBezTo>
                <a:cubicBezTo>
                  <a:pt x="1453847" y="53834"/>
                  <a:pt x="1446959" y="50366"/>
                  <a:pt x="1438272" y="50366"/>
                </a:cubicBezTo>
                <a:close/>
                <a:moveTo>
                  <a:pt x="1438272" y="36494"/>
                </a:moveTo>
                <a:cubicBezTo>
                  <a:pt x="1452460" y="36494"/>
                  <a:pt x="1463603" y="41129"/>
                  <a:pt x="1471709" y="50398"/>
                </a:cubicBezTo>
                <a:cubicBezTo>
                  <a:pt x="1479814" y="59668"/>
                  <a:pt x="1483863" y="72492"/>
                  <a:pt x="1483863" y="88870"/>
                </a:cubicBezTo>
                <a:cubicBezTo>
                  <a:pt x="1483863" y="105205"/>
                  <a:pt x="1479814" y="118028"/>
                  <a:pt x="1471709" y="127341"/>
                </a:cubicBezTo>
                <a:cubicBezTo>
                  <a:pt x="1463603" y="136653"/>
                  <a:pt x="1452460" y="141310"/>
                  <a:pt x="1438272" y="141310"/>
                </a:cubicBezTo>
                <a:cubicBezTo>
                  <a:pt x="1424046" y="141310"/>
                  <a:pt x="1412887" y="136653"/>
                  <a:pt x="1404806" y="127341"/>
                </a:cubicBezTo>
                <a:cubicBezTo>
                  <a:pt x="1396725" y="118028"/>
                  <a:pt x="1392685" y="105205"/>
                  <a:pt x="1392685" y="88870"/>
                </a:cubicBezTo>
                <a:cubicBezTo>
                  <a:pt x="1392685" y="72492"/>
                  <a:pt x="1396725" y="59668"/>
                  <a:pt x="1404806" y="50398"/>
                </a:cubicBezTo>
                <a:cubicBezTo>
                  <a:pt x="1412887" y="41129"/>
                  <a:pt x="1424046" y="36494"/>
                  <a:pt x="1438272" y="36494"/>
                </a:cubicBezTo>
                <a:close/>
                <a:moveTo>
                  <a:pt x="1568458" y="54190"/>
                </a:moveTo>
                <a:cubicBezTo>
                  <a:pt x="1566609" y="53153"/>
                  <a:pt x="1564612" y="52375"/>
                  <a:pt x="1562462" y="51857"/>
                </a:cubicBezTo>
                <a:cubicBezTo>
                  <a:pt x="1560312" y="51338"/>
                  <a:pt x="1557926" y="51079"/>
                  <a:pt x="1555306" y="51079"/>
                </a:cubicBezTo>
                <a:cubicBezTo>
                  <a:pt x="1546106" y="51079"/>
                  <a:pt x="1539033" y="54093"/>
                  <a:pt x="1534089" y="60122"/>
                </a:cubicBezTo>
                <a:cubicBezTo>
                  <a:pt x="1529144" y="66150"/>
                  <a:pt x="1526672" y="74825"/>
                  <a:pt x="1526672" y="86147"/>
                </a:cubicBezTo>
                <a:lnTo>
                  <a:pt x="1526672" y="138717"/>
                </a:lnTo>
                <a:lnTo>
                  <a:pt x="1510296" y="138717"/>
                </a:lnTo>
                <a:lnTo>
                  <a:pt x="1510296" y="38893"/>
                </a:lnTo>
                <a:lnTo>
                  <a:pt x="1526672" y="38893"/>
                </a:lnTo>
                <a:lnTo>
                  <a:pt x="1526672" y="54385"/>
                </a:lnTo>
                <a:cubicBezTo>
                  <a:pt x="1530114" y="48335"/>
                  <a:pt x="1534584" y="43841"/>
                  <a:pt x="1540085" y="40902"/>
                </a:cubicBezTo>
                <a:cubicBezTo>
                  <a:pt x="1545591" y="37964"/>
                  <a:pt x="1552276" y="36494"/>
                  <a:pt x="1560142" y="36494"/>
                </a:cubicBezTo>
                <a:cubicBezTo>
                  <a:pt x="1561261" y="36494"/>
                  <a:pt x="1562495" y="36570"/>
                  <a:pt x="1563848" y="36721"/>
                </a:cubicBezTo>
                <a:cubicBezTo>
                  <a:pt x="1565202" y="36873"/>
                  <a:pt x="1566696" y="37099"/>
                  <a:pt x="1568330" y="37402"/>
                </a:cubicBezTo>
                <a:lnTo>
                  <a:pt x="1568458" y="54190"/>
                </a:lnTo>
                <a:close/>
                <a:moveTo>
                  <a:pt x="1682459" y="195"/>
                </a:moveTo>
                <a:cubicBezTo>
                  <a:pt x="1674551" y="13850"/>
                  <a:pt x="1668670" y="27365"/>
                  <a:pt x="1664824" y="40740"/>
                </a:cubicBezTo>
                <a:cubicBezTo>
                  <a:pt x="1660978" y="54115"/>
                  <a:pt x="1659054" y="67673"/>
                  <a:pt x="1659054" y="81415"/>
                </a:cubicBezTo>
                <a:cubicBezTo>
                  <a:pt x="1659054" y="95114"/>
                  <a:pt x="1660986" y="108694"/>
                  <a:pt x="1664857" y="122155"/>
                </a:cubicBezTo>
                <a:cubicBezTo>
                  <a:pt x="1668724" y="135616"/>
                  <a:pt x="1674593" y="149153"/>
                  <a:pt x="1682459" y="162766"/>
                </a:cubicBezTo>
                <a:lnTo>
                  <a:pt x="1668274" y="162766"/>
                </a:lnTo>
                <a:cubicBezTo>
                  <a:pt x="1659418" y="148807"/>
                  <a:pt x="1652786" y="135087"/>
                  <a:pt x="1648382" y="121604"/>
                </a:cubicBezTo>
                <a:cubicBezTo>
                  <a:pt x="1643974" y="108121"/>
                  <a:pt x="1641771" y="94725"/>
                  <a:pt x="1641771" y="81415"/>
                </a:cubicBezTo>
                <a:cubicBezTo>
                  <a:pt x="1641771" y="68149"/>
                  <a:pt x="1643962" y="54806"/>
                  <a:pt x="1648349" y="41388"/>
                </a:cubicBezTo>
                <a:cubicBezTo>
                  <a:pt x="1652732" y="27970"/>
                  <a:pt x="1659376" y="14239"/>
                  <a:pt x="1668274" y="195"/>
                </a:cubicBezTo>
                <a:lnTo>
                  <a:pt x="1682459" y="195"/>
                </a:lnTo>
                <a:close/>
                <a:moveTo>
                  <a:pt x="1791416" y="58080"/>
                </a:moveTo>
                <a:cubicBezTo>
                  <a:pt x="1795498" y="50690"/>
                  <a:pt x="1800380" y="45245"/>
                  <a:pt x="1806054" y="41745"/>
                </a:cubicBezTo>
                <a:cubicBezTo>
                  <a:pt x="1811729" y="38245"/>
                  <a:pt x="1818411" y="36494"/>
                  <a:pt x="1826108" y="36494"/>
                </a:cubicBezTo>
                <a:cubicBezTo>
                  <a:pt x="1836466" y="36494"/>
                  <a:pt x="1844452" y="40135"/>
                  <a:pt x="1850065" y="47417"/>
                </a:cubicBezTo>
                <a:cubicBezTo>
                  <a:pt x="1855674" y="54698"/>
                  <a:pt x="1858480" y="65037"/>
                  <a:pt x="1858480" y="78434"/>
                </a:cubicBezTo>
                <a:lnTo>
                  <a:pt x="1858480" y="138717"/>
                </a:lnTo>
                <a:lnTo>
                  <a:pt x="1842100" y="138717"/>
                </a:lnTo>
                <a:lnTo>
                  <a:pt x="1842100" y="79017"/>
                </a:lnTo>
                <a:cubicBezTo>
                  <a:pt x="1842100" y="69423"/>
                  <a:pt x="1840412" y="62314"/>
                  <a:pt x="1837040" y="57691"/>
                </a:cubicBezTo>
                <a:cubicBezTo>
                  <a:pt x="1833664" y="53067"/>
                  <a:pt x="1828514" y="50755"/>
                  <a:pt x="1821593" y="50755"/>
                </a:cubicBezTo>
                <a:cubicBezTo>
                  <a:pt x="1813124" y="50755"/>
                  <a:pt x="1806438" y="53575"/>
                  <a:pt x="1801540" y="59214"/>
                </a:cubicBezTo>
                <a:cubicBezTo>
                  <a:pt x="1796637" y="64853"/>
                  <a:pt x="1794189" y="72556"/>
                  <a:pt x="1794189" y="82322"/>
                </a:cubicBezTo>
                <a:lnTo>
                  <a:pt x="1794189" y="138717"/>
                </a:lnTo>
                <a:lnTo>
                  <a:pt x="1777809" y="138717"/>
                </a:lnTo>
                <a:lnTo>
                  <a:pt x="1777809" y="79017"/>
                </a:lnTo>
                <a:cubicBezTo>
                  <a:pt x="1777809" y="69380"/>
                  <a:pt x="1776121" y="62260"/>
                  <a:pt x="1772745" y="57658"/>
                </a:cubicBezTo>
                <a:cubicBezTo>
                  <a:pt x="1769374" y="53056"/>
                  <a:pt x="1764161" y="50755"/>
                  <a:pt x="1757108" y="50755"/>
                </a:cubicBezTo>
                <a:cubicBezTo>
                  <a:pt x="1748767" y="50755"/>
                  <a:pt x="1742148" y="53585"/>
                  <a:pt x="1737249" y="59247"/>
                </a:cubicBezTo>
                <a:cubicBezTo>
                  <a:pt x="1732346" y="64907"/>
                  <a:pt x="1729899" y="72599"/>
                  <a:pt x="1729899" y="82322"/>
                </a:cubicBezTo>
                <a:lnTo>
                  <a:pt x="1729899" y="138717"/>
                </a:lnTo>
                <a:lnTo>
                  <a:pt x="1713519" y="138717"/>
                </a:lnTo>
                <a:lnTo>
                  <a:pt x="1713519" y="38893"/>
                </a:lnTo>
                <a:lnTo>
                  <a:pt x="1729899" y="38893"/>
                </a:lnTo>
                <a:lnTo>
                  <a:pt x="1729899" y="54385"/>
                </a:lnTo>
                <a:cubicBezTo>
                  <a:pt x="1733638" y="48292"/>
                  <a:pt x="1738107" y="43787"/>
                  <a:pt x="1743312" y="40870"/>
                </a:cubicBezTo>
                <a:cubicBezTo>
                  <a:pt x="1748512" y="37953"/>
                  <a:pt x="1754681" y="36494"/>
                  <a:pt x="1761817" y="36494"/>
                </a:cubicBezTo>
                <a:cubicBezTo>
                  <a:pt x="1769039" y="36494"/>
                  <a:pt x="1775176" y="38331"/>
                  <a:pt x="1780228" y="42004"/>
                </a:cubicBezTo>
                <a:cubicBezTo>
                  <a:pt x="1785279" y="45677"/>
                  <a:pt x="1789006" y="51036"/>
                  <a:pt x="1791416" y="58080"/>
                </a:cubicBezTo>
                <a:close/>
                <a:moveTo>
                  <a:pt x="1888471" y="195"/>
                </a:moveTo>
                <a:lnTo>
                  <a:pt x="1902660" y="195"/>
                </a:lnTo>
                <a:cubicBezTo>
                  <a:pt x="1911516" y="14239"/>
                  <a:pt x="1918144" y="27970"/>
                  <a:pt x="1922552" y="41388"/>
                </a:cubicBezTo>
                <a:cubicBezTo>
                  <a:pt x="1926959" y="54806"/>
                  <a:pt x="1929163" y="68149"/>
                  <a:pt x="1929163" y="81415"/>
                </a:cubicBezTo>
                <a:cubicBezTo>
                  <a:pt x="1929163" y="94725"/>
                  <a:pt x="1926959" y="108121"/>
                  <a:pt x="1922552" y="121604"/>
                </a:cubicBezTo>
                <a:cubicBezTo>
                  <a:pt x="1918144" y="135087"/>
                  <a:pt x="1911516" y="148807"/>
                  <a:pt x="1902660" y="162766"/>
                </a:cubicBezTo>
                <a:lnTo>
                  <a:pt x="1888471" y="162766"/>
                </a:lnTo>
                <a:cubicBezTo>
                  <a:pt x="1896296" y="149153"/>
                  <a:pt x="1902152" y="135616"/>
                  <a:pt x="1906044" y="122155"/>
                </a:cubicBezTo>
                <a:cubicBezTo>
                  <a:pt x="1909935" y="108694"/>
                  <a:pt x="1911879" y="95114"/>
                  <a:pt x="1911879" y="81415"/>
                </a:cubicBezTo>
                <a:cubicBezTo>
                  <a:pt x="1911879" y="67673"/>
                  <a:pt x="1909935" y="54115"/>
                  <a:pt x="1906044" y="40740"/>
                </a:cubicBezTo>
                <a:cubicBezTo>
                  <a:pt x="1902152" y="27365"/>
                  <a:pt x="1896296" y="13850"/>
                  <a:pt x="1888471" y="195"/>
                </a:cubicBezTo>
                <a:close/>
              </a:path>
            </a:pathLst>
          </a:custGeom>
          <a:solidFill>
            <a:srgbClr val="262626"/>
          </a:solidFill>
          <a:ln w="4121" cap="sq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grpSp>
        <p:nvGrpSpPr>
          <p:cNvPr id="43" name="Graphic 9">
            <a:extLst>
              <a:ext uri="{FF2B5EF4-FFF2-40B4-BE49-F238E27FC236}">
                <a16:creationId xmlns:a16="http://schemas.microsoft.com/office/drawing/2014/main" id="{E5E2A428-1D9A-D845-A07F-94692BA3B099}"/>
              </a:ext>
            </a:extLst>
          </p:cNvPr>
          <p:cNvGrpSpPr/>
          <p:nvPr/>
        </p:nvGrpSpPr>
        <p:grpSpPr>
          <a:xfrm>
            <a:off x="2512051" y="1833216"/>
            <a:ext cx="3994947" cy="3273199"/>
            <a:chOff x="2512051" y="1791176"/>
            <a:chExt cx="3994947" cy="3273199"/>
          </a:xfrm>
        </p:grpSpPr>
        <p:sp>
          <p:nvSpPr>
            <p:cNvPr id="83" name="Freeform: Shape 60">
              <a:extLst>
                <a:ext uri="{FF2B5EF4-FFF2-40B4-BE49-F238E27FC236}">
                  <a16:creationId xmlns:a16="http://schemas.microsoft.com/office/drawing/2014/main" id="{27E17A6C-4530-9D48-9911-FCE63B60EBFF}"/>
                </a:ext>
              </a:extLst>
            </p:cNvPr>
            <p:cNvSpPr/>
            <p:nvPr/>
          </p:nvSpPr>
          <p:spPr>
            <a:xfrm>
              <a:off x="2512051" y="1791176"/>
              <a:ext cx="4127" cy="3269050"/>
            </a:xfrm>
            <a:custGeom>
              <a:avLst/>
              <a:gdLst>
                <a:gd name="connsiteX0" fmla="*/ 0 w 4127"/>
                <a:gd name="connsiteY0" fmla="*/ 3269051 h 3269050"/>
                <a:gd name="connsiteX1" fmla="*/ 0 w 4127"/>
                <a:gd name="connsiteY1" fmla="*/ 0 h 326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27" h="3269050">
                  <a:moveTo>
                    <a:pt x="0" y="3269051"/>
                  </a:moveTo>
                  <a:lnTo>
                    <a:pt x="0" y="0"/>
                  </a:lnTo>
                </a:path>
              </a:pathLst>
            </a:custGeom>
            <a:ln w="2748" cap="sq">
              <a:solidFill>
                <a:srgbClr val="26262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4" name="Freeform: Shape 61">
              <a:extLst>
                <a:ext uri="{FF2B5EF4-FFF2-40B4-BE49-F238E27FC236}">
                  <a16:creationId xmlns:a16="http://schemas.microsoft.com/office/drawing/2014/main" id="{176D645F-AEF3-024C-AD51-408F2F70027E}"/>
                </a:ext>
              </a:extLst>
            </p:cNvPr>
            <p:cNvSpPr/>
            <p:nvPr/>
          </p:nvSpPr>
          <p:spPr>
            <a:xfrm>
              <a:off x="6502871" y="1791176"/>
              <a:ext cx="4127" cy="3269050"/>
            </a:xfrm>
            <a:custGeom>
              <a:avLst/>
              <a:gdLst>
                <a:gd name="connsiteX0" fmla="*/ 0 w 4127"/>
                <a:gd name="connsiteY0" fmla="*/ 3269051 h 3269050"/>
                <a:gd name="connsiteX1" fmla="*/ 0 w 4127"/>
                <a:gd name="connsiteY1" fmla="*/ 0 h 326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27" h="3269050">
                  <a:moveTo>
                    <a:pt x="0" y="3269051"/>
                  </a:moveTo>
                  <a:lnTo>
                    <a:pt x="0" y="0"/>
                  </a:lnTo>
                </a:path>
              </a:pathLst>
            </a:custGeom>
            <a:ln w="2748" cap="sq">
              <a:solidFill>
                <a:srgbClr val="26262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5" name="Freeform: Shape 62">
              <a:extLst>
                <a:ext uri="{FF2B5EF4-FFF2-40B4-BE49-F238E27FC236}">
                  <a16:creationId xmlns:a16="http://schemas.microsoft.com/office/drawing/2014/main" id="{2F8F383E-CAFB-3F4F-A8F7-B2B75B34210B}"/>
                </a:ext>
              </a:extLst>
            </p:cNvPr>
            <p:cNvSpPr/>
            <p:nvPr/>
          </p:nvSpPr>
          <p:spPr>
            <a:xfrm>
              <a:off x="2512051" y="5060227"/>
              <a:ext cx="39908" cy="4148"/>
            </a:xfrm>
            <a:custGeom>
              <a:avLst/>
              <a:gdLst>
                <a:gd name="connsiteX0" fmla="*/ 0 w 39908"/>
                <a:gd name="connsiteY0" fmla="*/ 0 h 4148"/>
                <a:gd name="connsiteX1" fmla="*/ 39908 w 39908"/>
                <a:gd name="connsiteY1" fmla="*/ 0 h 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908" h="4148">
                  <a:moveTo>
                    <a:pt x="0" y="0"/>
                  </a:moveTo>
                  <a:lnTo>
                    <a:pt x="39908" y="0"/>
                  </a:lnTo>
                </a:path>
              </a:pathLst>
            </a:custGeom>
            <a:ln w="2748" cap="sq">
              <a:solidFill>
                <a:srgbClr val="26262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6" name="Freeform: Shape 63">
              <a:extLst>
                <a:ext uri="{FF2B5EF4-FFF2-40B4-BE49-F238E27FC236}">
                  <a16:creationId xmlns:a16="http://schemas.microsoft.com/office/drawing/2014/main" id="{75A4EFD9-EE39-1E4A-BEE8-4923CB69F958}"/>
                </a:ext>
              </a:extLst>
            </p:cNvPr>
            <p:cNvSpPr/>
            <p:nvPr/>
          </p:nvSpPr>
          <p:spPr>
            <a:xfrm>
              <a:off x="2512051" y="4733322"/>
              <a:ext cx="39908" cy="4148"/>
            </a:xfrm>
            <a:custGeom>
              <a:avLst/>
              <a:gdLst>
                <a:gd name="connsiteX0" fmla="*/ 0 w 39908"/>
                <a:gd name="connsiteY0" fmla="*/ 0 h 4148"/>
                <a:gd name="connsiteX1" fmla="*/ 39908 w 39908"/>
                <a:gd name="connsiteY1" fmla="*/ 0 h 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908" h="4148">
                  <a:moveTo>
                    <a:pt x="0" y="0"/>
                  </a:moveTo>
                  <a:lnTo>
                    <a:pt x="39908" y="0"/>
                  </a:lnTo>
                </a:path>
              </a:pathLst>
            </a:custGeom>
            <a:ln w="2748" cap="sq">
              <a:solidFill>
                <a:srgbClr val="26262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7" name="Freeform: Shape 64">
              <a:extLst>
                <a:ext uri="{FF2B5EF4-FFF2-40B4-BE49-F238E27FC236}">
                  <a16:creationId xmlns:a16="http://schemas.microsoft.com/office/drawing/2014/main" id="{5EFE91B1-E76E-8645-89C2-5DE9A77EC048}"/>
                </a:ext>
              </a:extLst>
            </p:cNvPr>
            <p:cNvSpPr/>
            <p:nvPr/>
          </p:nvSpPr>
          <p:spPr>
            <a:xfrm>
              <a:off x="2512051" y="4406417"/>
              <a:ext cx="39908" cy="4148"/>
            </a:xfrm>
            <a:custGeom>
              <a:avLst/>
              <a:gdLst>
                <a:gd name="connsiteX0" fmla="*/ 0 w 39908"/>
                <a:gd name="connsiteY0" fmla="*/ 0 h 4148"/>
                <a:gd name="connsiteX1" fmla="*/ 39908 w 39908"/>
                <a:gd name="connsiteY1" fmla="*/ 0 h 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908" h="4148">
                  <a:moveTo>
                    <a:pt x="0" y="0"/>
                  </a:moveTo>
                  <a:lnTo>
                    <a:pt x="39908" y="0"/>
                  </a:lnTo>
                </a:path>
              </a:pathLst>
            </a:custGeom>
            <a:ln w="2748" cap="sq">
              <a:solidFill>
                <a:srgbClr val="26262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8" name="Freeform: Shape 65">
              <a:extLst>
                <a:ext uri="{FF2B5EF4-FFF2-40B4-BE49-F238E27FC236}">
                  <a16:creationId xmlns:a16="http://schemas.microsoft.com/office/drawing/2014/main" id="{F420ED3B-96E4-C54E-AF32-F7AC33D26E4D}"/>
                </a:ext>
              </a:extLst>
            </p:cNvPr>
            <p:cNvSpPr/>
            <p:nvPr/>
          </p:nvSpPr>
          <p:spPr>
            <a:xfrm>
              <a:off x="2512051" y="4079512"/>
              <a:ext cx="39908" cy="4148"/>
            </a:xfrm>
            <a:custGeom>
              <a:avLst/>
              <a:gdLst>
                <a:gd name="connsiteX0" fmla="*/ 0 w 39908"/>
                <a:gd name="connsiteY0" fmla="*/ 0 h 4148"/>
                <a:gd name="connsiteX1" fmla="*/ 39908 w 39908"/>
                <a:gd name="connsiteY1" fmla="*/ 0 h 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908" h="4148">
                  <a:moveTo>
                    <a:pt x="0" y="0"/>
                  </a:moveTo>
                  <a:lnTo>
                    <a:pt x="39908" y="0"/>
                  </a:lnTo>
                </a:path>
              </a:pathLst>
            </a:custGeom>
            <a:ln w="2748" cap="sq">
              <a:solidFill>
                <a:srgbClr val="26262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9" name="Freeform: Shape 66">
              <a:extLst>
                <a:ext uri="{FF2B5EF4-FFF2-40B4-BE49-F238E27FC236}">
                  <a16:creationId xmlns:a16="http://schemas.microsoft.com/office/drawing/2014/main" id="{E90FD801-9C42-2B42-8665-DCE1E4B9F7DD}"/>
                </a:ext>
              </a:extLst>
            </p:cNvPr>
            <p:cNvSpPr/>
            <p:nvPr/>
          </p:nvSpPr>
          <p:spPr>
            <a:xfrm>
              <a:off x="2512051" y="3752607"/>
              <a:ext cx="39908" cy="4148"/>
            </a:xfrm>
            <a:custGeom>
              <a:avLst/>
              <a:gdLst>
                <a:gd name="connsiteX0" fmla="*/ 0 w 39908"/>
                <a:gd name="connsiteY0" fmla="*/ 0 h 4148"/>
                <a:gd name="connsiteX1" fmla="*/ 39908 w 39908"/>
                <a:gd name="connsiteY1" fmla="*/ 0 h 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908" h="4148">
                  <a:moveTo>
                    <a:pt x="0" y="0"/>
                  </a:moveTo>
                  <a:lnTo>
                    <a:pt x="39908" y="0"/>
                  </a:lnTo>
                </a:path>
              </a:pathLst>
            </a:custGeom>
            <a:ln w="2748" cap="sq">
              <a:solidFill>
                <a:srgbClr val="26262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0" name="Freeform: Shape 67">
              <a:extLst>
                <a:ext uri="{FF2B5EF4-FFF2-40B4-BE49-F238E27FC236}">
                  <a16:creationId xmlns:a16="http://schemas.microsoft.com/office/drawing/2014/main" id="{37C9C2D1-83EE-C746-A546-CEFD877B73D0}"/>
                </a:ext>
              </a:extLst>
            </p:cNvPr>
            <p:cNvSpPr/>
            <p:nvPr/>
          </p:nvSpPr>
          <p:spPr>
            <a:xfrm>
              <a:off x="2512051" y="3425701"/>
              <a:ext cx="39908" cy="4148"/>
            </a:xfrm>
            <a:custGeom>
              <a:avLst/>
              <a:gdLst>
                <a:gd name="connsiteX0" fmla="*/ 0 w 39908"/>
                <a:gd name="connsiteY0" fmla="*/ 0 h 4148"/>
                <a:gd name="connsiteX1" fmla="*/ 39908 w 39908"/>
                <a:gd name="connsiteY1" fmla="*/ 0 h 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908" h="4148">
                  <a:moveTo>
                    <a:pt x="0" y="0"/>
                  </a:moveTo>
                  <a:lnTo>
                    <a:pt x="39908" y="0"/>
                  </a:lnTo>
                </a:path>
              </a:pathLst>
            </a:custGeom>
            <a:ln w="2748" cap="sq">
              <a:solidFill>
                <a:srgbClr val="26262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1" name="Freeform: Shape 68">
              <a:extLst>
                <a:ext uri="{FF2B5EF4-FFF2-40B4-BE49-F238E27FC236}">
                  <a16:creationId xmlns:a16="http://schemas.microsoft.com/office/drawing/2014/main" id="{74BCA1D0-DFF5-E044-A94C-D83E28ECDE4F}"/>
                </a:ext>
              </a:extLst>
            </p:cNvPr>
            <p:cNvSpPr/>
            <p:nvPr/>
          </p:nvSpPr>
          <p:spPr>
            <a:xfrm>
              <a:off x="2512051" y="3098796"/>
              <a:ext cx="39908" cy="4148"/>
            </a:xfrm>
            <a:custGeom>
              <a:avLst/>
              <a:gdLst>
                <a:gd name="connsiteX0" fmla="*/ 0 w 39908"/>
                <a:gd name="connsiteY0" fmla="*/ 0 h 4148"/>
                <a:gd name="connsiteX1" fmla="*/ 39908 w 39908"/>
                <a:gd name="connsiteY1" fmla="*/ 0 h 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908" h="4148">
                  <a:moveTo>
                    <a:pt x="0" y="0"/>
                  </a:moveTo>
                  <a:lnTo>
                    <a:pt x="39908" y="0"/>
                  </a:lnTo>
                </a:path>
              </a:pathLst>
            </a:custGeom>
            <a:ln w="2748" cap="sq">
              <a:solidFill>
                <a:srgbClr val="26262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2" name="Freeform: Shape 69">
              <a:extLst>
                <a:ext uri="{FF2B5EF4-FFF2-40B4-BE49-F238E27FC236}">
                  <a16:creationId xmlns:a16="http://schemas.microsoft.com/office/drawing/2014/main" id="{63AE09C0-E181-6741-B387-6C41C0E9BD91}"/>
                </a:ext>
              </a:extLst>
            </p:cNvPr>
            <p:cNvSpPr/>
            <p:nvPr/>
          </p:nvSpPr>
          <p:spPr>
            <a:xfrm>
              <a:off x="2512051" y="2771891"/>
              <a:ext cx="39908" cy="4148"/>
            </a:xfrm>
            <a:custGeom>
              <a:avLst/>
              <a:gdLst>
                <a:gd name="connsiteX0" fmla="*/ 0 w 39908"/>
                <a:gd name="connsiteY0" fmla="*/ 0 h 4148"/>
                <a:gd name="connsiteX1" fmla="*/ 39908 w 39908"/>
                <a:gd name="connsiteY1" fmla="*/ 0 h 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908" h="4148">
                  <a:moveTo>
                    <a:pt x="0" y="0"/>
                  </a:moveTo>
                  <a:lnTo>
                    <a:pt x="39908" y="0"/>
                  </a:lnTo>
                </a:path>
              </a:pathLst>
            </a:custGeom>
            <a:ln w="2748" cap="sq">
              <a:solidFill>
                <a:srgbClr val="26262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3" name="Freeform: Shape 70">
              <a:extLst>
                <a:ext uri="{FF2B5EF4-FFF2-40B4-BE49-F238E27FC236}">
                  <a16:creationId xmlns:a16="http://schemas.microsoft.com/office/drawing/2014/main" id="{1B6943FC-C0CB-BA41-8A17-71D3D99C43CC}"/>
                </a:ext>
              </a:extLst>
            </p:cNvPr>
            <p:cNvSpPr/>
            <p:nvPr/>
          </p:nvSpPr>
          <p:spPr>
            <a:xfrm>
              <a:off x="2512051" y="2444986"/>
              <a:ext cx="39908" cy="4148"/>
            </a:xfrm>
            <a:custGeom>
              <a:avLst/>
              <a:gdLst>
                <a:gd name="connsiteX0" fmla="*/ 0 w 39908"/>
                <a:gd name="connsiteY0" fmla="*/ 0 h 4148"/>
                <a:gd name="connsiteX1" fmla="*/ 39908 w 39908"/>
                <a:gd name="connsiteY1" fmla="*/ 0 h 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908" h="4148">
                  <a:moveTo>
                    <a:pt x="0" y="0"/>
                  </a:moveTo>
                  <a:lnTo>
                    <a:pt x="39908" y="0"/>
                  </a:lnTo>
                </a:path>
              </a:pathLst>
            </a:custGeom>
            <a:ln w="2748" cap="sq">
              <a:solidFill>
                <a:srgbClr val="26262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4" name="Freeform: Shape 71">
              <a:extLst>
                <a:ext uri="{FF2B5EF4-FFF2-40B4-BE49-F238E27FC236}">
                  <a16:creationId xmlns:a16="http://schemas.microsoft.com/office/drawing/2014/main" id="{9F43F23B-F8E1-1D4F-BE7F-E1033DD447F1}"/>
                </a:ext>
              </a:extLst>
            </p:cNvPr>
            <p:cNvSpPr/>
            <p:nvPr/>
          </p:nvSpPr>
          <p:spPr>
            <a:xfrm>
              <a:off x="2512051" y="2118081"/>
              <a:ext cx="39908" cy="4148"/>
            </a:xfrm>
            <a:custGeom>
              <a:avLst/>
              <a:gdLst>
                <a:gd name="connsiteX0" fmla="*/ 0 w 39908"/>
                <a:gd name="connsiteY0" fmla="*/ 0 h 4148"/>
                <a:gd name="connsiteX1" fmla="*/ 39908 w 39908"/>
                <a:gd name="connsiteY1" fmla="*/ 0 h 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908" h="4148">
                  <a:moveTo>
                    <a:pt x="0" y="0"/>
                  </a:moveTo>
                  <a:lnTo>
                    <a:pt x="39908" y="0"/>
                  </a:lnTo>
                </a:path>
              </a:pathLst>
            </a:custGeom>
            <a:ln w="2748" cap="sq">
              <a:solidFill>
                <a:srgbClr val="26262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5" name="Freeform: Shape 72">
              <a:extLst>
                <a:ext uri="{FF2B5EF4-FFF2-40B4-BE49-F238E27FC236}">
                  <a16:creationId xmlns:a16="http://schemas.microsoft.com/office/drawing/2014/main" id="{D3709A91-5CB9-124A-874A-48FDB3989914}"/>
                </a:ext>
              </a:extLst>
            </p:cNvPr>
            <p:cNvSpPr/>
            <p:nvPr/>
          </p:nvSpPr>
          <p:spPr>
            <a:xfrm>
              <a:off x="2512051" y="1791176"/>
              <a:ext cx="39908" cy="4148"/>
            </a:xfrm>
            <a:custGeom>
              <a:avLst/>
              <a:gdLst>
                <a:gd name="connsiteX0" fmla="*/ 0 w 39908"/>
                <a:gd name="connsiteY0" fmla="*/ 0 h 4148"/>
                <a:gd name="connsiteX1" fmla="*/ 39908 w 39908"/>
                <a:gd name="connsiteY1" fmla="*/ 0 h 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908" h="4148">
                  <a:moveTo>
                    <a:pt x="0" y="0"/>
                  </a:moveTo>
                  <a:lnTo>
                    <a:pt x="39908" y="0"/>
                  </a:lnTo>
                </a:path>
              </a:pathLst>
            </a:custGeom>
            <a:ln w="2748" cap="sq">
              <a:solidFill>
                <a:srgbClr val="26262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6" name="Freeform: Shape 73">
              <a:extLst>
                <a:ext uri="{FF2B5EF4-FFF2-40B4-BE49-F238E27FC236}">
                  <a16:creationId xmlns:a16="http://schemas.microsoft.com/office/drawing/2014/main" id="{62FB8453-2173-EF40-BFB9-5DA6DFF81E7E}"/>
                </a:ext>
              </a:extLst>
            </p:cNvPr>
            <p:cNvSpPr/>
            <p:nvPr/>
          </p:nvSpPr>
          <p:spPr>
            <a:xfrm>
              <a:off x="6462963" y="5060227"/>
              <a:ext cx="39908" cy="4148"/>
            </a:xfrm>
            <a:custGeom>
              <a:avLst/>
              <a:gdLst>
                <a:gd name="connsiteX0" fmla="*/ 39908 w 39908"/>
                <a:gd name="connsiteY0" fmla="*/ 0 h 4148"/>
                <a:gd name="connsiteX1" fmla="*/ 0 w 39908"/>
                <a:gd name="connsiteY1" fmla="*/ 0 h 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908" h="4148">
                  <a:moveTo>
                    <a:pt x="39908" y="0"/>
                  </a:moveTo>
                  <a:lnTo>
                    <a:pt x="0" y="0"/>
                  </a:lnTo>
                </a:path>
              </a:pathLst>
            </a:custGeom>
            <a:ln w="2748" cap="sq">
              <a:solidFill>
                <a:srgbClr val="26262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7" name="Freeform: Shape 74">
              <a:extLst>
                <a:ext uri="{FF2B5EF4-FFF2-40B4-BE49-F238E27FC236}">
                  <a16:creationId xmlns:a16="http://schemas.microsoft.com/office/drawing/2014/main" id="{B5A78651-ABEF-BA40-957E-8DF48B4BC915}"/>
                </a:ext>
              </a:extLst>
            </p:cNvPr>
            <p:cNvSpPr/>
            <p:nvPr/>
          </p:nvSpPr>
          <p:spPr>
            <a:xfrm>
              <a:off x="6462963" y="4733322"/>
              <a:ext cx="39908" cy="4148"/>
            </a:xfrm>
            <a:custGeom>
              <a:avLst/>
              <a:gdLst>
                <a:gd name="connsiteX0" fmla="*/ 39908 w 39908"/>
                <a:gd name="connsiteY0" fmla="*/ 0 h 4148"/>
                <a:gd name="connsiteX1" fmla="*/ 0 w 39908"/>
                <a:gd name="connsiteY1" fmla="*/ 0 h 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908" h="4148">
                  <a:moveTo>
                    <a:pt x="39908" y="0"/>
                  </a:moveTo>
                  <a:lnTo>
                    <a:pt x="0" y="0"/>
                  </a:lnTo>
                </a:path>
              </a:pathLst>
            </a:custGeom>
            <a:ln w="2748" cap="sq">
              <a:solidFill>
                <a:srgbClr val="26262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8" name="Freeform: Shape 75">
              <a:extLst>
                <a:ext uri="{FF2B5EF4-FFF2-40B4-BE49-F238E27FC236}">
                  <a16:creationId xmlns:a16="http://schemas.microsoft.com/office/drawing/2014/main" id="{09574107-FD4D-0A4A-B7F9-84CC1C5F62C5}"/>
                </a:ext>
              </a:extLst>
            </p:cNvPr>
            <p:cNvSpPr/>
            <p:nvPr/>
          </p:nvSpPr>
          <p:spPr>
            <a:xfrm>
              <a:off x="6462963" y="4406417"/>
              <a:ext cx="39908" cy="4148"/>
            </a:xfrm>
            <a:custGeom>
              <a:avLst/>
              <a:gdLst>
                <a:gd name="connsiteX0" fmla="*/ 39908 w 39908"/>
                <a:gd name="connsiteY0" fmla="*/ 0 h 4148"/>
                <a:gd name="connsiteX1" fmla="*/ 0 w 39908"/>
                <a:gd name="connsiteY1" fmla="*/ 0 h 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908" h="4148">
                  <a:moveTo>
                    <a:pt x="39908" y="0"/>
                  </a:moveTo>
                  <a:lnTo>
                    <a:pt x="0" y="0"/>
                  </a:lnTo>
                </a:path>
              </a:pathLst>
            </a:custGeom>
            <a:ln w="2748" cap="sq">
              <a:solidFill>
                <a:srgbClr val="26262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9" name="Freeform: Shape 76">
              <a:extLst>
                <a:ext uri="{FF2B5EF4-FFF2-40B4-BE49-F238E27FC236}">
                  <a16:creationId xmlns:a16="http://schemas.microsoft.com/office/drawing/2014/main" id="{C1C15A3B-6F83-9C41-A758-7A45CBCC0D79}"/>
                </a:ext>
              </a:extLst>
            </p:cNvPr>
            <p:cNvSpPr/>
            <p:nvPr/>
          </p:nvSpPr>
          <p:spPr>
            <a:xfrm>
              <a:off x="6462963" y="4079512"/>
              <a:ext cx="39908" cy="4148"/>
            </a:xfrm>
            <a:custGeom>
              <a:avLst/>
              <a:gdLst>
                <a:gd name="connsiteX0" fmla="*/ 39908 w 39908"/>
                <a:gd name="connsiteY0" fmla="*/ 0 h 4148"/>
                <a:gd name="connsiteX1" fmla="*/ 0 w 39908"/>
                <a:gd name="connsiteY1" fmla="*/ 0 h 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908" h="4148">
                  <a:moveTo>
                    <a:pt x="39908" y="0"/>
                  </a:moveTo>
                  <a:lnTo>
                    <a:pt x="0" y="0"/>
                  </a:lnTo>
                </a:path>
              </a:pathLst>
            </a:custGeom>
            <a:ln w="2748" cap="sq">
              <a:solidFill>
                <a:srgbClr val="26262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0" name="Freeform: Shape 77">
              <a:extLst>
                <a:ext uri="{FF2B5EF4-FFF2-40B4-BE49-F238E27FC236}">
                  <a16:creationId xmlns:a16="http://schemas.microsoft.com/office/drawing/2014/main" id="{72C0BEA7-87E1-3041-8E9B-BEDE5E4C3F6D}"/>
                </a:ext>
              </a:extLst>
            </p:cNvPr>
            <p:cNvSpPr/>
            <p:nvPr/>
          </p:nvSpPr>
          <p:spPr>
            <a:xfrm>
              <a:off x="6462963" y="3752607"/>
              <a:ext cx="39908" cy="4148"/>
            </a:xfrm>
            <a:custGeom>
              <a:avLst/>
              <a:gdLst>
                <a:gd name="connsiteX0" fmla="*/ 39908 w 39908"/>
                <a:gd name="connsiteY0" fmla="*/ 0 h 4148"/>
                <a:gd name="connsiteX1" fmla="*/ 0 w 39908"/>
                <a:gd name="connsiteY1" fmla="*/ 0 h 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908" h="4148">
                  <a:moveTo>
                    <a:pt x="39908" y="0"/>
                  </a:moveTo>
                  <a:lnTo>
                    <a:pt x="0" y="0"/>
                  </a:lnTo>
                </a:path>
              </a:pathLst>
            </a:custGeom>
            <a:ln w="2748" cap="sq">
              <a:solidFill>
                <a:srgbClr val="26262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1" name="Freeform: Shape 78">
              <a:extLst>
                <a:ext uri="{FF2B5EF4-FFF2-40B4-BE49-F238E27FC236}">
                  <a16:creationId xmlns:a16="http://schemas.microsoft.com/office/drawing/2014/main" id="{1876C0D4-DDBF-C341-9B12-5AB8418B44DB}"/>
                </a:ext>
              </a:extLst>
            </p:cNvPr>
            <p:cNvSpPr/>
            <p:nvPr/>
          </p:nvSpPr>
          <p:spPr>
            <a:xfrm>
              <a:off x="6462963" y="3425701"/>
              <a:ext cx="39908" cy="4148"/>
            </a:xfrm>
            <a:custGeom>
              <a:avLst/>
              <a:gdLst>
                <a:gd name="connsiteX0" fmla="*/ 39908 w 39908"/>
                <a:gd name="connsiteY0" fmla="*/ 0 h 4148"/>
                <a:gd name="connsiteX1" fmla="*/ 0 w 39908"/>
                <a:gd name="connsiteY1" fmla="*/ 0 h 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908" h="4148">
                  <a:moveTo>
                    <a:pt x="39908" y="0"/>
                  </a:moveTo>
                  <a:lnTo>
                    <a:pt x="0" y="0"/>
                  </a:lnTo>
                </a:path>
              </a:pathLst>
            </a:custGeom>
            <a:ln w="2748" cap="sq">
              <a:solidFill>
                <a:srgbClr val="26262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2" name="Freeform: Shape 79">
              <a:extLst>
                <a:ext uri="{FF2B5EF4-FFF2-40B4-BE49-F238E27FC236}">
                  <a16:creationId xmlns:a16="http://schemas.microsoft.com/office/drawing/2014/main" id="{6CA354C5-7DC6-454B-9F64-311CBC46502F}"/>
                </a:ext>
              </a:extLst>
            </p:cNvPr>
            <p:cNvSpPr/>
            <p:nvPr/>
          </p:nvSpPr>
          <p:spPr>
            <a:xfrm>
              <a:off x="6462963" y="3098796"/>
              <a:ext cx="39908" cy="4148"/>
            </a:xfrm>
            <a:custGeom>
              <a:avLst/>
              <a:gdLst>
                <a:gd name="connsiteX0" fmla="*/ 39908 w 39908"/>
                <a:gd name="connsiteY0" fmla="*/ 0 h 4148"/>
                <a:gd name="connsiteX1" fmla="*/ 0 w 39908"/>
                <a:gd name="connsiteY1" fmla="*/ 0 h 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908" h="4148">
                  <a:moveTo>
                    <a:pt x="39908" y="0"/>
                  </a:moveTo>
                  <a:lnTo>
                    <a:pt x="0" y="0"/>
                  </a:lnTo>
                </a:path>
              </a:pathLst>
            </a:custGeom>
            <a:ln w="2748" cap="sq">
              <a:solidFill>
                <a:srgbClr val="26262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3" name="Freeform: Shape 80">
              <a:extLst>
                <a:ext uri="{FF2B5EF4-FFF2-40B4-BE49-F238E27FC236}">
                  <a16:creationId xmlns:a16="http://schemas.microsoft.com/office/drawing/2014/main" id="{D737B5BA-7FC1-ED45-929F-3C6081367936}"/>
                </a:ext>
              </a:extLst>
            </p:cNvPr>
            <p:cNvSpPr/>
            <p:nvPr/>
          </p:nvSpPr>
          <p:spPr>
            <a:xfrm>
              <a:off x="6462963" y="2771891"/>
              <a:ext cx="39908" cy="4148"/>
            </a:xfrm>
            <a:custGeom>
              <a:avLst/>
              <a:gdLst>
                <a:gd name="connsiteX0" fmla="*/ 39908 w 39908"/>
                <a:gd name="connsiteY0" fmla="*/ 0 h 4148"/>
                <a:gd name="connsiteX1" fmla="*/ 0 w 39908"/>
                <a:gd name="connsiteY1" fmla="*/ 0 h 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908" h="4148">
                  <a:moveTo>
                    <a:pt x="39908" y="0"/>
                  </a:moveTo>
                  <a:lnTo>
                    <a:pt x="0" y="0"/>
                  </a:lnTo>
                </a:path>
              </a:pathLst>
            </a:custGeom>
            <a:ln w="2748" cap="sq">
              <a:solidFill>
                <a:srgbClr val="26262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4" name="Freeform: Shape 81">
              <a:extLst>
                <a:ext uri="{FF2B5EF4-FFF2-40B4-BE49-F238E27FC236}">
                  <a16:creationId xmlns:a16="http://schemas.microsoft.com/office/drawing/2014/main" id="{5CC4743A-2239-964E-BF8E-3EFD1FF3672F}"/>
                </a:ext>
              </a:extLst>
            </p:cNvPr>
            <p:cNvSpPr/>
            <p:nvPr/>
          </p:nvSpPr>
          <p:spPr>
            <a:xfrm>
              <a:off x="6462963" y="2444986"/>
              <a:ext cx="39908" cy="4148"/>
            </a:xfrm>
            <a:custGeom>
              <a:avLst/>
              <a:gdLst>
                <a:gd name="connsiteX0" fmla="*/ 39908 w 39908"/>
                <a:gd name="connsiteY0" fmla="*/ 0 h 4148"/>
                <a:gd name="connsiteX1" fmla="*/ 0 w 39908"/>
                <a:gd name="connsiteY1" fmla="*/ 0 h 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908" h="4148">
                  <a:moveTo>
                    <a:pt x="39908" y="0"/>
                  </a:moveTo>
                  <a:lnTo>
                    <a:pt x="0" y="0"/>
                  </a:lnTo>
                </a:path>
              </a:pathLst>
            </a:custGeom>
            <a:ln w="2748" cap="sq">
              <a:solidFill>
                <a:srgbClr val="26262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5" name="Freeform: Shape 82">
              <a:extLst>
                <a:ext uri="{FF2B5EF4-FFF2-40B4-BE49-F238E27FC236}">
                  <a16:creationId xmlns:a16="http://schemas.microsoft.com/office/drawing/2014/main" id="{F054A230-6A0F-004D-897A-A1C6B3DA2395}"/>
                </a:ext>
              </a:extLst>
            </p:cNvPr>
            <p:cNvSpPr/>
            <p:nvPr/>
          </p:nvSpPr>
          <p:spPr>
            <a:xfrm>
              <a:off x="6462963" y="2118081"/>
              <a:ext cx="39908" cy="4148"/>
            </a:xfrm>
            <a:custGeom>
              <a:avLst/>
              <a:gdLst>
                <a:gd name="connsiteX0" fmla="*/ 39908 w 39908"/>
                <a:gd name="connsiteY0" fmla="*/ 0 h 4148"/>
                <a:gd name="connsiteX1" fmla="*/ 0 w 39908"/>
                <a:gd name="connsiteY1" fmla="*/ 0 h 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908" h="4148">
                  <a:moveTo>
                    <a:pt x="39908" y="0"/>
                  </a:moveTo>
                  <a:lnTo>
                    <a:pt x="0" y="0"/>
                  </a:lnTo>
                </a:path>
              </a:pathLst>
            </a:custGeom>
            <a:ln w="2748" cap="sq">
              <a:solidFill>
                <a:srgbClr val="26262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6" name="Freeform: Shape 83">
              <a:extLst>
                <a:ext uri="{FF2B5EF4-FFF2-40B4-BE49-F238E27FC236}">
                  <a16:creationId xmlns:a16="http://schemas.microsoft.com/office/drawing/2014/main" id="{3A7F945D-DA12-3541-B19A-F4D06F58F6A9}"/>
                </a:ext>
              </a:extLst>
            </p:cNvPr>
            <p:cNvSpPr/>
            <p:nvPr/>
          </p:nvSpPr>
          <p:spPr>
            <a:xfrm>
              <a:off x="6462963" y="1791176"/>
              <a:ext cx="39908" cy="4148"/>
            </a:xfrm>
            <a:custGeom>
              <a:avLst/>
              <a:gdLst>
                <a:gd name="connsiteX0" fmla="*/ 39908 w 39908"/>
                <a:gd name="connsiteY0" fmla="*/ 0 h 4148"/>
                <a:gd name="connsiteX1" fmla="*/ 0 w 39908"/>
                <a:gd name="connsiteY1" fmla="*/ 0 h 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908" h="4148">
                  <a:moveTo>
                    <a:pt x="39908" y="0"/>
                  </a:moveTo>
                  <a:lnTo>
                    <a:pt x="0" y="0"/>
                  </a:lnTo>
                </a:path>
              </a:pathLst>
            </a:custGeom>
            <a:ln w="2748" cap="sq">
              <a:solidFill>
                <a:srgbClr val="26262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sp>
        <p:nvSpPr>
          <p:cNvPr id="44" name="Freeform: Shape 84">
            <a:extLst>
              <a:ext uri="{FF2B5EF4-FFF2-40B4-BE49-F238E27FC236}">
                <a16:creationId xmlns:a16="http://schemas.microsoft.com/office/drawing/2014/main" id="{58286EC4-8F28-614B-B82C-9ACE263454F5}"/>
              </a:ext>
            </a:extLst>
          </p:cNvPr>
          <p:cNvSpPr/>
          <p:nvPr/>
        </p:nvSpPr>
        <p:spPr>
          <a:xfrm>
            <a:off x="2371624" y="5037187"/>
            <a:ext cx="83185" cy="125493"/>
          </a:xfrm>
          <a:custGeom>
            <a:avLst/>
            <a:gdLst>
              <a:gd name="connsiteX0" fmla="*/ 41593 w 83185"/>
              <a:gd name="connsiteY0" fmla="*/ 12964 h 125493"/>
              <a:gd name="connsiteX1" fmla="*/ 22699 w 83185"/>
              <a:gd name="connsiteY1" fmla="*/ 25410 h 125493"/>
              <a:gd name="connsiteX2" fmla="*/ 16379 w 83185"/>
              <a:gd name="connsiteY2" fmla="*/ 62811 h 125493"/>
              <a:gd name="connsiteX3" fmla="*/ 22699 w 83185"/>
              <a:gd name="connsiteY3" fmla="*/ 100084 h 125493"/>
              <a:gd name="connsiteX4" fmla="*/ 41593 w 83185"/>
              <a:gd name="connsiteY4" fmla="*/ 112529 h 125493"/>
              <a:gd name="connsiteX5" fmla="*/ 60551 w 83185"/>
              <a:gd name="connsiteY5" fmla="*/ 100084 h 125493"/>
              <a:gd name="connsiteX6" fmla="*/ 66871 w 83185"/>
              <a:gd name="connsiteY6" fmla="*/ 62811 h 125493"/>
              <a:gd name="connsiteX7" fmla="*/ 60551 w 83185"/>
              <a:gd name="connsiteY7" fmla="*/ 25410 h 125493"/>
              <a:gd name="connsiteX8" fmla="*/ 41593 w 83185"/>
              <a:gd name="connsiteY8" fmla="*/ 12964 h 125493"/>
              <a:gd name="connsiteX9" fmla="*/ 41593 w 83185"/>
              <a:gd name="connsiteY9" fmla="*/ 0 h 125493"/>
              <a:gd name="connsiteX10" fmla="*/ 72513 w 83185"/>
              <a:gd name="connsiteY10" fmla="*/ 16076 h 125493"/>
              <a:gd name="connsiteX11" fmla="*/ 83185 w 83185"/>
              <a:gd name="connsiteY11" fmla="*/ 62811 h 125493"/>
              <a:gd name="connsiteX12" fmla="*/ 72513 w 83185"/>
              <a:gd name="connsiteY12" fmla="*/ 109418 h 125493"/>
              <a:gd name="connsiteX13" fmla="*/ 41593 w 83185"/>
              <a:gd name="connsiteY13" fmla="*/ 125493 h 125493"/>
              <a:gd name="connsiteX14" fmla="*/ 10672 w 83185"/>
              <a:gd name="connsiteY14" fmla="*/ 109418 h 125493"/>
              <a:gd name="connsiteX15" fmla="*/ 0 w 83185"/>
              <a:gd name="connsiteY15" fmla="*/ 62811 h 125493"/>
              <a:gd name="connsiteX16" fmla="*/ 10672 w 83185"/>
              <a:gd name="connsiteY16" fmla="*/ 16076 h 125493"/>
              <a:gd name="connsiteX17" fmla="*/ 41593 w 83185"/>
              <a:gd name="connsiteY17" fmla="*/ 0 h 12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3185" h="125493">
                <a:moveTo>
                  <a:pt x="41593" y="12964"/>
                </a:moveTo>
                <a:cubicBezTo>
                  <a:pt x="33210" y="12964"/>
                  <a:pt x="26912" y="17113"/>
                  <a:pt x="22699" y="25410"/>
                </a:cubicBezTo>
                <a:cubicBezTo>
                  <a:pt x="18486" y="33707"/>
                  <a:pt x="16379" y="46174"/>
                  <a:pt x="16379" y="62811"/>
                </a:cubicBezTo>
                <a:cubicBezTo>
                  <a:pt x="16379" y="79362"/>
                  <a:pt x="18486" y="91786"/>
                  <a:pt x="22699" y="100084"/>
                </a:cubicBezTo>
                <a:cubicBezTo>
                  <a:pt x="26912" y="108381"/>
                  <a:pt x="33210" y="112529"/>
                  <a:pt x="41593" y="112529"/>
                </a:cubicBezTo>
                <a:cubicBezTo>
                  <a:pt x="50019" y="112529"/>
                  <a:pt x="56338" y="108381"/>
                  <a:pt x="60551" y="100084"/>
                </a:cubicBezTo>
                <a:cubicBezTo>
                  <a:pt x="64764" y="91786"/>
                  <a:pt x="66871" y="79362"/>
                  <a:pt x="66871" y="62811"/>
                </a:cubicBezTo>
                <a:cubicBezTo>
                  <a:pt x="66871" y="46174"/>
                  <a:pt x="64764" y="33707"/>
                  <a:pt x="60551" y="25410"/>
                </a:cubicBezTo>
                <a:cubicBezTo>
                  <a:pt x="56338" y="17113"/>
                  <a:pt x="50019" y="12964"/>
                  <a:pt x="41593" y="12964"/>
                </a:cubicBezTo>
                <a:close/>
                <a:moveTo>
                  <a:pt x="41593" y="0"/>
                </a:moveTo>
                <a:cubicBezTo>
                  <a:pt x="55091" y="0"/>
                  <a:pt x="65398" y="5359"/>
                  <a:pt x="72513" y="16076"/>
                </a:cubicBezTo>
                <a:cubicBezTo>
                  <a:pt x="79628" y="26793"/>
                  <a:pt x="83185" y="42371"/>
                  <a:pt x="83185" y="62811"/>
                </a:cubicBezTo>
                <a:cubicBezTo>
                  <a:pt x="83185" y="83165"/>
                  <a:pt x="79628" y="98701"/>
                  <a:pt x="72513" y="109418"/>
                </a:cubicBezTo>
                <a:cubicBezTo>
                  <a:pt x="65398" y="120135"/>
                  <a:pt x="55091" y="125493"/>
                  <a:pt x="41593" y="125493"/>
                </a:cubicBezTo>
                <a:cubicBezTo>
                  <a:pt x="28094" y="125493"/>
                  <a:pt x="17787" y="120135"/>
                  <a:pt x="10672" y="109418"/>
                </a:cubicBezTo>
                <a:cubicBezTo>
                  <a:pt x="3557" y="98701"/>
                  <a:pt x="0" y="83165"/>
                  <a:pt x="0" y="62811"/>
                </a:cubicBezTo>
                <a:cubicBezTo>
                  <a:pt x="0" y="42371"/>
                  <a:pt x="3557" y="26793"/>
                  <a:pt x="10672" y="16076"/>
                </a:cubicBezTo>
                <a:cubicBezTo>
                  <a:pt x="17787" y="5359"/>
                  <a:pt x="28094" y="0"/>
                  <a:pt x="41593" y="0"/>
                </a:cubicBezTo>
                <a:close/>
              </a:path>
            </a:pathLst>
          </a:custGeom>
          <a:solidFill>
            <a:srgbClr val="262626"/>
          </a:solidFill>
          <a:ln w="4121" cap="sq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45" name="Freeform: Shape 85">
            <a:extLst>
              <a:ext uri="{FF2B5EF4-FFF2-40B4-BE49-F238E27FC236}">
                <a16:creationId xmlns:a16="http://schemas.microsoft.com/office/drawing/2014/main" id="{E7329069-B795-EB4F-97FF-78E8E088BB7D}"/>
              </a:ext>
            </a:extLst>
          </p:cNvPr>
          <p:cNvSpPr/>
          <p:nvPr/>
        </p:nvSpPr>
        <p:spPr>
          <a:xfrm>
            <a:off x="2214798" y="4710282"/>
            <a:ext cx="236432" cy="125493"/>
          </a:xfrm>
          <a:custGeom>
            <a:avLst/>
            <a:gdLst>
              <a:gd name="connsiteX0" fmla="*/ 41593 w 236432"/>
              <a:gd name="connsiteY0" fmla="*/ 12964 h 125493"/>
              <a:gd name="connsiteX1" fmla="*/ 22699 w 236432"/>
              <a:gd name="connsiteY1" fmla="*/ 25410 h 125493"/>
              <a:gd name="connsiteX2" fmla="*/ 16379 w 236432"/>
              <a:gd name="connsiteY2" fmla="*/ 62811 h 125493"/>
              <a:gd name="connsiteX3" fmla="*/ 22699 w 236432"/>
              <a:gd name="connsiteY3" fmla="*/ 100084 h 125493"/>
              <a:gd name="connsiteX4" fmla="*/ 41593 w 236432"/>
              <a:gd name="connsiteY4" fmla="*/ 112529 h 125493"/>
              <a:gd name="connsiteX5" fmla="*/ 60551 w 236432"/>
              <a:gd name="connsiteY5" fmla="*/ 100084 h 125493"/>
              <a:gd name="connsiteX6" fmla="*/ 66871 w 236432"/>
              <a:gd name="connsiteY6" fmla="*/ 62811 h 125493"/>
              <a:gd name="connsiteX7" fmla="*/ 60551 w 236432"/>
              <a:gd name="connsiteY7" fmla="*/ 25410 h 125493"/>
              <a:gd name="connsiteX8" fmla="*/ 41593 w 236432"/>
              <a:gd name="connsiteY8" fmla="*/ 12964 h 125493"/>
              <a:gd name="connsiteX9" fmla="*/ 41593 w 236432"/>
              <a:gd name="connsiteY9" fmla="*/ 0 h 125493"/>
              <a:gd name="connsiteX10" fmla="*/ 72513 w 236432"/>
              <a:gd name="connsiteY10" fmla="*/ 16076 h 125493"/>
              <a:gd name="connsiteX11" fmla="*/ 83185 w 236432"/>
              <a:gd name="connsiteY11" fmla="*/ 62811 h 125493"/>
              <a:gd name="connsiteX12" fmla="*/ 72513 w 236432"/>
              <a:gd name="connsiteY12" fmla="*/ 109418 h 125493"/>
              <a:gd name="connsiteX13" fmla="*/ 41593 w 236432"/>
              <a:gd name="connsiteY13" fmla="*/ 125493 h 125493"/>
              <a:gd name="connsiteX14" fmla="*/ 10672 w 236432"/>
              <a:gd name="connsiteY14" fmla="*/ 109418 h 125493"/>
              <a:gd name="connsiteX15" fmla="*/ 0 w 236432"/>
              <a:gd name="connsiteY15" fmla="*/ 62811 h 125493"/>
              <a:gd name="connsiteX16" fmla="*/ 10672 w 236432"/>
              <a:gd name="connsiteY16" fmla="*/ 16076 h 125493"/>
              <a:gd name="connsiteX17" fmla="*/ 41593 w 236432"/>
              <a:gd name="connsiteY17" fmla="*/ 0 h 125493"/>
              <a:gd name="connsiteX18" fmla="*/ 111800 w 236432"/>
              <a:gd name="connsiteY18" fmla="*/ 102547 h 125493"/>
              <a:gd name="connsiteX19" fmla="*/ 128824 w 236432"/>
              <a:gd name="connsiteY19" fmla="*/ 102547 h 125493"/>
              <a:gd name="connsiteX20" fmla="*/ 128824 w 236432"/>
              <a:gd name="connsiteY20" fmla="*/ 123160 h 125493"/>
              <a:gd name="connsiteX21" fmla="*/ 111800 w 236432"/>
              <a:gd name="connsiteY21" fmla="*/ 123160 h 125493"/>
              <a:gd name="connsiteX22" fmla="*/ 111800 w 236432"/>
              <a:gd name="connsiteY22" fmla="*/ 102547 h 125493"/>
              <a:gd name="connsiteX23" fmla="*/ 167112 w 236432"/>
              <a:gd name="connsiteY23" fmla="*/ 109353 h 125493"/>
              <a:gd name="connsiteX24" fmla="*/ 193679 w 236432"/>
              <a:gd name="connsiteY24" fmla="*/ 109353 h 125493"/>
              <a:gd name="connsiteX25" fmla="*/ 193679 w 236432"/>
              <a:gd name="connsiteY25" fmla="*/ 17113 h 125493"/>
              <a:gd name="connsiteX26" fmla="*/ 164726 w 236432"/>
              <a:gd name="connsiteY26" fmla="*/ 22947 h 125493"/>
              <a:gd name="connsiteX27" fmla="*/ 164726 w 236432"/>
              <a:gd name="connsiteY27" fmla="*/ 8038 h 125493"/>
              <a:gd name="connsiteX28" fmla="*/ 193551 w 236432"/>
              <a:gd name="connsiteY28" fmla="*/ 2204 h 125493"/>
              <a:gd name="connsiteX29" fmla="*/ 209801 w 236432"/>
              <a:gd name="connsiteY29" fmla="*/ 2204 h 125493"/>
              <a:gd name="connsiteX30" fmla="*/ 209801 w 236432"/>
              <a:gd name="connsiteY30" fmla="*/ 109353 h 125493"/>
              <a:gd name="connsiteX31" fmla="*/ 236433 w 236432"/>
              <a:gd name="connsiteY31" fmla="*/ 109353 h 125493"/>
              <a:gd name="connsiteX32" fmla="*/ 236433 w 236432"/>
              <a:gd name="connsiteY32" fmla="*/ 123160 h 125493"/>
              <a:gd name="connsiteX33" fmla="*/ 167112 w 236432"/>
              <a:gd name="connsiteY33" fmla="*/ 123160 h 125493"/>
              <a:gd name="connsiteX34" fmla="*/ 167112 w 236432"/>
              <a:gd name="connsiteY34" fmla="*/ 109353 h 12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36432" h="125493">
                <a:moveTo>
                  <a:pt x="41593" y="12964"/>
                </a:moveTo>
                <a:cubicBezTo>
                  <a:pt x="33210" y="12964"/>
                  <a:pt x="26912" y="17113"/>
                  <a:pt x="22699" y="25410"/>
                </a:cubicBezTo>
                <a:cubicBezTo>
                  <a:pt x="18486" y="33707"/>
                  <a:pt x="16379" y="46174"/>
                  <a:pt x="16379" y="62811"/>
                </a:cubicBezTo>
                <a:cubicBezTo>
                  <a:pt x="16379" y="79362"/>
                  <a:pt x="18486" y="91786"/>
                  <a:pt x="22699" y="100084"/>
                </a:cubicBezTo>
                <a:cubicBezTo>
                  <a:pt x="26912" y="108381"/>
                  <a:pt x="33210" y="112529"/>
                  <a:pt x="41593" y="112529"/>
                </a:cubicBezTo>
                <a:cubicBezTo>
                  <a:pt x="50019" y="112529"/>
                  <a:pt x="56338" y="108381"/>
                  <a:pt x="60551" y="100084"/>
                </a:cubicBezTo>
                <a:cubicBezTo>
                  <a:pt x="64764" y="91786"/>
                  <a:pt x="66871" y="79362"/>
                  <a:pt x="66871" y="62811"/>
                </a:cubicBezTo>
                <a:cubicBezTo>
                  <a:pt x="66871" y="46174"/>
                  <a:pt x="64764" y="33707"/>
                  <a:pt x="60551" y="25410"/>
                </a:cubicBezTo>
                <a:cubicBezTo>
                  <a:pt x="56338" y="17113"/>
                  <a:pt x="50019" y="12964"/>
                  <a:pt x="41593" y="12964"/>
                </a:cubicBezTo>
                <a:close/>
                <a:moveTo>
                  <a:pt x="41593" y="0"/>
                </a:moveTo>
                <a:cubicBezTo>
                  <a:pt x="55091" y="0"/>
                  <a:pt x="65398" y="5359"/>
                  <a:pt x="72513" y="16076"/>
                </a:cubicBezTo>
                <a:cubicBezTo>
                  <a:pt x="79628" y="26793"/>
                  <a:pt x="83185" y="42371"/>
                  <a:pt x="83185" y="62811"/>
                </a:cubicBezTo>
                <a:cubicBezTo>
                  <a:pt x="83185" y="83165"/>
                  <a:pt x="79628" y="98701"/>
                  <a:pt x="72513" y="109418"/>
                </a:cubicBezTo>
                <a:cubicBezTo>
                  <a:pt x="65398" y="120135"/>
                  <a:pt x="55091" y="125493"/>
                  <a:pt x="41593" y="125493"/>
                </a:cubicBezTo>
                <a:cubicBezTo>
                  <a:pt x="28094" y="125493"/>
                  <a:pt x="17787" y="120135"/>
                  <a:pt x="10672" y="109418"/>
                </a:cubicBezTo>
                <a:cubicBezTo>
                  <a:pt x="3557" y="98701"/>
                  <a:pt x="0" y="83165"/>
                  <a:pt x="0" y="62811"/>
                </a:cubicBezTo>
                <a:cubicBezTo>
                  <a:pt x="0" y="42371"/>
                  <a:pt x="3557" y="26793"/>
                  <a:pt x="10672" y="16076"/>
                </a:cubicBezTo>
                <a:cubicBezTo>
                  <a:pt x="17787" y="5359"/>
                  <a:pt x="28094" y="0"/>
                  <a:pt x="41593" y="0"/>
                </a:cubicBezTo>
                <a:close/>
                <a:moveTo>
                  <a:pt x="111800" y="102547"/>
                </a:moveTo>
                <a:lnTo>
                  <a:pt x="128824" y="102547"/>
                </a:lnTo>
                <a:lnTo>
                  <a:pt x="128824" y="123160"/>
                </a:lnTo>
                <a:lnTo>
                  <a:pt x="111800" y="123160"/>
                </a:lnTo>
                <a:lnTo>
                  <a:pt x="111800" y="102547"/>
                </a:lnTo>
                <a:close/>
                <a:moveTo>
                  <a:pt x="167112" y="109353"/>
                </a:moveTo>
                <a:lnTo>
                  <a:pt x="193679" y="109353"/>
                </a:lnTo>
                <a:lnTo>
                  <a:pt x="193679" y="17113"/>
                </a:lnTo>
                <a:lnTo>
                  <a:pt x="164726" y="22947"/>
                </a:lnTo>
                <a:lnTo>
                  <a:pt x="164726" y="8038"/>
                </a:lnTo>
                <a:lnTo>
                  <a:pt x="193551" y="2204"/>
                </a:lnTo>
                <a:lnTo>
                  <a:pt x="209801" y="2204"/>
                </a:lnTo>
                <a:lnTo>
                  <a:pt x="209801" y="109353"/>
                </a:lnTo>
                <a:lnTo>
                  <a:pt x="236433" y="109353"/>
                </a:lnTo>
                <a:lnTo>
                  <a:pt x="236433" y="123160"/>
                </a:lnTo>
                <a:lnTo>
                  <a:pt x="167112" y="123160"/>
                </a:lnTo>
                <a:lnTo>
                  <a:pt x="167112" y="109353"/>
                </a:lnTo>
                <a:close/>
              </a:path>
            </a:pathLst>
          </a:custGeom>
          <a:solidFill>
            <a:srgbClr val="262626"/>
          </a:solidFill>
          <a:ln w="4121" cap="sq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46" name="Freeform: Shape 86">
            <a:extLst>
              <a:ext uri="{FF2B5EF4-FFF2-40B4-BE49-F238E27FC236}">
                <a16:creationId xmlns:a16="http://schemas.microsoft.com/office/drawing/2014/main" id="{C0DD38E2-CC71-B14E-9095-DC83A2C51B9B}"/>
              </a:ext>
            </a:extLst>
          </p:cNvPr>
          <p:cNvSpPr/>
          <p:nvPr/>
        </p:nvSpPr>
        <p:spPr>
          <a:xfrm>
            <a:off x="2214798" y="4383376"/>
            <a:ext cx="235143" cy="125493"/>
          </a:xfrm>
          <a:custGeom>
            <a:avLst/>
            <a:gdLst>
              <a:gd name="connsiteX0" fmla="*/ 41593 w 235143"/>
              <a:gd name="connsiteY0" fmla="*/ 12964 h 125493"/>
              <a:gd name="connsiteX1" fmla="*/ 22699 w 235143"/>
              <a:gd name="connsiteY1" fmla="*/ 25410 h 125493"/>
              <a:gd name="connsiteX2" fmla="*/ 16379 w 235143"/>
              <a:gd name="connsiteY2" fmla="*/ 62811 h 125493"/>
              <a:gd name="connsiteX3" fmla="*/ 22699 w 235143"/>
              <a:gd name="connsiteY3" fmla="*/ 100084 h 125493"/>
              <a:gd name="connsiteX4" fmla="*/ 41593 w 235143"/>
              <a:gd name="connsiteY4" fmla="*/ 112529 h 125493"/>
              <a:gd name="connsiteX5" fmla="*/ 60551 w 235143"/>
              <a:gd name="connsiteY5" fmla="*/ 100084 h 125493"/>
              <a:gd name="connsiteX6" fmla="*/ 66871 w 235143"/>
              <a:gd name="connsiteY6" fmla="*/ 62811 h 125493"/>
              <a:gd name="connsiteX7" fmla="*/ 60551 w 235143"/>
              <a:gd name="connsiteY7" fmla="*/ 25410 h 125493"/>
              <a:gd name="connsiteX8" fmla="*/ 41593 w 235143"/>
              <a:gd name="connsiteY8" fmla="*/ 12964 h 125493"/>
              <a:gd name="connsiteX9" fmla="*/ 41593 w 235143"/>
              <a:gd name="connsiteY9" fmla="*/ 0 h 125493"/>
              <a:gd name="connsiteX10" fmla="*/ 72513 w 235143"/>
              <a:gd name="connsiteY10" fmla="*/ 16076 h 125493"/>
              <a:gd name="connsiteX11" fmla="*/ 83185 w 235143"/>
              <a:gd name="connsiteY11" fmla="*/ 62811 h 125493"/>
              <a:gd name="connsiteX12" fmla="*/ 72513 w 235143"/>
              <a:gd name="connsiteY12" fmla="*/ 109418 h 125493"/>
              <a:gd name="connsiteX13" fmla="*/ 41593 w 235143"/>
              <a:gd name="connsiteY13" fmla="*/ 125493 h 125493"/>
              <a:gd name="connsiteX14" fmla="*/ 10672 w 235143"/>
              <a:gd name="connsiteY14" fmla="*/ 109418 h 125493"/>
              <a:gd name="connsiteX15" fmla="*/ 0 w 235143"/>
              <a:gd name="connsiteY15" fmla="*/ 62811 h 125493"/>
              <a:gd name="connsiteX16" fmla="*/ 10672 w 235143"/>
              <a:gd name="connsiteY16" fmla="*/ 16076 h 125493"/>
              <a:gd name="connsiteX17" fmla="*/ 41593 w 235143"/>
              <a:gd name="connsiteY17" fmla="*/ 0 h 125493"/>
              <a:gd name="connsiteX18" fmla="*/ 111800 w 235143"/>
              <a:gd name="connsiteY18" fmla="*/ 102547 h 125493"/>
              <a:gd name="connsiteX19" fmla="*/ 128824 w 235143"/>
              <a:gd name="connsiteY19" fmla="*/ 102547 h 125493"/>
              <a:gd name="connsiteX20" fmla="*/ 128824 w 235143"/>
              <a:gd name="connsiteY20" fmla="*/ 123160 h 125493"/>
              <a:gd name="connsiteX21" fmla="*/ 111800 w 235143"/>
              <a:gd name="connsiteY21" fmla="*/ 123160 h 125493"/>
              <a:gd name="connsiteX22" fmla="*/ 111800 w 235143"/>
              <a:gd name="connsiteY22" fmla="*/ 102547 h 125493"/>
              <a:gd name="connsiteX23" fmla="*/ 178267 w 235143"/>
              <a:gd name="connsiteY23" fmla="*/ 109353 h 125493"/>
              <a:gd name="connsiteX24" fmla="*/ 235143 w 235143"/>
              <a:gd name="connsiteY24" fmla="*/ 109353 h 125493"/>
              <a:gd name="connsiteX25" fmla="*/ 235143 w 235143"/>
              <a:gd name="connsiteY25" fmla="*/ 123160 h 125493"/>
              <a:gd name="connsiteX26" fmla="*/ 158729 w 235143"/>
              <a:gd name="connsiteY26" fmla="*/ 123160 h 125493"/>
              <a:gd name="connsiteX27" fmla="*/ 158729 w 235143"/>
              <a:gd name="connsiteY27" fmla="*/ 109353 h 125493"/>
              <a:gd name="connsiteX28" fmla="*/ 183975 w 235143"/>
              <a:gd name="connsiteY28" fmla="*/ 83489 h 125493"/>
              <a:gd name="connsiteX29" fmla="*/ 204061 w 235143"/>
              <a:gd name="connsiteY29" fmla="*/ 62552 h 125493"/>
              <a:gd name="connsiteX30" fmla="*/ 215024 w 235143"/>
              <a:gd name="connsiteY30" fmla="*/ 47611 h 125493"/>
              <a:gd name="connsiteX31" fmla="*/ 218119 w 235143"/>
              <a:gd name="connsiteY31" fmla="*/ 35587 h 125493"/>
              <a:gd name="connsiteX32" fmla="*/ 211381 w 235143"/>
              <a:gd name="connsiteY32" fmla="*/ 19835 h 125493"/>
              <a:gd name="connsiteX33" fmla="*/ 193873 w 235143"/>
              <a:gd name="connsiteY33" fmla="*/ 13742 h 125493"/>
              <a:gd name="connsiteX34" fmla="*/ 177687 w 235143"/>
              <a:gd name="connsiteY34" fmla="*/ 16432 h 125493"/>
              <a:gd name="connsiteX35" fmla="*/ 159503 w 235143"/>
              <a:gd name="connsiteY35" fmla="*/ 24567 h 125493"/>
              <a:gd name="connsiteX36" fmla="*/ 159503 w 235143"/>
              <a:gd name="connsiteY36" fmla="*/ 8038 h 125493"/>
              <a:gd name="connsiteX37" fmla="*/ 177913 w 235143"/>
              <a:gd name="connsiteY37" fmla="*/ 2010 h 125493"/>
              <a:gd name="connsiteX38" fmla="*/ 193551 w 235143"/>
              <a:gd name="connsiteY38" fmla="*/ 0 h 125493"/>
              <a:gd name="connsiteX39" fmla="*/ 223374 w 235143"/>
              <a:gd name="connsiteY39" fmla="*/ 9399 h 125493"/>
              <a:gd name="connsiteX40" fmla="*/ 234498 w 235143"/>
              <a:gd name="connsiteY40" fmla="*/ 34485 h 125493"/>
              <a:gd name="connsiteX41" fmla="*/ 231693 w 235143"/>
              <a:gd name="connsiteY41" fmla="*/ 48648 h 125493"/>
              <a:gd name="connsiteX42" fmla="*/ 221601 w 235143"/>
              <a:gd name="connsiteY42" fmla="*/ 64432 h 125493"/>
              <a:gd name="connsiteX43" fmla="*/ 208737 w 235143"/>
              <a:gd name="connsiteY43" fmla="*/ 77980 h 125493"/>
              <a:gd name="connsiteX44" fmla="*/ 178267 w 235143"/>
              <a:gd name="connsiteY44" fmla="*/ 109353 h 12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35143" h="125493">
                <a:moveTo>
                  <a:pt x="41593" y="12964"/>
                </a:moveTo>
                <a:cubicBezTo>
                  <a:pt x="33210" y="12964"/>
                  <a:pt x="26912" y="17113"/>
                  <a:pt x="22699" y="25410"/>
                </a:cubicBezTo>
                <a:cubicBezTo>
                  <a:pt x="18486" y="33707"/>
                  <a:pt x="16379" y="46174"/>
                  <a:pt x="16379" y="62811"/>
                </a:cubicBezTo>
                <a:cubicBezTo>
                  <a:pt x="16379" y="79362"/>
                  <a:pt x="18486" y="91786"/>
                  <a:pt x="22699" y="100084"/>
                </a:cubicBezTo>
                <a:cubicBezTo>
                  <a:pt x="26912" y="108381"/>
                  <a:pt x="33210" y="112529"/>
                  <a:pt x="41593" y="112529"/>
                </a:cubicBezTo>
                <a:cubicBezTo>
                  <a:pt x="50019" y="112529"/>
                  <a:pt x="56338" y="108381"/>
                  <a:pt x="60551" y="100084"/>
                </a:cubicBezTo>
                <a:cubicBezTo>
                  <a:pt x="64764" y="91786"/>
                  <a:pt x="66871" y="79362"/>
                  <a:pt x="66871" y="62811"/>
                </a:cubicBezTo>
                <a:cubicBezTo>
                  <a:pt x="66871" y="46174"/>
                  <a:pt x="64764" y="33707"/>
                  <a:pt x="60551" y="25410"/>
                </a:cubicBezTo>
                <a:cubicBezTo>
                  <a:pt x="56338" y="17113"/>
                  <a:pt x="50019" y="12964"/>
                  <a:pt x="41593" y="12964"/>
                </a:cubicBezTo>
                <a:close/>
                <a:moveTo>
                  <a:pt x="41593" y="0"/>
                </a:moveTo>
                <a:cubicBezTo>
                  <a:pt x="55091" y="0"/>
                  <a:pt x="65398" y="5359"/>
                  <a:pt x="72513" y="16076"/>
                </a:cubicBezTo>
                <a:cubicBezTo>
                  <a:pt x="79628" y="26793"/>
                  <a:pt x="83185" y="42371"/>
                  <a:pt x="83185" y="62811"/>
                </a:cubicBezTo>
                <a:cubicBezTo>
                  <a:pt x="83185" y="83165"/>
                  <a:pt x="79628" y="98701"/>
                  <a:pt x="72513" y="109418"/>
                </a:cubicBezTo>
                <a:cubicBezTo>
                  <a:pt x="65398" y="120135"/>
                  <a:pt x="55091" y="125493"/>
                  <a:pt x="41593" y="125493"/>
                </a:cubicBezTo>
                <a:cubicBezTo>
                  <a:pt x="28094" y="125493"/>
                  <a:pt x="17787" y="120135"/>
                  <a:pt x="10672" y="109418"/>
                </a:cubicBezTo>
                <a:cubicBezTo>
                  <a:pt x="3557" y="98701"/>
                  <a:pt x="0" y="83165"/>
                  <a:pt x="0" y="62811"/>
                </a:cubicBezTo>
                <a:cubicBezTo>
                  <a:pt x="0" y="42371"/>
                  <a:pt x="3557" y="26793"/>
                  <a:pt x="10672" y="16076"/>
                </a:cubicBezTo>
                <a:cubicBezTo>
                  <a:pt x="17787" y="5359"/>
                  <a:pt x="28094" y="0"/>
                  <a:pt x="41593" y="0"/>
                </a:cubicBezTo>
                <a:close/>
                <a:moveTo>
                  <a:pt x="111800" y="102547"/>
                </a:moveTo>
                <a:lnTo>
                  <a:pt x="128824" y="102547"/>
                </a:lnTo>
                <a:lnTo>
                  <a:pt x="128824" y="123160"/>
                </a:lnTo>
                <a:lnTo>
                  <a:pt x="111800" y="123160"/>
                </a:lnTo>
                <a:lnTo>
                  <a:pt x="111800" y="102547"/>
                </a:lnTo>
                <a:close/>
                <a:moveTo>
                  <a:pt x="178267" y="109353"/>
                </a:moveTo>
                <a:lnTo>
                  <a:pt x="235143" y="109353"/>
                </a:lnTo>
                <a:lnTo>
                  <a:pt x="235143" y="123160"/>
                </a:lnTo>
                <a:lnTo>
                  <a:pt x="158729" y="123160"/>
                </a:lnTo>
                <a:lnTo>
                  <a:pt x="158729" y="109353"/>
                </a:lnTo>
                <a:cubicBezTo>
                  <a:pt x="164876" y="102957"/>
                  <a:pt x="173292" y="94336"/>
                  <a:pt x="183975" y="83489"/>
                </a:cubicBezTo>
                <a:cubicBezTo>
                  <a:pt x="194658" y="72643"/>
                  <a:pt x="201353" y="65664"/>
                  <a:pt x="204061" y="62552"/>
                </a:cubicBezTo>
                <a:cubicBezTo>
                  <a:pt x="209306" y="56675"/>
                  <a:pt x="212960" y="51695"/>
                  <a:pt x="215024" y="47611"/>
                </a:cubicBezTo>
                <a:cubicBezTo>
                  <a:pt x="217087" y="43527"/>
                  <a:pt x="218119" y="39519"/>
                  <a:pt x="218119" y="35587"/>
                </a:cubicBezTo>
                <a:cubicBezTo>
                  <a:pt x="218119" y="29148"/>
                  <a:pt x="215873" y="23897"/>
                  <a:pt x="211381" y="19835"/>
                </a:cubicBezTo>
                <a:cubicBezTo>
                  <a:pt x="206888" y="15773"/>
                  <a:pt x="201052" y="13742"/>
                  <a:pt x="193873" y="13742"/>
                </a:cubicBezTo>
                <a:cubicBezTo>
                  <a:pt x="188757" y="13742"/>
                  <a:pt x="183362" y="14639"/>
                  <a:pt x="177687" y="16432"/>
                </a:cubicBezTo>
                <a:cubicBezTo>
                  <a:pt x="172013" y="18225"/>
                  <a:pt x="165951" y="20937"/>
                  <a:pt x="159503" y="24567"/>
                </a:cubicBezTo>
                <a:lnTo>
                  <a:pt x="159503" y="8038"/>
                </a:lnTo>
                <a:cubicBezTo>
                  <a:pt x="166080" y="5358"/>
                  <a:pt x="172217" y="3349"/>
                  <a:pt x="177913" y="2010"/>
                </a:cubicBezTo>
                <a:cubicBezTo>
                  <a:pt x="183609" y="670"/>
                  <a:pt x="188822" y="0"/>
                  <a:pt x="193551" y="0"/>
                </a:cubicBezTo>
                <a:cubicBezTo>
                  <a:pt x="206018" y="0"/>
                  <a:pt x="215959" y="3133"/>
                  <a:pt x="223374" y="9399"/>
                </a:cubicBezTo>
                <a:cubicBezTo>
                  <a:pt x="230790" y="15665"/>
                  <a:pt x="234498" y="24027"/>
                  <a:pt x="234498" y="34485"/>
                </a:cubicBezTo>
                <a:cubicBezTo>
                  <a:pt x="234498" y="39454"/>
                  <a:pt x="233563" y="44176"/>
                  <a:pt x="231693" y="48648"/>
                </a:cubicBezTo>
                <a:cubicBezTo>
                  <a:pt x="229823" y="53121"/>
                  <a:pt x="226459" y="58382"/>
                  <a:pt x="221601" y="64432"/>
                </a:cubicBezTo>
                <a:cubicBezTo>
                  <a:pt x="220225" y="65988"/>
                  <a:pt x="215937" y="70504"/>
                  <a:pt x="208737" y="77980"/>
                </a:cubicBezTo>
                <a:cubicBezTo>
                  <a:pt x="201536" y="85456"/>
                  <a:pt x="191379" y="95913"/>
                  <a:pt x="178267" y="109353"/>
                </a:cubicBezTo>
                <a:close/>
              </a:path>
            </a:pathLst>
          </a:custGeom>
          <a:solidFill>
            <a:srgbClr val="262626"/>
          </a:solidFill>
          <a:ln w="4121" cap="sq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47" name="Freeform: Shape 87">
            <a:extLst>
              <a:ext uri="{FF2B5EF4-FFF2-40B4-BE49-F238E27FC236}">
                <a16:creationId xmlns:a16="http://schemas.microsoft.com/office/drawing/2014/main" id="{5607510D-9B45-2C48-A885-74C3041F6DE6}"/>
              </a:ext>
            </a:extLst>
          </p:cNvPr>
          <p:cNvSpPr/>
          <p:nvPr/>
        </p:nvSpPr>
        <p:spPr>
          <a:xfrm>
            <a:off x="2214798" y="4056471"/>
            <a:ext cx="238431" cy="125493"/>
          </a:xfrm>
          <a:custGeom>
            <a:avLst/>
            <a:gdLst>
              <a:gd name="connsiteX0" fmla="*/ 41593 w 238431"/>
              <a:gd name="connsiteY0" fmla="*/ 12964 h 125493"/>
              <a:gd name="connsiteX1" fmla="*/ 22699 w 238431"/>
              <a:gd name="connsiteY1" fmla="*/ 25410 h 125493"/>
              <a:gd name="connsiteX2" fmla="*/ 16379 w 238431"/>
              <a:gd name="connsiteY2" fmla="*/ 62811 h 125493"/>
              <a:gd name="connsiteX3" fmla="*/ 22699 w 238431"/>
              <a:gd name="connsiteY3" fmla="*/ 100084 h 125493"/>
              <a:gd name="connsiteX4" fmla="*/ 41593 w 238431"/>
              <a:gd name="connsiteY4" fmla="*/ 112529 h 125493"/>
              <a:gd name="connsiteX5" fmla="*/ 60551 w 238431"/>
              <a:gd name="connsiteY5" fmla="*/ 100084 h 125493"/>
              <a:gd name="connsiteX6" fmla="*/ 66871 w 238431"/>
              <a:gd name="connsiteY6" fmla="*/ 62811 h 125493"/>
              <a:gd name="connsiteX7" fmla="*/ 60551 w 238431"/>
              <a:gd name="connsiteY7" fmla="*/ 25410 h 125493"/>
              <a:gd name="connsiteX8" fmla="*/ 41593 w 238431"/>
              <a:gd name="connsiteY8" fmla="*/ 12964 h 125493"/>
              <a:gd name="connsiteX9" fmla="*/ 41593 w 238431"/>
              <a:gd name="connsiteY9" fmla="*/ 0 h 125493"/>
              <a:gd name="connsiteX10" fmla="*/ 72513 w 238431"/>
              <a:gd name="connsiteY10" fmla="*/ 16076 h 125493"/>
              <a:gd name="connsiteX11" fmla="*/ 83185 w 238431"/>
              <a:gd name="connsiteY11" fmla="*/ 62811 h 125493"/>
              <a:gd name="connsiteX12" fmla="*/ 72513 w 238431"/>
              <a:gd name="connsiteY12" fmla="*/ 109418 h 125493"/>
              <a:gd name="connsiteX13" fmla="*/ 41593 w 238431"/>
              <a:gd name="connsiteY13" fmla="*/ 125493 h 125493"/>
              <a:gd name="connsiteX14" fmla="*/ 10672 w 238431"/>
              <a:gd name="connsiteY14" fmla="*/ 109418 h 125493"/>
              <a:gd name="connsiteX15" fmla="*/ 0 w 238431"/>
              <a:gd name="connsiteY15" fmla="*/ 62811 h 125493"/>
              <a:gd name="connsiteX16" fmla="*/ 10672 w 238431"/>
              <a:gd name="connsiteY16" fmla="*/ 16076 h 125493"/>
              <a:gd name="connsiteX17" fmla="*/ 41593 w 238431"/>
              <a:gd name="connsiteY17" fmla="*/ 0 h 125493"/>
              <a:gd name="connsiteX18" fmla="*/ 111800 w 238431"/>
              <a:gd name="connsiteY18" fmla="*/ 102547 h 125493"/>
              <a:gd name="connsiteX19" fmla="*/ 128824 w 238431"/>
              <a:gd name="connsiteY19" fmla="*/ 102547 h 125493"/>
              <a:gd name="connsiteX20" fmla="*/ 128824 w 238431"/>
              <a:gd name="connsiteY20" fmla="*/ 123160 h 125493"/>
              <a:gd name="connsiteX21" fmla="*/ 111800 w 238431"/>
              <a:gd name="connsiteY21" fmla="*/ 123160 h 125493"/>
              <a:gd name="connsiteX22" fmla="*/ 111800 w 238431"/>
              <a:gd name="connsiteY22" fmla="*/ 102547 h 125493"/>
              <a:gd name="connsiteX23" fmla="*/ 213605 w 238431"/>
              <a:gd name="connsiteY23" fmla="*/ 57950 h 125493"/>
              <a:gd name="connsiteX24" fmla="*/ 231854 w 238431"/>
              <a:gd name="connsiteY24" fmla="*/ 68354 h 125493"/>
              <a:gd name="connsiteX25" fmla="*/ 238432 w 238431"/>
              <a:gd name="connsiteY25" fmla="*/ 87962 h 125493"/>
              <a:gd name="connsiteX26" fmla="*/ 226180 w 238431"/>
              <a:gd name="connsiteY26" fmla="*/ 115705 h 125493"/>
              <a:gd name="connsiteX27" fmla="*/ 191358 w 238431"/>
              <a:gd name="connsiteY27" fmla="*/ 125493 h 125493"/>
              <a:gd name="connsiteX28" fmla="*/ 175753 w 238431"/>
              <a:gd name="connsiteY28" fmla="*/ 124002 h 125493"/>
              <a:gd name="connsiteX29" fmla="*/ 159180 w 238431"/>
              <a:gd name="connsiteY29" fmla="*/ 119530 h 125493"/>
              <a:gd name="connsiteX30" fmla="*/ 159180 w 238431"/>
              <a:gd name="connsiteY30" fmla="*/ 103714 h 125493"/>
              <a:gd name="connsiteX31" fmla="*/ 174012 w 238431"/>
              <a:gd name="connsiteY31" fmla="*/ 109709 h 125493"/>
              <a:gd name="connsiteX32" fmla="*/ 190842 w 238431"/>
              <a:gd name="connsiteY32" fmla="*/ 111751 h 125493"/>
              <a:gd name="connsiteX33" fmla="*/ 214218 w 238431"/>
              <a:gd name="connsiteY33" fmla="*/ 105658 h 125493"/>
              <a:gd name="connsiteX34" fmla="*/ 222246 w 238431"/>
              <a:gd name="connsiteY34" fmla="*/ 87962 h 125493"/>
              <a:gd name="connsiteX35" fmla="*/ 214766 w 238431"/>
              <a:gd name="connsiteY35" fmla="*/ 71238 h 125493"/>
              <a:gd name="connsiteX36" fmla="*/ 194002 w 238431"/>
              <a:gd name="connsiteY36" fmla="*/ 65210 h 125493"/>
              <a:gd name="connsiteX37" fmla="*/ 180009 w 238431"/>
              <a:gd name="connsiteY37" fmla="*/ 65210 h 125493"/>
              <a:gd name="connsiteX38" fmla="*/ 180009 w 238431"/>
              <a:gd name="connsiteY38" fmla="*/ 51792 h 125493"/>
              <a:gd name="connsiteX39" fmla="*/ 194647 w 238431"/>
              <a:gd name="connsiteY39" fmla="*/ 51792 h 125493"/>
              <a:gd name="connsiteX40" fmla="*/ 213025 w 238431"/>
              <a:gd name="connsiteY40" fmla="*/ 46963 h 125493"/>
              <a:gd name="connsiteX41" fmla="*/ 219409 w 238431"/>
              <a:gd name="connsiteY41" fmla="*/ 33058 h 125493"/>
              <a:gd name="connsiteX42" fmla="*/ 212831 w 238431"/>
              <a:gd name="connsiteY42" fmla="*/ 18733 h 125493"/>
              <a:gd name="connsiteX43" fmla="*/ 194002 w 238431"/>
              <a:gd name="connsiteY43" fmla="*/ 13742 h 125493"/>
              <a:gd name="connsiteX44" fmla="*/ 179654 w 238431"/>
              <a:gd name="connsiteY44" fmla="*/ 15201 h 125493"/>
              <a:gd name="connsiteX45" fmla="*/ 162791 w 238431"/>
              <a:gd name="connsiteY45" fmla="*/ 19770 h 125493"/>
              <a:gd name="connsiteX46" fmla="*/ 162791 w 238431"/>
              <a:gd name="connsiteY46" fmla="*/ 5186 h 125493"/>
              <a:gd name="connsiteX47" fmla="*/ 180170 w 238431"/>
              <a:gd name="connsiteY47" fmla="*/ 1296 h 125493"/>
              <a:gd name="connsiteX48" fmla="*/ 195485 w 238431"/>
              <a:gd name="connsiteY48" fmla="*/ 0 h 125493"/>
              <a:gd name="connsiteX49" fmla="*/ 224793 w 238431"/>
              <a:gd name="connsiteY49" fmla="*/ 8459 h 125493"/>
              <a:gd name="connsiteX50" fmla="*/ 235595 w 238431"/>
              <a:gd name="connsiteY50" fmla="*/ 31373 h 125493"/>
              <a:gd name="connsiteX51" fmla="*/ 229888 w 238431"/>
              <a:gd name="connsiteY51" fmla="*/ 48324 h 125493"/>
              <a:gd name="connsiteX52" fmla="*/ 213605 w 238431"/>
              <a:gd name="connsiteY52" fmla="*/ 57950 h 12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38431" h="125493">
                <a:moveTo>
                  <a:pt x="41593" y="12964"/>
                </a:moveTo>
                <a:cubicBezTo>
                  <a:pt x="33210" y="12964"/>
                  <a:pt x="26912" y="17113"/>
                  <a:pt x="22699" y="25410"/>
                </a:cubicBezTo>
                <a:cubicBezTo>
                  <a:pt x="18486" y="33707"/>
                  <a:pt x="16379" y="46174"/>
                  <a:pt x="16379" y="62811"/>
                </a:cubicBezTo>
                <a:cubicBezTo>
                  <a:pt x="16379" y="79362"/>
                  <a:pt x="18486" y="91786"/>
                  <a:pt x="22699" y="100084"/>
                </a:cubicBezTo>
                <a:cubicBezTo>
                  <a:pt x="26912" y="108381"/>
                  <a:pt x="33210" y="112529"/>
                  <a:pt x="41593" y="112529"/>
                </a:cubicBezTo>
                <a:cubicBezTo>
                  <a:pt x="50019" y="112529"/>
                  <a:pt x="56338" y="108381"/>
                  <a:pt x="60551" y="100084"/>
                </a:cubicBezTo>
                <a:cubicBezTo>
                  <a:pt x="64764" y="91786"/>
                  <a:pt x="66871" y="79362"/>
                  <a:pt x="66871" y="62811"/>
                </a:cubicBezTo>
                <a:cubicBezTo>
                  <a:pt x="66871" y="46174"/>
                  <a:pt x="64764" y="33707"/>
                  <a:pt x="60551" y="25410"/>
                </a:cubicBezTo>
                <a:cubicBezTo>
                  <a:pt x="56338" y="17113"/>
                  <a:pt x="50019" y="12964"/>
                  <a:pt x="41593" y="12964"/>
                </a:cubicBezTo>
                <a:close/>
                <a:moveTo>
                  <a:pt x="41593" y="0"/>
                </a:moveTo>
                <a:cubicBezTo>
                  <a:pt x="55091" y="0"/>
                  <a:pt x="65398" y="5359"/>
                  <a:pt x="72513" y="16076"/>
                </a:cubicBezTo>
                <a:cubicBezTo>
                  <a:pt x="79628" y="26793"/>
                  <a:pt x="83185" y="42371"/>
                  <a:pt x="83185" y="62811"/>
                </a:cubicBezTo>
                <a:cubicBezTo>
                  <a:pt x="83185" y="83165"/>
                  <a:pt x="79628" y="98701"/>
                  <a:pt x="72513" y="109418"/>
                </a:cubicBezTo>
                <a:cubicBezTo>
                  <a:pt x="65398" y="120135"/>
                  <a:pt x="55091" y="125493"/>
                  <a:pt x="41593" y="125493"/>
                </a:cubicBezTo>
                <a:cubicBezTo>
                  <a:pt x="28094" y="125493"/>
                  <a:pt x="17787" y="120135"/>
                  <a:pt x="10672" y="109418"/>
                </a:cubicBezTo>
                <a:cubicBezTo>
                  <a:pt x="3557" y="98701"/>
                  <a:pt x="0" y="83165"/>
                  <a:pt x="0" y="62811"/>
                </a:cubicBezTo>
                <a:cubicBezTo>
                  <a:pt x="0" y="42371"/>
                  <a:pt x="3557" y="26793"/>
                  <a:pt x="10672" y="16076"/>
                </a:cubicBezTo>
                <a:cubicBezTo>
                  <a:pt x="17787" y="5359"/>
                  <a:pt x="28094" y="0"/>
                  <a:pt x="41593" y="0"/>
                </a:cubicBezTo>
                <a:close/>
                <a:moveTo>
                  <a:pt x="111800" y="102547"/>
                </a:moveTo>
                <a:lnTo>
                  <a:pt x="128824" y="102547"/>
                </a:lnTo>
                <a:lnTo>
                  <a:pt x="128824" y="123160"/>
                </a:lnTo>
                <a:lnTo>
                  <a:pt x="111800" y="123160"/>
                </a:lnTo>
                <a:lnTo>
                  <a:pt x="111800" y="102547"/>
                </a:lnTo>
                <a:close/>
                <a:moveTo>
                  <a:pt x="213605" y="57950"/>
                </a:moveTo>
                <a:cubicBezTo>
                  <a:pt x="221386" y="59592"/>
                  <a:pt x="227469" y="63060"/>
                  <a:pt x="231854" y="68354"/>
                </a:cubicBezTo>
                <a:cubicBezTo>
                  <a:pt x="236239" y="73647"/>
                  <a:pt x="238432" y="80183"/>
                  <a:pt x="238432" y="87962"/>
                </a:cubicBezTo>
                <a:cubicBezTo>
                  <a:pt x="238432" y="99932"/>
                  <a:pt x="234348" y="109180"/>
                  <a:pt x="226180" y="115705"/>
                </a:cubicBezTo>
                <a:cubicBezTo>
                  <a:pt x="218012" y="122231"/>
                  <a:pt x="206405" y="125493"/>
                  <a:pt x="191358" y="125493"/>
                </a:cubicBezTo>
                <a:cubicBezTo>
                  <a:pt x="186285" y="125493"/>
                  <a:pt x="181084" y="124996"/>
                  <a:pt x="175753" y="124002"/>
                </a:cubicBezTo>
                <a:cubicBezTo>
                  <a:pt x="170422" y="123009"/>
                  <a:pt x="164898" y="121518"/>
                  <a:pt x="159180" y="119530"/>
                </a:cubicBezTo>
                <a:lnTo>
                  <a:pt x="159180" y="103714"/>
                </a:lnTo>
                <a:cubicBezTo>
                  <a:pt x="163694" y="106350"/>
                  <a:pt x="168638" y="108348"/>
                  <a:pt x="174012" y="109709"/>
                </a:cubicBezTo>
                <a:cubicBezTo>
                  <a:pt x="179386" y="111071"/>
                  <a:pt x="184995" y="111751"/>
                  <a:pt x="190842" y="111751"/>
                </a:cubicBezTo>
                <a:cubicBezTo>
                  <a:pt x="201074" y="111751"/>
                  <a:pt x="208866" y="109720"/>
                  <a:pt x="214218" y="105658"/>
                </a:cubicBezTo>
                <a:cubicBezTo>
                  <a:pt x="219570" y="101596"/>
                  <a:pt x="222246" y="95697"/>
                  <a:pt x="222246" y="87962"/>
                </a:cubicBezTo>
                <a:cubicBezTo>
                  <a:pt x="222246" y="80832"/>
                  <a:pt x="219753" y="75257"/>
                  <a:pt x="214766" y="71238"/>
                </a:cubicBezTo>
                <a:cubicBezTo>
                  <a:pt x="209779" y="67219"/>
                  <a:pt x="202858" y="65210"/>
                  <a:pt x="194002" y="65210"/>
                </a:cubicBezTo>
                <a:lnTo>
                  <a:pt x="180009" y="65210"/>
                </a:lnTo>
                <a:lnTo>
                  <a:pt x="180009" y="51792"/>
                </a:lnTo>
                <a:lnTo>
                  <a:pt x="194647" y="51792"/>
                </a:lnTo>
                <a:cubicBezTo>
                  <a:pt x="202643" y="51792"/>
                  <a:pt x="208769" y="50182"/>
                  <a:pt x="213025" y="46963"/>
                </a:cubicBezTo>
                <a:cubicBezTo>
                  <a:pt x="217281" y="43743"/>
                  <a:pt x="219409" y="39109"/>
                  <a:pt x="219409" y="33058"/>
                </a:cubicBezTo>
                <a:cubicBezTo>
                  <a:pt x="219409" y="26836"/>
                  <a:pt x="217216" y="22061"/>
                  <a:pt x="212831" y="18733"/>
                </a:cubicBezTo>
                <a:cubicBezTo>
                  <a:pt x="208446" y="15406"/>
                  <a:pt x="202170" y="13742"/>
                  <a:pt x="194002" y="13742"/>
                </a:cubicBezTo>
                <a:cubicBezTo>
                  <a:pt x="189531" y="13742"/>
                  <a:pt x="184748" y="14228"/>
                  <a:pt x="179654" y="15201"/>
                </a:cubicBezTo>
                <a:cubicBezTo>
                  <a:pt x="174560" y="16173"/>
                  <a:pt x="168939" y="17696"/>
                  <a:pt x="162791" y="19770"/>
                </a:cubicBezTo>
                <a:lnTo>
                  <a:pt x="162791" y="5186"/>
                </a:lnTo>
                <a:cubicBezTo>
                  <a:pt x="168982" y="3457"/>
                  <a:pt x="174775" y="2161"/>
                  <a:pt x="180170" y="1296"/>
                </a:cubicBezTo>
                <a:cubicBezTo>
                  <a:pt x="185565" y="432"/>
                  <a:pt x="190670" y="0"/>
                  <a:pt x="195485" y="0"/>
                </a:cubicBezTo>
                <a:cubicBezTo>
                  <a:pt x="207823" y="0"/>
                  <a:pt x="217593" y="2820"/>
                  <a:pt x="224793" y="8459"/>
                </a:cubicBezTo>
                <a:cubicBezTo>
                  <a:pt x="231994" y="14098"/>
                  <a:pt x="235595" y="21737"/>
                  <a:pt x="235595" y="31373"/>
                </a:cubicBezTo>
                <a:cubicBezTo>
                  <a:pt x="235595" y="38072"/>
                  <a:pt x="233692" y="43722"/>
                  <a:pt x="229888" y="48324"/>
                </a:cubicBezTo>
                <a:cubicBezTo>
                  <a:pt x="226083" y="52926"/>
                  <a:pt x="220655" y="56135"/>
                  <a:pt x="213605" y="57950"/>
                </a:cubicBezTo>
                <a:close/>
              </a:path>
            </a:pathLst>
          </a:custGeom>
          <a:solidFill>
            <a:srgbClr val="262626"/>
          </a:solidFill>
          <a:ln w="4121" cap="sq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48" name="Freeform: Shape 88">
            <a:extLst>
              <a:ext uri="{FF2B5EF4-FFF2-40B4-BE49-F238E27FC236}">
                <a16:creationId xmlns:a16="http://schemas.microsoft.com/office/drawing/2014/main" id="{00B038D1-5D0A-104C-BEAD-747477DAA906}"/>
              </a:ext>
            </a:extLst>
          </p:cNvPr>
          <p:cNvSpPr/>
          <p:nvPr/>
        </p:nvSpPr>
        <p:spPr>
          <a:xfrm>
            <a:off x="2214798" y="3729566"/>
            <a:ext cx="242365" cy="125493"/>
          </a:xfrm>
          <a:custGeom>
            <a:avLst/>
            <a:gdLst>
              <a:gd name="connsiteX0" fmla="*/ 41593 w 242365"/>
              <a:gd name="connsiteY0" fmla="*/ 12964 h 125493"/>
              <a:gd name="connsiteX1" fmla="*/ 22699 w 242365"/>
              <a:gd name="connsiteY1" fmla="*/ 25410 h 125493"/>
              <a:gd name="connsiteX2" fmla="*/ 16379 w 242365"/>
              <a:gd name="connsiteY2" fmla="*/ 62811 h 125493"/>
              <a:gd name="connsiteX3" fmla="*/ 22699 w 242365"/>
              <a:gd name="connsiteY3" fmla="*/ 100084 h 125493"/>
              <a:gd name="connsiteX4" fmla="*/ 41593 w 242365"/>
              <a:gd name="connsiteY4" fmla="*/ 112529 h 125493"/>
              <a:gd name="connsiteX5" fmla="*/ 60551 w 242365"/>
              <a:gd name="connsiteY5" fmla="*/ 100084 h 125493"/>
              <a:gd name="connsiteX6" fmla="*/ 66871 w 242365"/>
              <a:gd name="connsiteY6" fmla="*/ 62811 h 125493"/>
              <a:gd name="connsiteX7" fmla="*/ 60551 w 242365"/>
              <a:gd name="connsiteY7" fmla="*/ 25410 h 125493"/>
              <a:gd name="connsiteX8" fmla="*/ 41593 w 242365"/>
              <a:gd name="connsiteY8" fmla="*/ 12964 h 125493"/>
              <a:gd name="connsiteX9" fmla="*/ 41593 w 242365"/>
              <a:gd name="connsiteY9" fmla="*/ 0 h 125493"/>
              <a:gd name="connsiteX10" fmla="*/ 72513 w 242365"/>
              <a:gd name="connsiteY10" fmla="*/ 16076 h 125493"/>
              <a:gd name="connsiteX11" fmla="*/ 83185 w 242365"/>
              <a:gd name="connsiteY11" fmla="*/ 62811 h 125493"/>
              <a:gd name="connsiteX12" fmla="*/ 72513 w 242365"/>
              <a:gd name="connsiteY12" fmla="*/ 109418 h 125493"/>
              <a:gd name="connsiteX13" fmla="*/ 41593 w 242365"/>
              <a:gd name="connsiteY13" fmla="*/ 125493 h 125493"/>
              <a:gd name="connsiteX14" fmla="*/ 10672 w 242365"/>
              <a:gd name="connsiteY14" fmla="*/ 109418 h 125493"/>
              <a:gd name="connsiteX15" fmla="*/ 0 w 242365"/>
              <a:gd name="connsiteY15" fmla="*/ 62811 h 125493"/>
              <a:gd name="connsiteX16" fmla="*/ 10672 w 242365"/>
              <a:gd name="connsiteY16" fmla="*/ 16076 h 125493"/>
              <a:gd name="connsiteX17" fmla="*/ 41593 w 242365"/>
              <a:gd name="connsiteY17" fmla="*/ 0 h 125493"/>
              <a:gd name="connsiteX18" fmla="*/ 111800 w 242365"/>
              <a:gd name="connsiteY18" fmla="*/ 102547 h 125493"/>
              <a:gd name="connsiteX19" fmla="*/ 128824 w 242365"/>
              <a:gd name="connsiteY19" fmla="*/ 102547 h 125493"/>
              <a:gd name="connsiteX20" fmla="*/ 128824 w 242365"/>
              <a:gd name="connsiteY20" fmla="*/ 123160 h 125493"/>
              <a:gd name="connsiteX21" fmla="*/ 111800 w 242365"/>
              <a:gd name="connsiteY21" fmla="*/ 123160 h 125493"/>
              <a:gd name="connsiteX22" fmla="*/ 111800 w 242365"/>
              <a:gd name="connsiteY22" fmla="*/ 102547 h 125493"/>
              <a:gd name="connsiteX23" fmla="*/ 209027 w 242365"/>
              <a:gd name="connsiteY23" fmla="*/ 16464 h 125493"/>
              <a:gd name="connsiteX24" fmla="*/ 167886 w 242365"/>
              <a:gd name="connsiteY24" fmla="*/ 81026 h 125493"/>
              <a:gd name="connsiteX25" fmla="*/ 209027 w 242365"/>
              <a:gd name="connsiteY25" fmla="*/ 81026 h 125493"/>
              <a:gd name="connsiteX26" fmla="*/ 209027 w 242365"/>
              <a:gd name="connsiteY26" fmla="*/ 16464 h 125493"/>
              <a:gd name="connsiteX27" fmla="*/ 204706 w 242365"/>
              <a:gd name="connsiteY27" fmla="*/ 2204 h 125493"/>
              <a:gd name="connsiteX28" fmla="*/ 225212 w 242365"/>
              <a:gd name="connsiteY28" fmla="*/ 2204 h 125493"/>
              <a:gd name="connsiteX29" fmla="*/ 225212 w 242365"/>
              <a:gd name="connsiteY29" fmla="*/ 81026 h 125493"/>
              <a:gd name="connsiteX30" fmla="*/ 242365 w 242365"/>
              <a:gd name="connsiteY30" fmla="*/ 81026 h 125493"/>
              <a:gd name="connsiteX31" fmla="*/ 242365 w 242365"/>
              <a:gd name="connsiteY31" fmla="*/ 94639 h 125493"/>
              <a:gd name="connsiteX32" fmla="*/ 225212 w 242365"/>
              <a:gd name="connsiteY32" fmla="*/ 94639 h 125493"/>
              <a:gd name="connsiteX33" fmla="*/ 225212 w 242365"/>
              <a:gd name="connsiteY33" fmla="*/ 123160 h 125493"/>
              <a:gd name="connsiteX34" fmla="*/ 209027 w 242365"/>
              <a:gd name="connsiteY34" fmla="*/ 123160 h 125493"/>
              <a:gd name="connsiteX35" fmla="*/ 209027 w 242365"/>
              <a:gd name="connsiteY35" fmla="*/ 94639 h 125493"/>
              <a:gd name="connsiteX36" fmla="*/ 154666 w 242365"/>
              <a:gd name="connsiteY36" fmla="*/ 94639 h 125493"/>
              <a:gd name="connsiteX37" fmla="*/ 154666 w 242365"/>
              <a:gd name="connsiteY37" fmla="*/ 78822 h 125493"/>
              <a:gd name="connsiteX38" fmla="*/ 204706 w 242365"/>
              <a:gd name="connsiteY38" fmla="*/ 2204 h 12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42365" h="125493">
                <a:moveTo>
                  <a:pt x="41593" y="12964"/>
                </a:moveTo>
                <a:cubicBezTo>
                  <a:pt x="33210" y="12964"/>
                  <a:pt x="26912" y="17113"/>
                  <a:pt x="22699" y="25410"/>
                </a:cubicBezTo>
                <a:cubicBezTo>
                  <a:pt x="18486" y="33707"/>
                  <a:pt x="16379" y="46174"/>
                  <a:pt x="16379" y="62811"/>
                </a:cubicBezTo>
                <a:cubicBezTo>
                  <a:pt x="16379" y="79362"/>
                  <a:pt x="18486" y="91786"/>
                  <a:pt x="22699" y="100084"/>
                </a:cubicBezTo>
                <a:cubicBezTo>
                  <a:pt x="26912" y="108381"/>
                  <a:pt x="33210" y="112529"/>
                  <a:pt x="41593" y="112529"/>
                </a:cubicBezTo>
                <a:cubicBezTo>
                  <a:pt x="50019" y="112529"/>
                  <a:pt x="56338" y="108381"/>
                  <a:pt x="60551" y="100084"/>
                </a:cubicBezTo>
                <a:cubicBezTo>
                  <a:pt x="64764" y="91786"/>
                  <a:pt x="66871" y="79362"/>
                  <a:pt x="66871" y="62811"/>
                </a:cubicBezTo>
                <a:cubicBezTo>
                  <a:pt x="66871" y="46174"/>
                  <a:pt x="64764" y="33707"/>
                  <a:pt x="60551" y="25410"/>
                </a:cubicBezTo>
                <a:cubicBezTo>
                  <a:pt x="56338" y="17113"/>
                  <a:pt x="50019" y="12964"/>
                  <a:pt x="41593" y="12964"/>
                </a:cubicBezTo>
                <a:close/>
                <a:moveTo>
                  <a:pt x="41593" y="0"/>
                </a:moveTo>
                <a:cubicBezTo>
                  <a:pt x="55091" y="0"/>
                  <a:pt x="65398" y="5359"/>
                  <a:pt x="72513" y="16076"/>
                </a:cubicBezTo>
                <a:cubicBezTo>
                  <a:pt x="79628" y="26793"/>
                  <a:pt x="83185" y="42371"/>
                  <a:pt x="83185" y="62811"/>
                </a:cubicBezTo>
                <a:cubicBezTo>
                  <a:pt x="83185" y="83165"/>
                  <a:pt x="79628" y="98701"/>
                  <a:pt x="72513" y="109418"/>
                </a:cubicBezTo>
                <a:cubicBezTo>
                  <a:pt x="65398" y="120135"/>
                  <a:pt x="55091" y="125493"/>
                  <a:pt x="41593" y="125493"/>
                </a:cubicBezTo>
                <a:cubicBezTo>
                  <a:pt x="28094" y="125493"/>
                  <a:pt x="17787" y="120135"/>
                  <a:pt x="10672" y="109418"/>
                </a:cubicBezTo>
                <a:cubicBezTo>
                  <a:pt x="3557" y="98701"/>
                  <a:pt x="0" y="83165"/>
                  <a:pt x="0" y="62811"/>
                </a:cubicBezTo>
                <a:cubicBezTo>
                  <a:pt x="0" y="42371"/>
                  <a:pt x="3557" y="26793"/>
                  <a:pt x="10672" y="16076"/>
                </a:cubicBezTo>
                <a:cubicBezTo>
                  <a:pt x="17787" y="5359"/>
                  <a:pt x="28094" y="0"/>
                  <a:pt x="41593" y="0"/>
                </a:cubicBezTo>
                <a:close/>
                <a:moveTo>
                  <a:pt x="111800" y="102547"/>
                </a:moveTo>
                <a:lnTo>
                  <a:pt x="128824" y="102547"/>
                </a:lnTo>
                <a:lnTo>
                  <a:pt x="128824" y="123160"/>
                </a:lnTo>
                <a:lnTo>
                  <a:pt x="111800" y="123160"/>
                </a:lnTo>
                <a:lnTo>
                  <a:pt x="111800" y="102547"/>
                </a:lnTo>
                <a:close/>
                <a:moveTo>
                  <a:pt x="209027" y="16464"/>
                </a:moveTo>
                <a:lnTo>
                  <a:pt x="167886" y="81026"/>
                </a:lnTo>
                <a:lnTo>
                  <a:pt x="209027" y="81026"/>
                </a:lnTo>
                <a:lnTo>
                  <a:pt x="209027" y="16464"/>
                </a:lnTo>
                <a:close/>
                <a:moveTo>
                  <a:pt x="204706" y="2204"/>
                </a:moveTo>
                <a:lnTo>
                  <a:pt x="225212" y="2204"/>
                </a:lnTo>
                <a:lnTo>
                  <a:pt x="225212" y="81026"/>
                </a:lnTo>
                <a:lnTo>
                  <a:pt x="242365" y="81026"/>
                </a:lnTo>
                <a:lnTo>
                  <a:pt x="242365" y="94639"/>
                </a:lnTo>
                <a:lnTo>
                  <a:pt x="225212" y="94639"/>
                </a:lnTo>
                <a:lnTo>
                  <a:pt x="225212" y="123160"/>
                </a:lnTo>
                <a:lnTo>
                  <a:pt x="209027" y="123160"/>
                </a:lnTo>
                <a:lnTo>
                  <a:pt x="209027" y="94639"/>
                </a:lnTo>
                <a:lnTo>
                  <a:pt x="154666" y="94639"/>
                </a:lnTo>
                <a:lnTo>
                  <a:pt x="154666" y="78822"/>
                </a:lnTo>
                <a:lnTo>
                  <a:pt x="204706" y="2204"/>
                </a:lnTo>
                <a:close/>
              </a:path>
            </a:pathLst>
          </a:custGeom>
          <a:solidFill>
            <a:srgbClr val="262626"/>
          </a:solidFill>
          <a:ln w="4121" cap="sq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49" name="Freeform: Shape 89">
            <a:extLst>
              <a:ext uri="{FF2B5EF4-FFF2-40B4-BE49-F238E27FC236}">
                <a16:creationId xmlns:a16="http://schemas.microsoft.com/office/drawing/2014/main" id="{2241E6D0-5445-704D-BC7F-97F8DC9CF006}"/>
              </a:ext>
            </a:extLst>
          </p:cNvPr>
          <p:cNvSpPr/>
          <p:nvPr/>
        </p:nvSpPr>
        <p:spPr>
          <a:xfrm>
            <a:off x="2214798" y="3402661"/>
            <a:ext cx="237206" cy="125493"/>
          </a:xfrm>
          <a:custGeom>
            <a:avLst/>
            <a:gdLst>
              <a:gd name="connsiteX0" fmla="*/ 41593 w 237206"/>
              <a:gd name="connsiteY0" fmla="*/ 12964 h 125493"/>
              <a:gd name="connsiteX1" fmla="*/ 22699 w 237206"/>
              <a:gd name="connsiteY1" fmla="*/ 25410 h 125493"/>
              <a:gd name="connsiteX2" fmla="*/ 16379 w 237206"/>
              <a:gd name="connsiteY2" fmla="*/ 62811 h 125493"/>
              <a:gd name="connsiteX3" fmla="*/ 22699 w 237206"/>
              <a:gd name="connsiteY3" fmla="*/ 100084 h 125493"/>
              <a:gd name="connsiteX4" fmla="*/ 41593 w 237206"/>
              <a:gd name="connsiteY4" fmla="*/ 112529 h 125493"/>
              <a:gd name="connsiteX5" fmla="*/ 60551 w 237206"/>
              <a:gd name="connsiteY5" fmla="*/ 100084 h 125493"/>
              <a:gd name="connsiteX6" fmla="*/ 66871 w 237206"/>
              <a:gd name="connsiteY6" fmla="*/ 62811 h 125493"/>
              <a:gd name="connsiteX7" fmla="*/ 60551 w 237206"/>
              <a:gd name="connsiteY7" fmla="*/ 25410 h 125493"/>
              <a:gd name="connsiteX8" fmla="*/ 41593 w 237206"/>
              <a:gd name="connsiteY8" fmla="*/ 12964 h 125493"/>
              <a:gd name="connsiteX9" fmla="*/ 41593 w 237206"/>
              <a:gd name="connsiteY9" fmla="*/ 0 h 125493"/>
              <a:gd name="connsiteX10" fmla="*/ 72513 w 237206"/>
              <a:gd name="connsiteY10" fmla="*/ 16076 h 125493"/>
              <a:gd name="connsiteX11" fmla="*/ 83185 w 237206"/>
              <a:gd name="connsiteY11" fmla="*/ 62811 h 125493"/>
              <a:gd name="connsiteX12" fmla="*/ 72513 w 237206"/>
              <a:gd name="connsiteY12" fmla="*/ 109418 h 125493"/>
              <a:gd name="connsiteX13" fmla="*/ 41593 w 237206"/>
              <a:gd name="connsiteY13" fmla="*/ 125493 h 125493"/>
              <a:gd name="connsiteX14" fmla="*/ 10672 w 237206"/>
              <a:gd name="connsiteY14" fmla="*/ 109418 h 125493"/>
              <a:gd name="connsiteX15" fmla="*/ 0 w 237206"/>
              <a:gd name="connsiteY15" fmla="*/ 62811 h 125493"/>
              <a:gd name="connsiteX16" fmla="*/ 10672 w 237206"/>
              <a:gd name="connsiteY16" fmla="*/ 16076 h 125493"/>
              <a:gd name="connsiteX17" fmla="*/ 41593 w 237206"/>
              <a:gd name="connsiteY17" fmla="*/ 0 h 125493"/>
              <a:gd name="connsiteX18" fmla="*/ 111800 w 237206"/>
              <a:gd name="connsiteY18" fmla="*/ 102547 h 125493"/>
              <a:gd name="connsiteX19" fmla="*/ 128824 w 237206"/>
              <a:gd name="connsiteY19" fmla="*/ 102547 h 125493"/>
              <a:gd name="connsiteX20" fmla="*/ 128824 w 237206"/>
              <a:gd name="connsiteY20" fmla="*/ 123160 h 125493"/>
              <a:gd name="connsiteX21" fmla="*/ 111800 w 237206"/>
              <a:gd name="connsiteY21" fmla="*/ 123160 h 125493"/>
              <a:gd name="connsiteX22" fmla="*/ 111800 w 237206"/>
              <a:gd name="connsiteY22" fmla="*/ 102547 h 125493"/>
              <a:gd name="connsiteX23" fmla="*/ 164404 w 237206"/>
              <a:gd name="connsiteY23" fmla="*/ 2204 h 125493"/>
              <a:gd name="connsiteX24" fmla="*/ 228372 w 237206"/>
              <a:gd name="connsiteY24" fmla="*/ 2204 h 125493"/>
              <a:gd name="connsiteX25" fmla="*/ 228372 w 237206"/>
              <a:gd name="connsiteY25" fmla="*/ 15946 h 125493"/>
              <a:gd name="connsiteX26" fmla="*/ 179364 w 237206"/>
              <a:gd name="connsiteY26" fmla="*/ 15946 h 125493"/>
              <a:gd name="connsiteX27" fmla="*/ 179364 w 237206"/>
              <a:gd name="connsiteY27" fmla="*/ 45634 h 125493"/>
              <a:gd name="connsiteX28" fmla="*/ 186457 w 237206"/>
              <a:gd name="connsiteY28" fmla="*/ 43787 h 125493"/>
              <a:gd name="connsiteX29" fmla="*/ 193551 w 237206"/>
              <a:gd name="connsiteY29" fmla="*/ 43171 h 125493"/>
              <a:gd name="connsiteX30" fmla="*/ 225438 w 237206"/>
              <a:gd name="connsiteY30" fmla="*/ 54287 h 125493"/>
              <a:gd name="connsiteX31" fmla="*/ 237207 w 237206"/>
              <a:gd name="connsiteY31" fmla="*/ 84332 h 125493"/>
              <a:gd name="connsiteX32" fmla="*/ 225116 w 237206"/>
              <a:gd name="connsiteY32" fmla="*/ 114668 h 125493"/>
              <a:gd name="connsiteX33" fmla="*/ 191036 w 237206"/>
              <a:gd name="connsiteY33" fmla="*/ 125493 h 125493"/>
              <a:gd name="connsiteX34" fmla="*/ 175592 w 237206"/>
              <a:gd name="connsiteY34" fmla="*/ 124197 h 125493"/>
              <a:gd name="connsiteX35" fmla="*/ 159374 w 237206"/>
              <a:gd name="connsiteY35" fmla="*/ 120308 h 125493"/>
              <a:gd name="connsiteX36" fmla="*/ 159374 w 237206"/>
              <a:gd name="connsiteY36" fmla="*/ 103843 h 125493"/>
              <a:gd name="connsiteX37" fmla="*/ 174334 w 237206"/>
              <a:gd name="connsiteY37" fmla="*/ 109807 h 125493"/>
              <a:gd name="connsiteX38" fmla="*/ 190713 w 237206"/>
              <a:gd name="connsiteY38" fmla="*/ 111751 h 125493"/>
              <a:gd name="connsiteX39" fmla="*/ 212799 w 237206"/>
              <a:gd name="connsiteY39" fmla="*/ 104362 h 125493"/>
              <a:gd name="connsiteX40" fmla="*/ 220956 w 237206"/>
              <a:gd name="connsiteY40" fmla="*/ 84332 h 125493"/>
              <a:gd name="connsiteX41" fmla="*/ 212799 w 237206"/>
              <a:gd name="connsiteY41" fmla="*/ 64335 h 125493"/>
              <a:gd name="connsiteX42" fmla="*/ 190713 w 237206"/>
              <a:gd name="connsiteY42" fmla="*/ 56978 h 125493"/>
              <a:gd name="connsiteX43" fmla="*/ 177687 w 237206"/>
              <a:gd name="connsiteY43" fmla="*/ 58436 h 125493"/>
              <a:gd name="connsiteX44" fmla="*/ 164404 w 237206"/>
              <a:gd name="connsiteY44" fmla="*/ 62941 h 125493"/>
              <a:gd name="connsiteX45" fmla="*/ 164404 w 237206"/>
              <a:gd name="connsiteY45" fmla="*/ 2204 h 12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37206" h="125493">
                <a:moveTo>
                  <a:pt x="41593" y="12964"/>
                </a:moveTo>
                <a:cubicBezTo>
                  <a:pt x="33210" y="12964"/>
                  <a:pt x="26912" y="17113"/>
                  <a:pt x="22699" y="25410"/>
                </a:cubicBezTo>
                <a:cubicBezTo>
                  <a:pt x="18486" y="33707"/>
                  <a:pt x="16379" y="46174"/>
                  <a:pt x="16379" y="62811"/>
                </a:cubicBezTo>
                <a:cubicBezTo>
                  <a:pt x="16379" y="79362"/>
                  <a:pt x="18486" y="91786"/>
                  <a:pt x="22699" y="100084"/>
                </a:cubicBezTo>
                <a:cubicBezTo>
                  <a:pt x="26912" y="108381"/>
                  <a:pt x="33210" y="112529"/>
                  <a:pt x="41593" y="112529"/>
                </a:cubicBezTo>
                <a:cubicBezTo>
                  <a:pt x="50019" y="112529"/>
                  <a:pt x="56338" y="108381"/>
                  <a:pt x="60551" y="100084"/>
                </a:cubicBezTo>
                <a:cubicBezTo>
                  <a:pt x="64764" y="91786"/>
                  <a:pt x="66871" y="79362"/>
                  <a:pt x="66871" y="62811"/>
                </a:cubicBezTo>
                <a:cubicBezTo>
                  <a:pt x="66871" y="46174"/>
                  <a:pt x="64764" y="33707"/>
                  <a:pt x="60551" y="25410"/>
                </a:cubicBezTo>
                <a:cubicBezTo>
                  <a:pt x="56338" y="17113"/>
                  <a:pt x="50019" y="12964"/>
                  <a:pt x="41593" y="12964"/>
                </a:cubicBezTo>
                <a:close/>
                <a:moveTo>
                  <a:pt x="41593" y="0"/>
                </a:moveTo>
                <a:cubicBezTo>
                  <a:pt x="55091" y="0"/>
                  <a:pt x="65398" y="5359"/>
                  <a:pt x="72513" y="16076"/>
                </a:cubicBezTo>
                <a:cubicBezTo>
                  <a:pt x="79628" y="26793"/>
                  <a:pt x="83185" y="42371"/>
                  <a:pt x="83185" y="62811"/>
                </a:cubicBezTo>
                <a:cubicBezTo>
                  <a:pt x="83185" y="83165"/>
                  <a:pt x="79628" y="98701"/>
                  <a:pt x="72513" y="109418"/>
                </a:cubicBezTo>
                <a:cubicBezTo>
                  <a:pt x="65398" y="120135"/>
                  <a:pt x="55091" y="125493"/>
                  <a:pt x="41593" y="125493"/>
                </a:cubicBezTo>
                <a:cubicBezTo>
                  <a:pt x="28094" y="125493"/>
                  <a:pt x="17787" y="120135"/>
                  <a:pt x="10672" y="109418"/>
                </a:cubicBezTo>
                <a:cubicBezTo>
                  <a:pt x="3557" y="98701"/>
                  <a:pt x="0" y="83165"/>
                  <a:pt x="0" y="62811"/>
                </a:cubicBezTo>
                <a:cubicBezTo>
                  <a:pt x="0" y="42371"/>
                  <a:pt x="3557" y="26793"/>
                  <a:pt x="10672" y="16076"/>
                </a:cubicBezTo>
                <a:cubicBezTo>
                  <a:pt x="17787" y="5359"/>
                  <a:pt x="28094" y="0"/>
                  <a:pt x="41593" y="0"/>
                </a:cubicBezTo>
                <a:close/>
                <a:moveTo>
                  <a:pt x="111800" y="102547"/>
                </a:moveTo>
                <a:lnTo>
                  <a:pt x="128824" y="102547"/>
                </a:lnTo>
                <a:lnTo>
                  <a:pt x="128824" y="123160"/>
                </a:lnTo>
                <a:lnTo>
                  <a:pt x="111800" y="123160"/>
                </a:lnTo>
                <a:lnTo>
                  <a:pt x="111800" y="102547"/>
                </a:lnTo>
                <a:close/>
                <a:moveTo>
                  <a:pt x="164404" y="2204"/>
                </a:moveTo>
                <a:lnTo>
                  <a:pt x="228372" y="2204"/>
                </a:lnTo>
                <a:lnTo>
                  <a:pt x="228372" y="15946"/>
                </a:lnTo>
                <a:lnTo>
                  <a:pt x="179364" y="15946"/>
                </a:lnTo>
                <a:lnTo>
                  <a:pt x="179364" y="45634"/>
                </a:lnTo>
                <a:cubicBezTo>
                  <a:pt x="181728" y="44813"/>
                  <a:pt x="184093" y="44197"/>
                  <a:pt x="186457" y="43787"/>
                </a:cubicBezTo>
                <a:cubicBezTo>
                  <a:pt x="188822" y="43376"/>
                  <a:pt x="191186" y="43171"/>
                  <a:pt x="193551" y="43171"/>
                </a:cubicBezTo>
                <a:cubicBezTo>
                  <a:pt x="206963" y="43171"/>
                  <a:pt x="217593" y="46876"/>
                  <a:pt x="225438" y="54287"/>
                </a:cubicBezTo>
                <a:cubicBezTo>
                  <a:pt x="233284" y="61699"/>
                  <a:pt x="237207" y="71713"/>
                  <a:pt x="237207" y="84332"/>
                </a:cubicBezTo>
                <a:cubicBezTo>
                  <a:pt x="237207" y="97340"/>
                  <a:pt x="233176" y="107452"/>
                  <a:pt x="225116" y="114668"/>
                </a:cubicBezTo>
                <a:cubicBezTo>
                  <a:pt x="217055" y="121885"/>
                  <a:pt x="205695" y="125493"/>
                  <a:pt x="191036" y="125493"/>
                </a:cubicBezTo>
                <a:cubicBezTo>
                  <a:pt x="185963" y="125493"/>
                  <a:pt x="180815" y="125061"/>
                  <a:pt x="175592" y="124197"/>
                </a:cubicBezTo>
                <a:cubicBezTo>
                  <a:pt x="170368" y="123333"/>
                  <a:pt x="164962" y="122036"/>
                  <a:pt x="159374" y="120308"/>
                </a:cubicBezTo>
                <a:lnTo>
                  <a:pt x="159374" y="103843"/>
                </a:lnTo>
                <a:cubicBezTo>
                  <a:pt x="164189" y="106523"/>
                  <a:pt x="169175" y="108510"/>
                  <a:pt x="174334" y="109807"/>
                </a:cubicBezTo>
                <a:cubicBezTo>
                  <a:pt x="179493" y="111103"/>
                  <a:pt x="184952" y="111751"/>
                  <a:pt x="190713" y="111751"/>
                </a:cubicBezTo>
                <a:cubicBezTo>
                  <a:pt x="199999" y="111751"/>
                  <a:pt x="207361" y="109288"/>
                  <a:pt x="212799" y="104362"/>
                </a:cubicBezTo>
                <a:cubicBezTo>
                  <a:pt x="218237" y="99435"/>
                  <a:pt x="220956" y="92759"/>
                  <a:pt x="220956" y="84332"/>
                </a:cubicBezTo>
                <a:cubicBezTo>
                  <a:pt x="220956" y="75905"/>
                  <a:pt x="218237" y="69240"/>
                  <a:pt x="212799" y="64335"/>
                </a:cubicBezTo>
                <a:cubicBezTo>
                  <a:pt x="207361" y="59430"/>
                  <a:pt x="199999" y="56978"/>
                  <a:pt x="190713" y="56978"/>
                </a:cubicBezTo>
                <a:cubicBezTo>
                  <a:pt x="186371" y="56978"/>
                  <a:pt x="182029" y="57464"/>
                  <a:pt x="177687" y="58436"/>
                </a:cubicBezTo>
                <a:cubicBezTo>
                  <a:pt x="173345" y="59408"/>
                  <a:pt x="168917" y="60910"/>
                  <a:pt x="164404" y="62941"/>
                </a:cubicBezTo>
                <a:lnTo>
                  <a:pt x="164404" y="2204"/>
                </a:lnTo>
                <a:close/>
              </a:path>
            </a:pathLst>
          </a:custGeom>
          <a:solidFill>
            <a:srgbClr val="262626"/>
          </a:solidFill>
          <a:ln w="4121" cap="sq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50" name="Freeform: Shape 90">
            <a:extLst>
              <a:ext uri="{FF2B5EF4-FFF2-40B4-BE49-F238E27FC236}">
                <a16:creationId xmlns:a16="http://schemas.microsoft.com/office/drawing/2014/main" id="{99364AEB-70EB-9941-BB59-4154F53F4F24}"/>
              </a:ext>
            </a:extLst>
          </p:cNvPr>
          <p:cNvSpPr/>
          <p:nvPr/>
        </p:nvSpPr>
        <p:spPr>
          <a:xfrm>
            <a:off x="2214798" y="3075756"/>
            <a:ext cx="241269" cy="125493"/>
          </a:xfrm>
          <a:custGeom>
            <a:avLst/>
            <a:gdLst>
              <a:gd name="connsiteX0" fmla="*/ 41593 w 241269"/>
              <a:gd name="connsiteY0" fmla="*/ 12964 h 125493"/>
              <a:gd name="connsiteX1" fmla="*/ 22699 w 241269"/>
              <a:gd name="connsiteY1" fmla="*/ 25410 h 125493"/>
              <a:gd name="connsiteX2" fmla="*/ 16379 w 241269"/>
              <a:gd name="connsiteY2" fmla="*/ 62811 h 125493"/>
              <a:gd name="connsiteX3" fmla="*/ 22699 w 241269"/>
              <a:gd name="connsiteY3" fmla="*/ 100084 h 125493"/>
              <a:gd name="connsiteX4" fmla="*/ 41593 w 241269"/>
              <a:gd name="connsiteY4" fmla="*/ 112529 h 125493"/>
              <a:gd name="connsiteX5" fmla="*/ 60551 w 241269"/>
              <a:gd name="connsiteY5" fmla="*/ 100084 h 125493"/>
              <a:gd name="connsiteX6" fmla="*/ 66871 w 241269"/>
              <a:gd name="connsiteY6" fmla="*/ 62811 h 125493"/>
              <a:gd name="connsiteX7" fmla="*/ 60551 w 241269"/>
              <a:gd name="connsiteY7" fmla="*/ 25410 h 125493"/>
              <a:gd name="connsiteX8" fmla="*/ 41593 w 241269"/>
              <a:gd name="connsiteY8" fmla="*/ 12964 h 125493"/>
              <a:gd name="connsiteX9" fmla="*/ 41593 w 241269"/>
              <a:gd name="connsiteY9" fmla="*/ 0 h 125493"/>
              <a:gd name="connsiteX10" fmla="*/ 72513 w 241269"/>
              <a:gd name="connsiteY10" fmla="*/ 16076 h 125493"/>
              <a:gd name="connsiteX11" fmla="*/ 83185 w 241269"/>
              <a:gd name="connsiteY11" fmla="*/ 62811 h 125493"/>
              <a:gd name="connsiteX12" fmla="*/ 72513 w 241269"/>
              <a:gd name="connsiteY12" fmla="*/ 109418 h 125493"/>
              <a:gd name="connsiteX13" fmla="*/ 41593 w 241269"/>
              <a:gd name="connsiteY13" fmla="*/ 125493 h 125493"/>
              <a:gd name="connsiteX14" fmla="*/ 10672 w 241269"/>
              <a:gd name="connsiteY14" fmla="*/ 109418 h 125493"/>
              <a:gd name="connsiteX15" fmla="*/ 0 w 241269"/>
              <a:gd name="connsiteY15" fmla="*/ 62811 h 125493"/>
              <a:gd name="connsiteX16" fmla="*/ 10672 w 241269"/>
              <a:gd name="connsiteY16" fmla="*/ 16076 h 125493"/>
              <a:gd name="connsiteX17" fmla="*/ 41593 w 241269"/>
              <a:gd name="connsiteY17" fmla="*/ 0 h 125493"/>
              <a:gd name="connsiteX18" fmla="*/ 111800 w 241269"/>
              <a:gd name="connsiteY18" fmla="*/ 102547 h 125493"/>
              <a:gd name="connsiteX19" fmla="*/ 128824 w 241269"/>
              <a:gd name="connsiteY19" fmla="*/ 102547 h 125493"/>
              <a:gd name="connsiteX20" fmla="*/ 128824 w 241269"/>
              <a:gd name="connsiteY20" fmla="*/ 123160 h 125493"/>
              <a:gd name="connsiteX21" fmla="*/ 111800 w 241269"/>
              <a:gd name="connsiteY21" fmla="*/ 123160 h 125493"/>
              <a:gd name="connsiteX22" fmla="*/ 111800 w 241269"/>
              <a:gd name="connsiteY22" fmla="*/ 102547 h 125493"/>
              <a:gd name="connsiteX23" fmla="*/ 201095 w 241269"/>
              <a:gd name="connsiteY23" fmla="*/ 56135 h 125493"/>
              <a:gd name="connsiteX24" fmla="*/ 183716 w 241269"/>
              <a:gd name="connsiteY24" fmla="*/ 63687 h 125493"/>
              <a:gd name="connsiteX25" fmla="*/ 177301 w 241269"/>
              <a:gd name="connsiteY25" fmla="*/ 84332 h 125493"/>
              <a:gd name="connsiteX26" fmla="*/ 183716 w 241269"/>
              <a:gd name="connsiteY26" fmla="*/ 104945 h 125493"/>
              <a:gd name="connsiteX27" fmla="*/ 201095 w 241269"/>
              <a:gd name="connsiteY27" fmla="*/ 112529 h 125493"/>
              <a:gd name="connsiteX28" fmla="*/ 218474 w 241269"/>
              <a:gd name="connsiteY28" fmla="*/ 104945 h 125493"/>
              <a:gd name="connsiteX29" fmla="*/ 224890 w 241269"/>
              <a:gd name="connsiteY29" fmla="*/ 84332 h 125493"/>
              <a:gd name="connsiteX30" fmla="*/ 218474 w 241269"/>
              <a:gd name="connsiteY30" fmla="*/ 63687 h 125493"/>
              <a:gd name="connsiteX31" fmla="*/ 201095 w 241269"/>
              <a:gd name="connsiteY31" fmla="*/ 56135 h 125493"/>
              <a:gd name="connsiteX32" fmla="*/ 233402 w 241269"/>
              <a:gd name="connsiteY32" fmla="*/ 4862 h 125493"/>
              <a:gd name="connsiteX33" fmla="*/ 233402 w 241269"/>
              <a:gd name="connsiteY33" fmla="*/ 19770 h 125493"/>
              <a:gd name="connsiteX34" fmla="*/ 221053 w 241269"/>
              <a:gd name="connsiteY34" fmla="*/ 15298 h 125493"/>
              <a:gd name="connsiteX35" fmla="*/ 208704 w 241269"/>
              <a:gd name="connsiteY35" fmla="*/ 13742 h 125493"/>
              <a:gd name="connsiteX36" fmla="*/ 184071 w 241269"/>
              <a:gd name="connsiteY36" fmla="*/ 24697 h 125493"/>
              <a:gd name="connsiteX37" fmla="*/ 174334 w 241269"/>
              <a:gd name="connsiteY37" fmla="*/ 57756 h 125493"/>
              <a:gd name="connsiteX38" fmla="*/ 186264 w 241269"/>
              <a:gd name="connsiteY38" fmla="*/ 46930 h 125493"/>
              <a:gd name="connsiteX39" fmla="*/ 202063 w 241269"/>
              <a:gd name="connsiteY39" fmla="*/ 43171 h 125493"/>
              <a:gd name="connsiteX40" fmla="*/ 230726 w 241269"/>
              <a:gd name="connsiteY40" fmla="*/ 54223 h 125493"/>
              <a:gd name="connsiteX41" fmla="*/ 241269 w 241269"/>
              <a:gd name="connsiteY41" fmla="*/ 84332 h 125493"/>
              <a:gd name="connsiteX42" fmla="*/ 230307 w 241269"/>
              <a:gd name="connsiteY42" fmla="*/ 114247 h 125493"/>
              <a:gd name="connsiteX43" fmla="*/ 201095 w 241269"/>
              <a:gd name="connsiteY43" fmla="*/ 125493 h 125493"/>
              <a:gd name="connsiteX44" fmla="*/ 169175 w 241269"/>
              <a:gd name="connsiteY44" fmla="*/ 109418 h 125493"/>
              <a:gd name="connsiteX45" fmla="*/ 158148 w 241269"/>
              <a:gd name="connsiteY45" fmla="*/ 62811 h 125493"/>
              <a:gd name="connsiteX46" fmla="*/ 171690 w 241269"/>
              <a:gd name="connsiteY46" fmla="*/ 17048 h 125493"/>
              <a:gd name="connsiteX47" fmla="*/ 208060 w 241269"/>
              <a:gd name="connsiteY47" fmla="*/ 0 h 125493"/>
              <a:gd name="connsiteX48" fmla="*/ 220408 w 241269"/>
              <a:gd name="connsiteY48" fmla="*/ 1199 h 125493"/>
              <a:gd name="connsiteX49" fmla="*/ 233402 w 241269"/>
              <a:gd name="connsiteY49" fmla="*/ 4862 h 12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41269" h="125493">
                <a:moveTo>
                  <a:pt x="41593" y="12964"/>
                </a:moveTo>
                <a:cubicBezTo>
                  <a:pt x="33210" y="12964"/>
                  <a:pt x="26912" y="17113"/>
                  <a:pt x="22699" y="25410"/>
                </a:cubicBezTo>
                <a:cubicBezTo>
                  <a:pt x="18486" y="33707"/>
                  <a:pt x="16379" y="46174"/>
                  <a:pt x="16379" y="62811"/>
                </a:cubicBezTo>
                <a:cubicBezTo>
                  <a:pt x="16379" y="79362"/>
                  <a:pt x="18486" y="91786"/>
                  <a:pt x="22699" y="100084"/>
                </a:cubicBezTo>
                <a:cubicBezTo>
                  <a:pt x="26912" y="108381"/>
                  <a:pt x="33210" y="112529"/>
                  <a:pt x="41593" y="112529"/>
                </a:cubicBezTo>
                <a:cubicBezTo>
                  <a:pt x="50019" y="112529"/>
                  <a:pt x="56338" y="108381"/>
                  <a:pt x="60551" y="100084"/>
                </a:cubicBezTo>
                <a:cubicBezTo>
                  <a:pt x="64764" y="91786"/>
                  <a:pt x="66871" y="79362"/>
                  <a:pt x="66871" y="62811"/>
                </a:cubicBezTo>
                <a:cubicBezTo>
                  <a:pt x="66871" y="46174"/>
                  <a:pt x="64764" y="33707"/>
                  <a:pt x="60551" y="25410"/>
                </a:cubicBezTo>
                <a:cubicBezTo>
                  <a:pt x="56338" y="17113"/>
                  <a:pt x="50019" y="12964"/>
                  <a:pt x="41593" y="12964"/>
                </a:cubicBezTo>
                <a:close/>
                <a:moveTo>
                  <a:pt x="41593" y="0"/>
                </a:moveTo>
                <a:cubicBezTo>
                  <a:pt x="55091" y="0"/>
                  <a:pt x="65398" y="5359"/>
                  <a:pt x="72513" y="16076"/>
                </a:cubicBezTo>
                <a:cubicBezTo>
                  <a:pt x="79628" y="26793"/>
                  <a:pt x="83185" y="42371"/>
                  <a:pt x="83185" y="62811"/>
                </a:cubicBezTo>
                <a:cubicBezTo>
                  <a:pt x="83185" y="83165"/>
                  <a:pt x="79628" y="98701"/>
                  <a:pt x="72513" y="109418"/>
                </a:cubicBezTo>
                <a:cubicBezTo>
                  <a:pt x="65398" y="120135"/>
                  <a:pt x="55091" y="125493"/>
                  <a:pt x="41593" y="125493"/>
                </a:cubicBezTo>
                <a:cubicBezTo>
                  <a:pt x="28094" y="125493"/>
                  <a:pt x="17787" y="120135"/>
                  <a:pt x="10672" y="109418"/>
                </a:cubicBezTo>
                <a:cubicBezTo>
                  <a:pt x="3557" y="98701"/>
                  <a:pt x="0" y="83165"/>
                  <a:pt x="0" y="62811"/>
                </a:cubicBezTo>
                <a:cubicBezTo>
                  <a:pt x="0" y="42371"/>
                  <a:pt x="3557" y="26793"/>
                  <a:pt x="10672" y="16076"/>
                </a:cubicBezTo>
                <a:cubicBezTo>
                  <a:pt x="17787" y="5359"/>
                  <a:pt x="28094" y="0"/>
                  <a:pt x="41593" y="0"/>
                </a:cubicBezTo>
                <a:close/>
                <a:moveTo>
                  <a:pt x="111800" y="102547"/>
                </a:moveTo>
                <a:lnTo>
                  <a:pt x="128824" y="102547"/>
                </a:lnTo>
                <a:lnTo>
                  <a:pt x="128824" y="123160"/>
                </a:lnTo>
                <a:lnTo>
                  <a:pt x="111800" y="123160"/>
                </a:lnTo>
                <a:lnTo>
                  <a:pt x="111800" y="102547"/>
                </a:lnTo>
                <a:close/>
                <a:moveTo>
                  <a:pt x="201095" y="56135"/>
                </a:moveTo>
                <a:cubicBezTo>
                  <a:pt x="193787" y="56135"/>
                  <a:pt x="187994" y="58652"/>
                  <a:pt x="183716" y="63687"/>
                </a:cubicBezTo>
                <a:cubicBezTo>
                  <a:pt x="179439" y="68721"/>
                  <a:pt x="177301" y="75603"/>
                  <a:pt x="177301" y="84332"/>
                </a:cubicBezTo>
                <a:cubicBezTo>
                  <a:pt x="177301" y="93018"/>
                  <a:pt x="179439" y="99889"/>
                  <a:pt x="183716" y="104945"/>
                </a:cubicBezTo>
                <a:cubicBezTo>
                  <a:pt x="187994" y="110001"/>
                  <a:pt x="193787" y="112529"/>
                  <a:pt x="201095" y="112529"/>
                </a:cubicBezTo>
                <a:cubicBezTo>
                  <a:pt x="208403" y="112529"/>
                  <a:pt x="214196" y="110001"/>
                  <a:pt x="218474" y="104945"/>
                </a:cubicBezTo>
                <a:cubicBezTo>
                  <a:pt x="222751" y="99889"/>
                  <a:pt x="224890" y="93018"/>
                  <a:pt x="224890" y="84332"/>
                </a:cubicBezTo>
                <a:cubicBezTo>
                  <a:pt x="224890" y="75603"/>
                  <a:pt x="222751" y="68721"/>
                  <a:pt x="218474" y="63687"/>
                </a:cubicBezTo>
                <a:cubicBezTo>
                  <a:pt x="214196" y="58652"/>
                  <a:pt x="208403" y="56135"/>
                  <a:pt x="201095" y="56135"/>
                </a:cubicBezTo>
                <a:close/>
                <a:moveTo>
                  <a:pt x="233402" y="4862"/>
                </a:moveTo>
                <a:lnTo>
                  <a:pt x="233402" y="19770"/>
                </a:lnTo>
                <a:cubicBezTo>
                  <a:pt x="229318" y="17826"/>
                  <a:pt x="225202" y="16335"/>
                  <a:pt x="221053" y="15298"/>
                </a:cubicBezTo>
                <a:cubicBezTo>
                  <a:pt x="216905" y="14261"/>
                  <a:pt x="212788" y="13742"/>
                  <a:pt x="208704" y="13742"/>
                </a:cubicBezTo>
                <a:cubicBezTo>
                  <a:pt x="197957" y="13742"/>
                  <a:pt x="189746" y="17394"/>
                  <a:pt x="184071" y="24697"/>
                </a:cubicBezTo>
                <a:cubicBezTo>
                  <a:pt x="178397" y="32000"/>
                  <a:pt x="175151" y="43019"/>
                  <a:pt x="174334" y="57756"/>
                </a:cubicBezTo>
                <a:cubicBezTo>
                  <a:pt x="177516" y="53045"/>
                  <a:pt x="181492" y="49437"/>
                  <a:pt x="186264" y="46930"/>
                </a:cubicBezTo>
                <a:cubicBezTo>
                  <a:pt x="191036" y="44424"/>
                  <a:pt x="196302" y="43171"/>
                  <a:pt x="202063" y="43171"/>
                </a:cubicBezTo>
                <a:cubicBezTo>
                  <a:pt x="214143" y="43171"/>
                  <a:pt x="223697" y="46855"/>
                  <a:pt x="230726" y="54223"/>
                </a:cubicBezTo>
                <a:cubicBezTo>
                  <a:pt x="237755" y="61591"/>
                  <a:pt x="241269" y="71627"/>
                  <a:pt x="241269" y="84332"/>
                </a:cubicBezTo>
                <a:cubicBezTo>
                  <a:pt x="241269" y="96778"/>
                  <a:pt x="237615" y="106749"/>
                  <a:pt x="230307" y="114247"/>
                </a:cubicBezTo>
                <a:cubicBezTo>
                  <a:pt x="222999" y="121745"/>
                  <a:pt x="213261" y="125493"/>
                  <a:pt x="201095" y="125493"/>
                </a:cubicBezTo>
                <a:cubicBezTo>
                  <a:pt x="187167" y="125493"/>
                  <a:pt x="176527" y="120135"/>
                  <a:pt x="169175" y="109418"/>
                </a:cubicBezTo>
                <a:cubicBezTo>
                  <a:pt x="161824" y="98701"/>
                  <a:pt x="158148" y="83165"/>
                  <a:pt x="158148" y="62811"/>
                </a:cubicBezTo>
                <a:cubicBezTo>
                  <a:pt x="158148" y="43668"/>
                  <a:pt x="162662" y="28413"/>
                  <a:pt x="171690" y="17048"/>
                </a:cubicBezTo>
                <a:cubicBezTo>
                  <a:pt x="180718" y="5683"/>
                  <a:pt x="192841" y="0"/>
                  <a:pt x="208060" y="0"/>
                </a:cubicBezTo>
                <a:cubicBezTo>
                  <a:pt x="212144" y="0"/>
                  <a:pt x="216260" y="400"/>
                  <a:pt x="220408" y="1199"/>
                </a:cubicBezTo>
                <a:cubicBezTo>
                  <a:pt x="224557" y="1999"/>
                  <a:pt x="228888" y="3219"/>
                  <a:pt x="233402" y="4862"/>
                </a:cubicBezTo>
                <a:close/>
              </a:path>
            </a:pathLst>
          </a:custGeom>
          <a:solidFill>
            <a:srgbClr val="262626"/>
          </a:solidFill>
          <a:ln w="4121" cap="sq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51" name="Freeform: Shape 91">
            <a:extLst>
              <a:ext uri="{FF2B5EF4-FFF2-40B4-BE49-F238E27FC236}">
                <a16:creationId xmlns:a16="http://schemas.microsoft.com/office/drawing/2014/main" id="{EF7FE295-0585-0743-B41C-FDCECFDDF75D}"/>
              </a:ext>
            </a:extLst>
          </p:cNvPr>
          <p:cNvSpPr/>
          <p:nvPr/>
        </p:nvSpPr>
        <p:spPr>
          <a:xfrm>
            <a:off x="2214798" y="2748851"/>
            <a:ext cx="237528" cy="125493"/>
          </a:xfrm>
          <a:custGeom>
            <a:avLst/>
            <a:gdLst>
              <a:gd name="connsiteX0" fmla="*/ 41593 w 237528"/>
              <a:gd name="connsiteY0" fmla="*/ 12964 h 125493"/>
              <a:gd name="connsiteX1" fmla="*/ 22699 w 237528"/>
              <a:gd name="connsiteY1" fmla="*/ 25410 h 125493"/>
              <a:gd name="connsiteX2" fmla="*/ 16379 w 237528"/>
              <a:gd name="connsiteY2" fmla="*/ 62811 h 125493"/>
              <a:gd name="connsiteX3" fmla="*/ 22699 w 237528"/>
              <a:gd name="connsiteY3" fmla="*/ 100084 h 125493"/>
              <a:gd name="connsiteX4" fmla="*/ 41593 w 237528"/>
              <a:gd name="connsiteY4" fmla="*/ 112529 h 125493"/>
              <a:gd name="connsiteX5" fmla="*/ 60551 w 237528"/>
              <a:gd name="connsiteY5" fmla="*/ 100084 h 125493"/>
              <a:gd name="connsiteX6" fmla="*/ 66871 w 237528"/>
              <a:gd name="connsiteY6" fmla="*/ 62811 h 125493"/>
              <a:gd name="connsiteX7" fmla="*/ 60551 w 237528"/>
              <a:gd name="connsiteY7" fmla="*/ 25410 h 125493"/>
              <a:gd name="connsiteX8" fmla="*/ 41593 w 237528"/>
              <a:gd name="connsiteY8" fmla="*/ 12964 h 125493"/>
              <a:gd name="connsiteX9" fmla="*/ 41593 w 237528"/>
              <a:gd name="connsiteY9" fmla="*/ 0 h 125493"/>
              <a:gd name="connsiteX10" fmla="*/ 72513 w 237528"/>
              <a:gd name="connsiteY10" fmla="*/ 16076 h 125493"/>
              <a:gd name="connsiteX11" fmla="*/ 83185 w 237528"/>
              <a:gd name="connsiteY11" fmla="*/ 62811 h 125493"/>
              <a:gd name="connsiteX12" fmla="*/ 72513 w 237528"/>
              <a:gd name="connsiteY12" fmla="*/ 109418 h 125493"/>
              <a:gd name="connsiteX13" fmla="*/ 41593 w 237528"/>
              <a:gd name="connsiteY13" fmla="*/ 125493 h 125493"/>
              <a:gd name="connsiteX14" fmla="*/ 10672 w 237528"/>
              <a:gd name="connsiteY14" fmla="*/ 109418 h 125493"/>
              <a:gd name="connsiteX15" fmla="*/ 0 w 237528"/>
              <a:gd name="connsiteY15" fmla="*/ 62811 h 125493"/>
              <a:gd name="connsiteX16" fmla="*/ 10672 w 237528"/>
              <a:gd name="connsiteY16" fmla="*/ 16076 h 125493"/>
              <a:gd name="connsiteX17" fmla="*/ 41593 w 237528"/>
              <a:gd name="connsiteY17" fmla="*/ 0 h 125493"/>
              <a:gd name="connsiteX18" fmla="*/ 111800 w 237528"/>
              <a:gd name="connsiteY18" fmla="*/ 102547 h 125493"/>
              <a:gd name="connsiteX19" fmla="*/ 128824 w 237528"/>
              <a:gd name="connsiteY19" fmla="*/ 102547 h 125493"/>
              <a:gd name="connsiteX20" fmla="*/ 128824 w 237528"/>
              <a:gd name="connsiteY20" fmla="*/ 123160 h 125493"/>
              <a:gd name="connsiteX21" fmla="*/ 111800 w 237528"/>
              <a:gd name="connsiteY21" fmla="*/ 123160 h 125493"/>
              <a:gd name="connsiteX22" fmla="*/ 111800 w 237528"/>
              <a:gd name="connsiteY22" fmla="*/ 102547 h 125493"/>
              <a:gd name="connsiteX23" fmla="*/ 160147 w 237528"/>
              <a:gd name="connsiteY23" fmla="*/ 2204 h 125493"/>
              <a:gd name="connsiteX24" fmla="*/ 237529 w 237528"/>
              <a:gd name="connsiteY24" fmla="*/ 2204 h 125493"/>
              <a:gd name="connsiteX25" fmla="*/ 237529 w 237528"/>
              <a:gd name="connsiteY25" fmla="*/ 9140 h 125493"/>
              <a:gd name="connsiteX26" fmla="*/ 193873 w 237528"/>
              <a:gd name="connsiteY26" fmla="*/ 123160 h 125493"/>
              <a:gd name="connsiteX27" fmla="*/ 176849 w 237528"/>
              <a:gd name="connsiteY27" fmla="*/ 123160 h 125493"/>
              <a:gd name="connsiteX28" fmla="*/ 217926 w 237528"/>
              <a:gd name="connsiteY28" fmla="*/ 15946 h 125493"/>
              <a:gd name="connsiteX29" fmla="*/ 160147 w 237528"/>
              <a:gd name="connsiteY29" fmla="*/ 15946 h 125493"/>
              <a:gd name="connsiteX30" fmla="*/ 160147 w 237528"/>
              <a:gd name="connsiteY30" fmla="*/ 2204 h 12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37528" h="125493">
                <a:moveTo>
                  <a:pt x="41593" y="12964"/>
                </a:moveTo>
                <a:cubicBezTo>
                  <a:pt x="33210" y="12964"/>
                  <a:pt x="26912" y="17113"/>
                  <a:pt x="22699" y="25410"/>
                </a:cubicBezTo>
                <a:cubicBezTo>
                  <a:pt x="18486" y="33707"/>
                  <a:pt x="16379" y="46174"/>
                  <a:pt x="16379" y="62811"/>
                </a:cubicBezTo>
                <a:cubicBezTo>
                  <a:pt x="16379" y="79362"/>
                  <a:pt x="18486" y="91786"/>
                  <a:pt x="22699" y="100084"/>
                </a:cubicBezTo>
                <a:cubicBezTo>
                  <a:pt x="26912" y="108381"/>
                  <a:pt x="33210" y="112529"/>
                  <a:pt x="41593" y="112529"/>
                </a:cubicBezTo>
                <a:cubicBezTo>
                  <a:pt x="50019" y="112529"/>
                  <a:pt x="56338" y="108381"/>
                  <a:pt x="60551" y="100084"/>
                </a:cubicBezTo>
                <a:cubicBezTo>
                  <a:pt x="64764" y="91786"/>
                  <a:pt x="66871" y="79362"/>
                  <a:pt x="66871" y="62811"/>
                </a:cubicBezTo>
                <a:cubicBezTo>
                  <a:pt x="66871" y="46174"/>
                  <a:pt x="64764" y="33707"/>
                  <a:pt x="60551" y="25410"/>
                </a:cubicBezTo>
                <a:cubicBezTo>
                  <a:pt x="56338" y="17113"/>
                  <a:pt x="50019" y="12964"/>
                  <a:pt x="41593" y="12964"/>
                </a:cubicBezTo>
                <a:close/>
                <a:moveTo>
                  <a:pt x="41593" y="0"/>
                </a:moveTo>
                <a:cubicBezTo>
                  <a:pt x="55091" y="0"/>
                  <a:pt x="65398" y="5359"/>
                  <a:pt x="72513" y="16076"/>
                </a:cubicBezTo>
                <a:cubicBezTo>
                  <a:pt x="79628" y="26793"/>
                  <a:pt x="83185" y="42371"/>
                  <a:pt x="83185" y="62811"/>
                </a:cubicBezTo>
                <a:cubicBezTo>
                  <a:pt x="83185" y="83165"/>
                  <a:pt x="79628" y="98701"/>
                  <a:pt x="72513" y="109418"/>
                </a:cubicBezTo>
                <a:cubicBezTo>
                  <a:pt x="65398" y="120135"/>
                  <a:pt x="55091" y="125493"/>
                  <a:pt x="41593" y="125493"/>
                </a:cubicBezTo>
                <a:cubicBezTo>
                  <a:pt x="28094" y="125493"/>
                  <a:pt x="17787" y="120135"/>
                  <a:pt x="10672" y="109418"/>
                </a:cubicBezTo>
                <a:cubicBezTo>
                  <a:pt x="3557" y="98701"/>
                  <a:pt x="0" y="83165"/>
                  <a:pt x="0" y="62811"/>
                </a:cubicBezTo>
                <a:cubicBezTo>
                  <a:pt x="0" y="42371"/>
                  <a:pt x="3557" y="26793"/>
                  <a:pt x="10672" y="16076"/>
                </a:cubicBezTo>
                <a:cubicBezTo>
                  <a:pt x="17787" y="5359"/>
                  <a:pt x="28094" y="0"/>
                  <a:pt x="41593" y="0"/>
                </a:cubicBezTo>
                <a:close/>
                <a:moveTo>
                  <a:pt x="111800" y="102547"/>
                </a:moveTo>
                <a:lnTo>
                  <a:pt x="128824" y="102547"/>
                </a:lnTo>
                <a:lnTo>
                  <a:pt x="128824" y="123160"/>
                </a:lnTo>
                <a:lnTo>
                  <a:pt x="111800" y="123160"/>
                </a:lnTo>
                <a:lnTo>
                  <a:pt x="111800" y="102547"/>
                </a:lnTo>
                <a:close/>
                <a:moveTo>
                  <a:pt x="160147" y="2204"/>
                </a:moveTo>
                <a:lnTo>
                  <a:pt x="237529" y="2204"/>
                </a:lnTo>
                <a:lnTo>
                  <a:pt x="237529" y="9140"/>
                </a:lnTo>
                <a:lnTo>
                  <a:pt x="193873" y="123160"/>
                </a:lnTo>
                <a:lnTo>
                  <a:pt x="176849" y="123160"/>
                </a:lnTo>
                <a:lnTo>
                  <a:pt x="217926" y="15946"/>
                </a:lnTo>
                <a:lnTo>
                  <a:pt x="160147" y="15946"/>
                </a:lnTo>
                <a:lnTo>
                  <a:pt x="160147" y="2204"/>
                </a:lnTo>
                <a:close/>
              </a:path>
            </a:pathLst>
          </a:custGeom>
          <a:solidFill>
            <a:srgbClr val="262626"/>
          </a:solidFill>
          <a:ln w="4121" cap="sq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52" name="Freeform: Shape 92">
            <a:extLst>
              <a:ext uri="{FF2B5EF4-FFF2-40B4-BE49-F238E27FC236}">
                <a16:creationId xmlns:a16="http://schemas.microsoft.com/office/drawing/2014/main" id="{F1DA7925-02B2-B84B-AF3E-C8E584DA1867}"/>
              </a:ext>
            </a:extLst>
          </p:cNvPr>
          <p:cNvSpPr/>
          <p:nvPr/>
        </p:nvSpPr>
        <p:spPr>
          <a:xfrm>
            <a:off x="2214798" y="2421946"/>
            <a:ext cx="240366" cy="125493"/>
          </a:xfrm>
          <a:custGeom>
            <a:avLst/>
            <a:gdLst>
              <a:gd name="connsiteX0" fmla="*/ 41593 w 240366"/>
              <a:gd name="connsiteY0" fmla="*/ 12964 h 125493"/>
              <a:gd name="connsiteX1" fmla="*/ 22699 w 240366"/>
              <a:gd name="connsiteY1" fmla="*/ 25410 h 125493"/>
              <a:gd name="connsiteX2" fmla="*/ 16379 w 240366"/>
              <a:gd name="connsiteY2" fmla="*/ 62811 h 125493"/>
              <a:gd name="connsiteX3" fmla="*/ 22699 w 240366"/>
              <a:gd name="connsiteY3" fmla="*/ 100084 h 125493"/>
              <a:gd name="connsiteX4" fmla="*/ 41593 w 240366"/>
              <a:gd name="connsiteY4" fmla="*/ 112529 h 125493"/>
              <a:gd name="connsiteX5" fmla="*/ 60551 w 240366"/>
              <a:gd name="connsiteY5" fmla="*/ 100084 h 125493"/>
              <a:gd name="connsiteX6" fmla="*/ 66871 w 240366"/>
              <a:gd name="connsiteY6" fmla="*/ 62811 h 125493"/>
              <a:gd name="connsiteX7" fmla="*/ 60551 w 240366"/>
              <a:gd name="connsiteY7" fmla="*/ 25410 h 125493"/>
              <a:gd name="connsiteX8" fmla="*/ 41593 w 240366"/>
              <a:gd name="connsiteY8" fmla="*/ 12964 h 125493"/>
              <a:gd name="connsiteX9" fmla="*/ 41593 w 240366"/>
              <a:gd name="connsiteY9" fmla="*/ 0 h 125493"/>
              <a:gd name="connsiteX10" fmla="*/ 72513 w 240366"/>
              <a:gd name="connsiteY10" fmla="*/ 16076 h 125493"/>
              <a:gd name="connsiteX11" fmla="*/ 83185 w 240366"/>
              <a:gd name="connsiteY11" fmla="*/ 62811 h 125493"/>
              <a:gd name="connsiteX12" fmla="*/ 72513 w 240366"/>
              <a:gd name="connsiteY12" fmla="*/ 109418 h 125493"/>
              <a:gd name="connsiteX13" fmla="*/ 41593 w 240366"/>
              <a:gd name="connsiteY13" fmla="*/ 125493 h 125493"/>
              <a:gd name="connsiteX14" fmla="*/ 10672 w 240366"/>
              <a:gd name="connsiteY14" fmla="*/ 109418 h 125493"/>
              <a:gd name="connsiteX15" fmla="*/ 0 w 240366"/>
              <a:gd name="connsiteY15" fmla="*/ 62811 h 125493"/>
              <a:gd name="connsiteX16" fmla="*/ 10672 w 240366"/>
              <a:gd name="connsiteY16" fmla="*/ 16076 h 125493"/>
              <a:gd name="connsiteX17" fmla="*/ 41593 w 240366"/>
              <a:gd name="connsiteY17" fmla="*/ 0 h 125493"/>
              <a:gd name="connsiteX18" fmla="*/ 111800 w 240366"/>
              <a:gd name="connsiteY18" fmla="*/ 102547 h 125493"/>
              <a:gd name="connsiteX19" fmla="*/ 128824 w 240366"/>
              <a:gd name="connsiteY19" fmla="*/ 102547 h 125493"/>
              <a:gd name="connsiteX20" fmla="*/ 128824 w 240366"/>
              <a:gd name="connsiteY20" fmla="*/ 123160 h 125493"/>
              <a:gd name="connsiteX21" fmla="*/ 111800 w 240366"/>
              <a:gd name="connsiteY21" fmla="*/ 123160 h 125493"/>
              <a:gd name="connsiteX22" fmla="*/ 111800 w 240366"/>
              <a:gd name="connsiteY22" fmla="*/ 102547 h 125493"/>
              <a:gd name="connsiteX23" fmla="*/ 199096 w 240366"/>
              <a:gd name="connsiteY23" fmla="*/ 65728 h 125493"/>
              <a:gd name="connsiteX24" fmla="*/ 180847 w 240366"/>
              <a:gd name="connsiteY24" fmla="*/ 71951 h 125493"/>
              <a:gd name="connsiteX25" fmla="*/ 174205 w 240366"/>
              <a:gd name="connsiteY25" fmla="*/ 89129 h 125493"/>
              <a:gd name="connsiteX26" fmla="*/ 180847 w 240366"/>
              <a:gd name="connsiteY26" fmla="*/ 106306 h 125493"/>
              <a:gd name="connsiteX27" fmla="*/ 199096 w 240366"/>
              <a:gd name="connsiteY27" fmla="*/ 112529 h 125493"/>
              <a:gd name="connsiteX28" fmla="*/ 217378 w 240366"/>
              <a:gd name="connsiteY28" fmla="*/ 106242 h 125493"/>
              <a:gd name="connsiteX29" fmla="*/ 224052 w 240366"/>
              <a:gd name="connsiteY29" fmla="*/ 89129 h 125493"/>
              <a:gd name="connsiteX30" fmla="*/ 217410 w 240366"/>
              <a:gd name="connsiteY30" fmla="*/ 71951 h 125493"/>
              <a:gd name="connsiteX31" fmla="*/ 199096 w 240366"/>
              <a:gd name="connsiteY31" fmla="*/ 65728 h 125493"/>
              <a:gd name="connsiteX32" fmla="*/ 182782 w 240366"/>
              <a:gd name="connsiteY32" fmla="*/ 58728 h 125493"/>
              <a:gd name="connsiteX33" fmla="*/ 166499 w 240366"/>
              <a:gd name="connsiteY33" fmla="*/ 48940 h 125493"/>
              <a:gd name="connsiteX34" fmla="*/ 160663 w 240366"/>
              <a:gd name="connsiteY34" fmla="*/ 31373 h 125493"/>
              <a:gd name="connsiteX35" fmla="*/ 170916 w 240366"/>
              <a:gd name="connsiteY35" fmla="*/ 8427 h 125493"/>
              <a:gd name="connsiteX36" fmla="*/ 199096 w 240366"/>
              <a:gd name="connsiteY36" fmla="*/ 0 h 125493"/>
              <a:gd name="connsiteX37" fmla="*/ 227308 w 240366"/>
              <a:gd name="connsiteY37" fmla="*/ 8427 h 125493"/>
              <a:gd name="connsiteX38" fmla="*/ 237529 w 240366"/>
              <a:gd name="connsiteY38" fmla="*/ 31373 h 125493"/>
              <a:gd name="connsiteX39" fmla="*/ 231693 w 240366"/>
              <a:gd name="connsiteY39" fmla="*/ 48940 h 125493"/>
              <a:gd name="connsiteX40" fmla="*/ 215475 w 240366"/>
              <a:gd name="connsiteY40" fmla="*/ 58728 h 125493"/>
              <a:gd name="connsiteX41" fmla="*/ 233789 w 240366"/>
              <a:gd name="connsiteY41" fmla="*/ 69520 h 125493"/>
              <a:gd name="connsiteX42" fmla="*/ 240366 w 240366"/>
              <a:gd name="connsiteY42" fmla="*/ 89129 h 125493"/>
              <a:gd name="connsiteX43" fmla="*/ 229694 w 240366"/>
              <a:gd name="connsiteY43" fmla="*/ 116094 h 125493"/>
              <a:gd name="connsiteX44" fmla="*/ 199096 w 240366"/>
              <a:gd name="connsiteY44" fmla="*/ 125493 h 125493"/>
              <a:gd name="connsiteX45" fmla="*/ 168498 w 240366"/>
              <a:gd name="connsiteY45" fmla="*/ 116094 h 125493"/>
              <a:gd name="connsiteX46" fmla="*/ 157826 w 240366"/>
              <a:gd name="connsiteY46" fmla="*/ 89129 h 125493"/>
              <a:gd name="connsiteX47" fmla="*/ 164436 w 240366"/>
              <a:gd name="connsiteY47" fmla="*/ 69520 h 125493"/>
              <a:gd name="connsiteX48" fmla="*/ 182782 w 240366"/>
              <a:gd name="connsiteY48" fmla="*/ 58728 h 125493"/>
              <a:gd name="connsiteX49" fmla="*/ 176849 w 240366"/>
              <a:gd name="connsiteY49" fmla="*/ 32864 h 125493"/>
              <a:gd name="connsiteX50" fmla="*/ 182685 w 240366"/>
              <a:gd name="connsiteY50" fmla="*/ 47546 h 125493"/>
              <a:gd name="connsiteX51" fmla="*/ 199096 w 240366"/>
              <a:gd name="connsiteY51" fmla="*/ 52829 h 125493"/>
              <a:gd name="connsiteX52" fmla="*/ 215475 w 240366"/>
              <a:gd name="connsiteY52" fmla="*/ 47546 h 125493"/>
              <a:gd name="connsiteX53" fmla="*/ 221408 w 240366"/>
              <a:gd name="connsiteY53" fmla="*/ 32864 h 125493"/>
              <a:gd name="connsiteX54" fmla="*/ 215475 w 240366"/>
              <a:gd name="connsiteY54" fmla="*/ 18215 h 125493"/>
              <a:gd name="connsiteX55" fmla="*/ 199096 w 240366"/>
              <a:gd name="connsiteY55" fmla="*/ 12964 h 125493"/>
              <a:gd name="connsiteX56" fmla="*/ 182685 w 240366"/>
              <a:gd name="connsiteY56" fmla="*/ 18215 h 125493"/>
              <a:gd name="connsiteX57" fmla="*/ 176849 w 240366"/>
              <a:gd name="connsiteY57" fmla="*/ 32864 h 12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40366" h="125493">
                <a:moveTo>
                  <a:pt x="41593" y="12964"/>
                </a:moveTo>
                <a:cubicBezTo>
                  <a:pt x="33210" y="12964"/>
                  <a:pt x="26912" y="17113"/>
                  <a:pt x="22699" y="25410"/>
                </a:cubicBezTo>
                <a:cubicBezTo>
                  <a:pt x="18486" y="33707"/>
                  <a:pt x="16379" y="46174"/>
                  <a:pt x="16379" y="62811"/>
                </a:cubicBezTo>
                <a:cubicBezTo>
                  <a:pt x="16379" y="79362"/>
                  <a:pt x="18486" y="91786"/>
                  <a:pt x="22699" y="100084"/>
                </a:cubicBezTo>
                <a:cubicBezTo>
                  <a:pt x="26912" y="108381"/>
                  <a:pt x="33210" y="112529"/>
                  <a:pt x="41593" y="112529"/>
                </a:cubicBezTo>
                <a:cubicBezTo>
                  <a:pt x="50019" y="112529"/>
                  <a:pt x="56338" y="108381"/>
                  <a:pt x="60551" y="100084"/>
                </a:cubicBezTo>
                <a:cubicBezTo>
                  <a:pt x="64764" y="91786"/>
                  <a:pt x="66871" y="79362"/>
                  <a:pt x="66871" y="62811"/>
                </a:cubicBezTo>
                <a:cubicBezTo>
                  <a:pt x="66871" y="46174"/>
                  <a:pt x="64764" y="33707"/>
                  <a:pt x="60551" y="25410"/>
                </a:cubicBezTo>
                <a:cubicBezTo>
                  <a:pt x="56338" y="17113"/>
                  <a:pt x="50019" y="12964"/>
                  <a:pt x="41593" y="12964"/>
                </a:cubicBezTo>
                <a:close/>
                <a:moveTo>
                  <a:pt x="41593" y="0"/>
                </a:moveTo>
                <a:cubicBezTo>
                  <a:pt x="55091" y="0"/>
                  <a:pt x="65398" y="5359"/>
                  <a:pt x="72513" y="16076"/>
                </a:cubicBezTo>
                <a:cubicBezTo>
                  <a:pt x="79628" y="26793"/>
                  <a:pt x="83185" y="42371"/>
                  <a:pt x="83185" y="62811"/>
                </a:cubicBezTo>
                <a:cubicBezTo>
                  <a:pt x="83185" y="83165"/>
                  <a:pt x="79628" y="98701"/>
                  <a:pt x="72513" y="109418"/>
                </a:cubicBezTo>
                <a:cubicBezTo>
                  <a:pt x="65398" y="120135"/>
                  <a:pt x="55091" y="125493"/>
                  <a:pt x="41593" y="125493"/>
                </a:cubicBezTo>
                <a:cubicBezTo>
                  <a:pt x="28094" y="125493"/>
                  <a:pt x="17787" y="120135"/>
                  <a:pt x="10672" y="109418"/>
                </a:cubicBezTo>
                <a:cubicBezTo>
                  <a:pt x="3557" y="98701"/>
                  <a:pt x="0" y="83165"/>
                  <a:pt x="0" y="62811"/>
                </a:cubicBezTo>
                <a:cubicBezTo>
                  <a:pt x="0" y="42371"/>
                  <a:pt x="3557" y="26793"/>
                  <a:pt x="10672" y="16076"/>
                </a:cubicBezTo>
                <a:cubicBezTo>
                  <a:pt x="17787" y="5359"/>
                  <a:pt x="28094" y="0"/>
                  <a:pt x="41593" y="0"/>
                </a:cubicBezTo>
                <a:close/>
                <a:moveTo>
                  <a:pt x="111800" y="102547"/>
                </a:moveTo>
                <a:lnTo>
                  <a:pt x="128824" y="102547"/>
                </a:lnTo>
                <a:lnTo>
                  <a:pt x="128824" y="123160"/>
                </a:lnTo>
                <a:lnTo>
                  <a:pt x="111800" y="123160"/>
                </a:lnTo>
                <a:lnTo>
                  <a:pt x="111800" y="102547"/>
                </a:lnTo>
                <a:close/>
                <a:moveTo>
                  <a:pt x="199096" y="65728"/>
                </a:moveTo>
                <a:cubicBezTo>
                  <a:pt x="191358" y="65728"/>
                  <a:pt x="185275" y="67803"/>
                  <a:pt x="180847" y="71951"/>
                </a:cubicBezTo>
                <a:cubicBezTo>
                  <a:pt x="176419" y="76100"/>
                  <a:pt x="174205" y="81826"/>
                  <a:pt x="174205" y="89129"/>
                </a:cubicBezTo>
                <a:cubicBezTo>
                  <a:pt x="174205" y="96432"/>
                  <a:pt x="176419" y="102158"/>
                  <a:pt x="180847" y="106306"/>
                </a:cubicBezTo>
                <a:cubicBezTo>
                  <a:pt x="185275" y="110455"/>
                  <a:pt x="191358" y="112529"/>
                  <a:pt x="199096" y="112529"/>
                </a:cubicBezTo>
                <a:cubicBezTo>
                  <a:pt x="206834" y="112529"/>
                  <a:pt x="212928" y="110433"/>
                  <a:pt x="217378" y="106242"/>
                </a:cubicBezTo>
                <a:cubicBezTo>
                  <a:pt x="221827" y="102050"/>
                  <a:pt x="224052" y="96345"/>
                  <a:pt x="224052" y="89129"/>
                </a:cubicBezTo>
                <a:cubicBezTo>
                  <a:pt x="224052" y="81826"/>
                  <a:pt x="221838" y="76100"/>
                  <a:pt x="217410" y="71951"/>
                </a:cubicBezTo>
                <a:cubicBezTo>
                  <a:pt x="212982" y="67803"/>
                  <a:pt x="206877" y="65728"/>
                  <a:pt x="199096" y="65728"/>
                </a:cubicBezTo>
                <a:close/>
                <a:moveTo>
                  <a:pt x="182782" y="58728"/>
                </a:moveTo>
                <a:cubicBezTo>
                  <a:pt x="175817" y="56999"/>
                  <a:pt x="170390" y="53737"/>
                  <a:pt x="166499" y="48940"/>
                </a:cubicBezTo>
                <a:cubicBezTo>
                  <a:pt x="162609" y="44143"/>
                  <a:pt x="160663" y="38288"/>
                  <a:pt x="160663" y="31373"/>
                </a:cubicBezTo>
                <a:cubicBezTo>
                  <a:pt x="160663" y="21694"/>
                  <a:pt x="164081" y="14044"/>
                  <a:pt x="170916" y="8427"/>
                </a:cubicBezTo>
                <a:cubicBezTo>
                  <a:pt x="177752" y="2809"/>
                  <a:pt x="187145" y="0"/>
                  <a:pt x="199096" y="0"/>
                </a:cubicBezTo>
                <a:cubicBezTo>
                  <a:pt x="211090" y="0"/>
                  <a:pt x="220494" y="2809"/>
                  <a:pt x="227308" y="8427"/>
                </a:cubicBezTo>
                <a:cubicBezTo>
                  <a:pt x="234122" y="14044"/>
                  <a:pt x="237529" y="21694"/>
                  <a:pt x="237529" y="31373"/>
                </a:cubicBezTo>
                <a:cubicBezTo>
                  <a:pt x="237529" y="38288"/>
                  <a:pt x="235584" y="44143"/>
                  <a:pt x="231693" y="48940"/>
                </a:cubicBezTo>
                <a:cubicBezTo>
                  <a:pt x="227802" y="53737"/>
                  <a:pt x="222397" y="56999"/>
                  <a:pt x="215475" y="58728"/>
                </a:cubicBezTo>
                <a:cubicBezTo>
                  <a:pt x="223299" y="60586"/>
                  <a:pt x="229404" y="64183"/>
                  <a:pt x="233789" y="69520"/>
                </a:cubicBezTo>
                <a:cubicBezTo>
                  <a:pt x="238174" y="74857"/>
                  <a:pt x="240366" y="81394"/>
                  <a:pt x="240366" y="89129"/>
                </a:cubicBezTo>
                <a:cubicBezTo>
                  <a:pt x="240366" y="100840"/>
                  <a:pt x="236809" y="109828"/>
                  <a:pt x="229694" y="116094"/>
                </a:cubicBezTo>
                <a:cubicBezTo>
                  <a:pt x="222579" y="122360"/>
                  <a:pt x="212380" y="125493"/>
                  <a:pt x="199096" y="125493"/>
                </a:cubicBezTo>
                <a:cubicBezTo>
                  <a:pt x="185813" y="125493"/>
                  <a:pt x="175613" y="122360"/>
                  <a:pt x="168498" y="116094"/>
                </a:cubicBezTo>
                <a:cubicBezTo>
                  <a:pt x="161383" y="109828"/>
                  <a:pt x="157826" y="100840"/>
                  <a:pt x="157826" y="89129"/>
                </a:cubicBezTo>
                <a:cubicBezTo>
                  <a:pt x="157826" y="81394"/>
                  <a:pt x="160029" y="74857"/>
                  <a:pt x="164436" y="69520"/>
                </a:cubicBezTo>
                <a:cubicBezTo>
                  <a:pt x="168842" y="64183"/>
                  <a:pt x="174957" y="60586"/>
                  <a:pt x="182782" y="58728"/>
                </a:cubicBezTo>
                <a:close/>
                <a:moveTo>
                  <a:pt x="176849" y="32864"/>
                </a:moveTo>
                <a:cubicBezTo>
                  <a:pt x="176849" y="39130"/>
                  <a:pt x="178794" y="44024"/>
                  <a:pt x="182685" y="47546"/>
                </a:cubicBezTo>
                <a:cubicBezTo>
                  <a:pt x="186575" y="51068"/>
                  <a:pt x="192046" y="52829"/>
                  <a:pt x="199096" y="52829"/>
                </a:cubicBezTo>
                <a:cubicBezTo>
                  <a:pt x="206060" y="52829"/>
                  <a:pt x="211520" y="51068"/>
                  <a:pt x="215475" y="47546"/>
                </a:cubicBezTo>
                <a:cubicBezTo>
                  <a:pt x="219430" y="44024"/>
                  <a:pt x="221408" y="39130"/>
                  <a:pt x="221408" y="32864"/>
                </a:cubicBezTo>
                <a:cubicBezTo>
                  <a:pt x="221408" y="26598"/>
                  <a:pt x="219430" y="21715"/>
                  <a:pt x="215475" y="18215"/>
                </a:cubicBezTo>
                <a:cubicBezTo>
                  <a:pt x="211520" y="14714"/>
                  <a:pt x="206060" y="12964"/>
                  <a:pt x="199096" y="12964"/>
                </a:cubicBezTo>
                <a:cubicBezTo>
                  <a:pt x="192046" y="12964"/>
                  <a:pt x="186575" y="14714"/>
                  <a:pt x="182685" y="18215"/>
                </a:cubicBezTo>
                <a:cubicBezTo>
                  <a:pt x="178794" y="21715"/>
                  <a:pt x="176849" y="26598"/>
                  <a:pt x="176849" y="32864"/>
                </a:cubicBezTo>
                <a:close/>
              </a:path>
            </a:pathLst>
          </a:custGeom>
          <a:solidFill>
            <a:srgbClr val="262626"/>
          </a:solidFill>
          <a:ln w="4121" cap="sq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53" name="Freeform: Shape 93">
            <a:extLst>
              <a:ext uri="{FF2B5EF4-FFF2-40B4-BE49-F238E27FC236}">
                <a16:creationId xmlns:a16="http://schemas.microsoft.com/office/drawing/2014/main" id="{ACA9C120-53E2-DB42-926B-9359202F6DDD}"/>
              </a:ext>
            </a:extLst>
          </p:cNvPr>
          <p:cNvSpPr/>
          <p:nvPr/>
        </p:nvSpPr>
        <p:spPr>
          <a:xfrm>
            <a:off x="2214798" y="2095041"/>
            <a:ext cx="240043" cy="125493"/>
          </a:xfrm>
          <a:custGeom>
            <a:avLst/>
            <a:gdLst>
              <a:gd name="connsiteX0" fmla="*/ 41593 w 240043"/>
              <a:gd name="connsiteY0" fmla="*/ 12964 h 125493"/>
              <a:gd name="connsiteX1" fmla="*/ 22699 w 240043"/>
              <a:gd name="connsiteY1" fmla="*/ 25410 h 125493"/>
              <a:gd name="connsiteX2" fmla="*/ 16379 w 240043"/>
              <a:gd name="connsiteY2" fmla="*/ 62811 h 125493"/>
              <a:gd name="connsiteX3" fmla="*/ 22699 w 240043"/>
              <a:gd name="connsiteY3" fmla="*/ 100084 h 125493"/>
              <a:gd name="connsiteX4" fmla="*/ 41593 w 240043"/>
              <a:gd name="connsiteY4" fmla="*/ 112529 h 125493"/>
              <a:gd name="connsiteX5" fmla="*/ 60551 w 240043"/>
              <a:gd name="connsiteY5" fmla="*/ 100084 h 125493"/>
              <a:gd name="connsiteX6" fmla="*/ 66871 w 240043"/>
              <a:gd name="connsiteY6" fmla="*/ 62811 h 125493"/>
              <a:gd name="connsiteX7" fmla="*/ 60551 w 240043"/>
              <a:gd name="connsiteY7" fmla="*/ 25410 h 125493"/>
              <a:gd name="connsiteX8" fmla="*/ 41593 w 240043"/>
              <a:gd name="connsiteY8" fmla="*/ 12964 h 125493"/>
              <a:gd name="connsiteX9" fmla="*/ 41593 w 240043"/>
              <a:gd name="connsiteY9" fmla="*/ 0 h 125493"/>
              <a:gd name="connsiteX10" fmla="*/ 72513 w 240043"/>
              <a:gd name="connsiteY10" fmla="*/ 16076 h 125493"/>
              <a:gd name="connsiteX11" fmla="*/ 83185 w 240043"/>
              <a:gd name="connsiteY11" fmla="*/ 62811 h 125493"/>
              <a:gd name="connsiteX12" fmla="*/ 72513 w 240043"/>
              <a:gd name="connsiteY12" fmla="*/ 109418 h 125493"/>
              <a:gd name="connsiteX13" fmla="*/ 41593 w 240043"/>
              <a:gd name="connsiteY13" fmla="*/ 125493 h 125493"/>
              <a:gd name="connsiteX14" fmla="*/ 10672 w 240043"/>
              <a:gd name="connsiteY14" fmla="*/ 109418 h 125493"/>
              <a:gd name="connsiteX15" fmla="*/ 0 w 240043"/>
              <a:gd name="connsiteY15" fmla="*/ 62811 h 125493"/>
              <a:gd name="connsiteX16" fmla="*/ 10672 w 240043"/>
              <a:gd name="connsiteY16" fmla="*/ 16076 h 125493"/>
              <a:gd name="connsiteX17" fmla="*/ 41593 w 240043"/>
              <a:gd name="connsiteY17" fmla="*/ 0 h 125493"/>
              <a:gd name="connsiteX18" fmla="*/ 111800 w 240043"/>
              <a:gd name="connsiteY18" fmla="*/ 102547 h 125493"/>
              <a:gd name="connsiteX19" fmla="*/ 128824 w 240043"/>
              <a:gd name="connsiteY19" fmla="*/ 102547 h 125493"/>
              <a:gd name="connsiteX20" fmla="*/ 128824 w 240043"/>
              <a:gd name="connsiteY20" fmla="*/ 123160 h 125493"/>
              <a:gd name="connsiteX21" fmla="*/ 111800 w 240043"/>
              <a:gd name="connsiteY21" fmla="*/ 123160 h 125493"/>
              <a:gd name="connsiteX22" fmla="*/ 111800 w 240043"/>
              <a:gd name="connsiteY22" fmla="*/ 102547 h 125493"/>
              <a:gd name="connsiteX23" fmla="*/ 164726 w 240043"/>
              <a:gd name="connsiteY23" fmla="*/ 120632 h 125493"/>
              <a:gd name="connsiteX24" fmla="*/ 164726 w 240043"/>
              <a:gd name="connsiteY24" fmla="*/ 105723 h 125493"/>
              <a:gd name="connsiteX25" fmla="*/ 177139 w 240043"/>
              <a:gd name="connsiteY25" fmla="*/ 110196 h 125493"/>
              <a:gd name="connsiteX26" fmla="*/ 189488 w 240043"/>
              <a:gd name="connsiteY26" fmla="*/ 111751 h 125493"/>
              <a:gd name="connsiteX27" fmla="*/ 214121 w 240043"/>
              <a:gd name="connsiteY27" fmla="*/ 100829 h 125493"/>
              <a:gd name="connsiteX28" fmla="*/ 223858 w 240043"/>
              <a:gd name="connsiteY28" fmla="*/ 67738 h 125493"/>
              <a:gd name="connsiteX29" fmla="*/ 211993 w 240043"/>
              <a:gd name="connsiteY29" fmla="*/ 78401 h 125493"/>
              <a:gd name="connsiteX30" fmla="*/ 196130 w 240043"/>
              <a:gd name="connsiteY30" fmla="*/ 82128 h 125493"/>
              <a:gd name="connsiteX31" fmla="*/ 167531 w 240043"/>
              <a:gd name="connsiteY31" fmla="*/ 71174 h 125493"/>
              <a:gd name="connsiteX32" fmla="*/ 156988 w 240043"/>
              <a:gd name="connsiteY32" fmla="*/ 41161 h 125493"/>
              <a:gd name="connsiteX33" fmla="*/ 167950 w 240043"/>
              <a:gd name="connsiteY33" fmla="*/ 11246 h 125493"/>
              <a:gd name="connsiteX34" fmla="*/ 197162 w 240043"/>
              <a:gd name="connsiteY34" fmla="*/ 0 h 125493"/>
              <a:gd name="connsiteX35" fmla="*/ 229049 w 240043"/>
              <a:gd name="connsiteY35" fmla="*/ 16076 h 125493"/>
              <a:gd name="connsiteX36" fmla="*/ 240044 w 240043"/>
              <a:gd name="connsiteY36" fmla="*/ 62811 h 125493"/>
              <a:gd name="connsiteX37" fmla="*/ 226534 w 240043"/>
              <a:gd name="connsiteY37" fmla="*/ 108445 h 125493"/>
              <a:gd name="connsiteX38" fmla="*/ 190197 w 240043"/>
              <a:gd name="connsiteY38" fmla="*/ 125493 h 125493"/>
              <a:gd name="connsiteX39" fmla="*/ 177784 w 240043"/>
              <a:gd name="connsiteY39" fmla="*/ 124294 h 125493"/>
              <a:gd name="connsiteX40" fmla="*/ 164726 w 240043"/>
              <a:gd name="connsiteY40" fmla="*/ 120632 h 125493"/>
              <a:gd name="connsiteX41" fmla="*/ 197162 w 240043"/>
              <a:gd name="connsiteY41" fmla="*/ 69358 h 125493"/>
              <a:gd name="connsiteX42" fmla="*/ 214540 w 240043"/>
              <a:gd name="connsiteY42" fmla="*/ 61807 h 125493"/>
              <a:gd name="connsiteX43" fmla="*/ 220956 w 240043"/>
              <a:gd name="connsiteY43" fmla="*/ 41161 h 125493"/>
              <a:gd name="connsiteX44" fmla="*/ 214540 w 240043"/>
              <a:gd name="connsiteY44" fmla="*/ 20548 h 125493"/>
              <a:gd name="connsiteX45" fmla="*/ 197162 w 240043"/>
              <a:gd name="connsiteY45" fmla="*/ 12964 h 125493"/>
              <a:gd name="connsiteX46" fmla="*/ 179783 w 240043"/>
              <a:gd name="connsiteY46" fmla="*/ 20548 h 125493"/>
              <a:gd name="connsiteX47" fmla="*/ 173367 w 240043"/>
              <a:gd name="connsiteY47" fmla="*/ 41161 h 125493"/>
              <a:gd name="connsiteX48" fmla="*/ 179783 w 240043"/>
              <a:gd name="connsiteY48" fmla="*/ 61807 h 125493"/>
              <a:gd name="connsiteX49" fmla="*/ 197162 w 240043"/>
              <a:gd name="connsiteY49" fmla="*/ 69358 h 12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40043" h="125493">
                <a:moveTo>
                  <a:pt x="41593" y="12964"/>
                </a:moveTo>
                <a:cubicBezTo>
                  <a:pt x="33210" y="12964"/>
                  <a:pt x="26912" y="17113"/>
                  <a:pt x="22699" y="25410"/>
                </a:cubicBezTo>
                <a:cubicBezTo>
                  <a:pt x="18486" y="33707"/>
                  <a:pt x="16379" y="46174"/>
                  <a:pt x="16379" y="62811"/>
                </a:cubicBezTo>
                <a:cubicBezTo>
                  <a:pt x="16379" y="79362"/>
                  <a:pt x="18486" y="91786"/>
                  <a:pt x="22699" y="100084"/>
                </a:cubicBezTo>
                <a:cubicBezTo>
                  <a:pt x="26912" y="108381"/>
                  <a:pt x="33210" y="112529"/>
                  <a:pt x="41593" y="112529"/>
                </a:cubicBezTo>
                <a:cubicBezTo>
                  <a:pt x="50019" y="112529"/>
                  <a:pt x="56338" y="108381"/>
                  <a:pt x="60551" y="100084"/>
                </a:cubicBezTo>
                <a:cubicBezTo>
                  <a:pt x="64764" y="91786"/>
                  <a:pt x="66871" y="79362"/>
                  <a:pt x="66871" y="62811"/>
                </a:cubicBezTo>
                <a:cubicBezTo>
                  <a:pt x="66871" y="46174"/>
                  <a:pt x="64764" y="33707"/>
                  <a:pt x="60551" y="25410"/>
                </a:cubicBezTo>
                <a:cubicBezTo>
                  <a:pt x="56338" y="17113"/>
                  <a:pt x="50019" y="12964"/>
                  <a:pt x="41593" y="12964"/>
                </a:cubicBezTo>
                <a:close/>
                <a:moveTo>
                  <a:pt x="41593" y="0"/>
                </a:moveTo>
                <a:cubicBezTo>
                  <a:pt x="55091" y="0"/>
                  <a:pt x="65398" y="5359"/>
                  <a:pt x="72513" y="16076"/>
                </a:cubicBezTo>
                <a:cubicBezTo>
                  <a:pt x="79628" y="26793"/>
                  <a:pt x="83185" y="42371"/>
                  <a:pt x="83185" y="62811"/>
                </a:cubicBezTo>
                <a:cubicBezTo>
                  <a:pt x="83185" y="83165"/>
                  <a:pt x="79628" y="98701"/>
                  <a:pt x="72513" y="109418"/>
                </a:cubicBezTo>
                <a:cubicBezTo>
                  <a:pt x="65398" y="120135"/>
                  <a:pt x="55091" y="125493"/>
                  <a:pt x="41593" y="125493"/>
                </a:cubicBezTo>
                <a:cubicBezTo>
                  <a:pt x="28094" y="125493"/>
                  <a:pt x="17787" y="120135"/>
                  <a:pt x="10672" y="109418"/>
                </a:cubicBezTo>
                <a:cubicBezTo>
                  <a:pt x="3557" y="98701"/>
                  <a:pt x="0" y="83165"/>
                  <a:pt x="0" y="62811"/>
                </a:cubicBezTo>
                <a:cubicBezTo>
                  <a:pt x="0" y="42371"/>
                  <a:pt x="3557" y="26793"/>
                  <a:pt x="10672" y="16076"/>
                </a:cubicBezTo>
                <a:cubicBezTo>
                  <a:pt x="17787" y="5359"/>
                  <a:pt x="28094" y="0"/>
                  <a:pt x="41593" y="0"/>
                </a:cubicBezTo>
                <a:close/>
                <a:moveTo>
                  <a:pt x="111800" y="102547"/>
                </a:moveTo>
                <a:lnTo>
                  <a:pt x="128824" y="102547"/>
                </a:lnTo>
                <a:lnTo>
                  <a:pt x="128824" y="123160"/>
                </a:lnTo>
                <a:lnTo>
                  <a:pt x="111800" y="123160"/>
                </a:lnTo>
                <a:lnTo>
                  <a:pt x="111800" y="102547"/>
                </a:lnTo>
                <a:close/>
                <a:moveTo>
                  <a:pt x="164726" y="120632"/>
                </a:moveTo>
                <a:lnTo>
                  <a:pt x="164726" y="105723"/>
                </a:lnTo>
                <a:cubicBezTo>
                  <a:pt x="168810" y="107668"/>
                  <a:pt x="172948" y="109159"/>
                  <a:pt x="177139" y="110196"/>
                </a:cubicBezTo>
                <a:cubicBezTo>
                  <a:pt x="181331" y="111233"/>
                  <a:pt x="185447" y="111751"/>
                  <a:pt x="189488" y="111751"/>
                </a:cubicBezTo>
                <a:cubicBezTo>
                  <a:pt x="200235" y="111751"/>
                  <a:pt x="208446" y="108111"/>
                  <a:pt x="214121" y="100829"/>
                </a:cubicBezTo>
                <a:cubicBezTo>
                  <a:pt x="219796" y="93548"/>
                  <a:pt x="223041" y="82517"/>
                  <a:pt x="223858" y="67738"/>
                </a:cubicBezTo>
                <a:cubicBezTo>
                  <a:pt x="220720" y="72362"/>
                  <a:pt x="216765" y="75916"/>
                  <a:pt x="211993" y="78401"/>
                </a:cubicBezTo>
                <a:cubicBezTo>
                  <a:pt x="207221" y="80886"/>
                  <a:pt x="201933" y="82128"/>
                  <a:pt x="196130" y="82128"/>
                </a:cubicBezTo>
                <a:cubicBezTo>
                  <a:pt x="184093" y="82128"/>
                  <a:pt x="174560" y="78477"/>
                  <a:pt x="167531" y="71174"/>
                </a:cubicBezTo>
                <a:cubicBezTo>
                  <a:pt x="160502" y="63870"/>
                  <a:pt x="156988" y="53866"/>
                  <a:pt x="156988" y="41161"/>
                </a:cubicBezTo>
                <a:cubicBezTo>
                  <a:pt x="156988" y="28716"/>
                  <a:pt x="160642" y="18744"/>
                  <a:pt x="167950" y="11246"/>
                </a:cubicBezTo>
                <a:cubicBezTo>
                  <a:pt x="175258" y="3749"/>
                  <a:pt x="184996" y="0"/>
                  <a:pt x="197162" y="0"/>
                </a:cubicBezTo>
                <a:cubicBezTo>
                  <a:pt x="211090" y="0"/>
                  <a:pt x="221720" y="5359"/>
                  <a:pt x="229049" y="16076"/>
                </a:cubicBezTo>
                <a:cubicBezTo>
                  <a:pt x="236379" y="26793"/>
                  <a:pt x="240044" y="42371"/>
                  <a:pt x="240044" y="62811"/>
                </a:cubicBezTo>
                <a:cubicBezTo>
                  <a:pt x="240044" y="81869"/>
                  <a:pt x="235541" y="97080"/>
                  <a:pt x="226534" y="108445"/>
                </a:cubicBezTo>
                <a:cubicBezTo>
                  <a:pt x="217528" y="119811"/>
                  <a:pt x="205416" y="125493"/>
                  <a:pt x="190197" y="125493"/>
                </a:cubicBezTo>
                <a:cubicBezTo>
                  <a:pt x="186113" y="125493"/>
                  <a:pt x="181976" y="125093"/>
                  <a:pt x="177784" y="124294"/>
                </a:cubicBezTo>
                <a:cubicBezTo>
                  <a:pt x="173592" y="123495"/>
                  <a:pt x="169240" y="122274"/>
                  <a:pt x="164726" y="120632"/>
                </a:cubicBezTo>
                <a:close/>
                <a:moveTo>
                  <a:pt x="197162" y="69358"/>
                </a:moveTo>
                <a:cubicBezTo>
                  <a:pt x="204470" y="69358"/>
                  <a:pt x="210263" y="66841"/>
                  <a:pt x="214540" y="61807"/>
                </a:cubicBezTo>
                <a:cubicBezTo>
                  <a:pt x="218818" y="56772"/>
                  <a:pt x="220956" y="49890"/>
                  <a:pt x="220956" y="41161"/>
                </a:cubicBezTo>
                <a:cubicBezTo>
                  <a:pt x="220956" y="32475"/>
                  <a:pt x="218818" y="25604"/>
                  <a:pt x="214540" y="20548"/>
                </a:cubicBezTo>
                <a:cubicBezTo>
                  <a:pt x="210263" y="15492"/>
                  <a:pt x="204470" y="12964"/>
                  <a:pt x="197162" y="12964"/>
                </a:cubicBezTo>
                <a:cubicBezTo>
                  <a:pt x="189853" y="12964"/>
                  <a:pt x="184061" y="15492"/>
                  <a:pt x="179783" y="20548"/>
                </a:cubicBezTo>
                <a:cubicBezTo>
                  <a:pt x="175505" y="25604"/>
                  <a:pt x="173367" y="32475"/>
                  <a:pt x="173367" y="41161"/>
                </a:cubicBezTo>
                <a:cubicBezTo>
                  <a:pt x="173367" y="49890"/>
                  <a:pt x="175505" y="56772"/>
                  <a:pt x="179783" y="61807"/>
                </a:cubicBezTo>
                <a:cubicBezTo>
                  <a:pt x="184061" y="66841"/>
                  <a:pt x="189853" y="69358"/>
                  <a:pt x="197162" y="69358"/>
                </a:cubicBezTo>
                <a:close/>
              </a:path>
            </a:pathLst>
          </a:custGeom>
          <a:solidFill>
            <a:srgbClr val="262626"/>
          </a:solidFill>
          <a:ln w="4121" cap="sq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54" name="Freeform: Shape 94">
            <a:extLst>
              <a:ext uri="{FF2B5EF4-FFF2-40B4-BE49-F238E27FC236}">
                <a16:creationId xmlns:a16="http://schemas.microsoft.com/office/drawing/2014/main" id="{F6436359-1BC6-9242-8A4C-BE802C2E60B1}"/>
              </a:ext>
            </a:extLst>
          </p:cNvPr>
          <p:cNvSpPr/>
          <p:nvPr/>
        </p:nvSpPr>
        <p:spPr>
          <a:xfrm>
            <a:off x="2378846" y="1770340"/>
            <a:ext cx="71706" cy="120955"/>
          </a:xfrm>
          <a:custGeom>
            <a:avLst/>
            <a:gdLst>
              <a:gd name="connsiteX0" fmla="*/ 2386 w 71706"/>
              <a:gd name="connsiteY0" fmla="*/ 107149 h 120955"/>
              <a:gd name="connsiteX1" fmla="*/ 28953 w 71706"/>
              <a:gd name="connsiteY1" fmla="*/ 107149 h 120955"/>
              <a:gd name="connsiteX2" fmla="*/ 28953 w 71706"/>
              <a:gd name="connsiteY2" fmla="*/ 14909 h 120955"/>
              <a:gd name="connsiteX3" fmla="*/ 0 w 71706"/>
              <a:gd name="connsiteY3" fmla="*/ 20743 h 120955"/>
              <a:gd name="connsiteX4" fmla="*/ 0 w 71706"/>
              <a:gd name="connsiteY4" fmla="*/ 5834 h 120955"/>
              <a:gd name="connsiteX5" fmla="*/ 28825 w 71706"/>
              <a:gd name="connsiteY5" fmla="*/ 0 h 120955"/>
              <a:gd name="connsiteX6" fmla="*/ 45075 w 71706"/>
              <a:gd name="connsiteY6" fmla="*/ 0 h 120955"/>
              <a:gd name="connsiteX7" fmla="*/ 45075 w 71706"/>
              <a:gd name="connsiteY7" fmla="*/ 107149 h 120955"/>
              <a:gd name="connsiteX8" fmla="*/ 71707 w 71706"/>
              <a:gd name="connsiteY8" fmla="*/ 107149 h 120955"/>
              <a:gd name="connsiteX9" fmla="*/ 71707 w 71706"/>
              <a:gd name="connsiteY9" fmla="*/ 120956 h 120955"/>
              <a:gd name="connsiteX10" fmla="*/ 2386 w 71706"/>
              <a:gd name="connsiteY10" fmla="*/ 120956 h 120955"/>
              <a:gd name="connsiteX11" fmla="*/ 2386 w 71706"/>
              <a:gd name="connsiteY11" fmla="*/ 107149 h 120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706" h="120955">
                <a:moveTo>
                  <a:pt x="2386" y="107149"/>
                </a:moveTo>
                <a:lnTo>
                  <a:pt x="28953" y="107149"/>
                </a:lnTo>
                <a:lnTo>
                  <a:pt x="28953" y="14909"/>
                </a:lnTo>
                <a:lnTo>
                  <a:pt x="0" y="20743"/>
                </a:lnTo>
                <a:lnTo>
                  <a:pt x="0" y="5834"/>
                </a:lnTo>
                <a:lnTo>
                  <a:pt x="28825" y="0"/>
                </a:lnTo>
                <a:lnTo>
                  <a:pt x="45075" y="0"/>
                </a:lnTo>
                <a:lnTo>
                  <a:pt x="45075" y="107149"/>
                </a:lnTo>
                <a:lnTo>
                  <a:pt x="71707" y="107149"/>
                </a:lnTo>
                <a:lnTo>
                  <a:pt x="71707" y="120956"/>
                </a:lnTo>
                <a:lnTo>
                  <a:pt x="2386" y="120956"/>
                </a:lnTo>
                <a:lnTo>
                  <a:pt x="2386" y="107149"/>
                </a:lnTo>
                <a:close/>
              </a:path>
            </a:pathLst>
          </a:custGeom>
          <a:solidFill>
            <a:srgbClr val="262626"/>
          </a:solidFill>
          <a:ln w="4121" cap="sq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55" name="Freeform: Shape 95">
            <a:extLst>
              <a:ext uri="{FF2B5EF4-FFF2-40B4-BE49-F238E27FC236}">
                <a16:creationId xmlns:a16="http://schemas.microsoft.com/office/drawing/2014/main" id="{023B436C-83DC-9246-81F1-2D39A10AD705}"/>
              </a:ext>
            </a:extLst>
          </p:cNvPr>
          <p:cNvSpPr/>
          <p:nvPr/>
        </p:nvSpPr>
        <p:spPr>
          <a:xfrm rot="16200000">
            <a:off x="1900739" y="3399076"/>
            <a:ext cx="350320" cy="138068"/>
          </a:xfrm>
          <a:custGeom>
            <a:avLst/>
            <a:gdLst>
              <a:gd name="connsiteX0" fmla="*/ 106843 w 350320"/>
              <a:gd name="connsiteY0" fmla="*/ 13134 h 138068"/>
              <a:gd name="connsiteX1" fmla="*/ 106843 w 350320"/>
              <a:gd name="connsiteY1" fmla="*/ 32127 h 138068"/>
              <a:gd name="connsiteX2" fmla="*/ 87530 w 350320"/>
              <a:gd name="connsiteY2" fmla="*/ 19454 h 138068"/>
              <a:gd name="connsiteX3" fmla="*/ 65766 w 350320"/>
              <a:gd name="connsiteY3" fmla="*/ 15273 h 138068"/>
              <a:gd name="connsiteX4" fmla="*/ 31009 w 350320"/>
              <a:gd name="connsiteY4" fmla="*/ 29242 h 138068"/>
              <a:gd name="connsiteX5" fmla="*/ 18950 w 350320"/>
              <a:gd name="connsiteY5" fmla="*/ 69593 h 138068"/>
              <a:gd name="connsiteX6" fmla="*/ 31009 w 350320"/>
              <a:gd name="connsiteY6" fmla="*/ 109814 h 138068"/>
              <a:gd name="connsiteX7" fmla="*/ 65766 w 350320"/>
              <a:gd name="connsiteY7" fmla="*/ 123783 h 138068"/>
              <a:gd name="connsiteX8" fmla="*/ 87530 w 350320"/>
              <a:gd name="connsiteY8" fmla="*/ 119570 h 138068"/>
              <a:gd name="connsiteX9" fmla="*/ 106843 w 350320"/>
              <a:gd name="connsiteY9" fmla="*/ 106930 h 138068"/>
              <a:gd name="connsiteX10" fmla="*/ 106843 w 350320"/>
              <a:gd name="connsiteY10" fmla="*/ 125728 h 138068"/>
              <a:gd name="connsiteX11" fmla="*/ 86917 w 350320"/>
              <a:gd name="connsiteY11" fmla="*/ 135354 h 138068"/>
              <a:gd name="connsiteX12" fmla="*/ 64734 w 350320"/>
              <a:gd name="connsiteY12" fmla="*/ 138563 h 138068"/>
              <a:gd name="connsiteX13" fmla="*/ 17338 w 350320"/>
              <a:gd name="connsiteY13" fmla="*/ 120056 h 138068"/>
              <a:gd name="connsiteX14" fmla="*/ 56 w 350320"/>
              <a:gd name="connsiteY14" fmla="*/ 69593 h 138068"/>
              <a:gd name="connsiteX15" fmla="*/ 17338 w 350320"/>
              <a:gd name="connsiteY15" fmla="*/ 19000 h 138068"/>
              <a:gd name="connsiteX16" fmla="*/ 64734 w 350320"/>
              <a:gd name="connsiteY16" fmla="*/ 494 h 138068"/>
              <a:gd name="connsiteX17" fmla="*/ 87110 w 350320"/>
              <a:gd name="connsiteY17" fmla="*/ 3670 h 138068"/>
              <a:gd name="connsiteX18" fmla="*/ 106843 w 350320"/>
              <a:gd name="connsiteY18" fmla="*/ 13134 h 138068"/>
              <a:gd name="connsiteX19" fmla="*/ 152385 w 350320"/>
              <a:gd name="connsiteY19" fmla="*/ 17672 h 138068"/>
              <a:gd name="connsiteX20" fmla="*/ 152385 w 350320"/>
              <a:gd name="connsiteY20" fmla="*/ 121191 h 138068"/>
              <a:gd name="connsiteX21" fmla="*/ 174052 w 350320"/>
              <a:gd name="connsiteY21" fmla="*/ 121191 h 138068"/>
              <a:gd name="connsiteX22" fmla="*/ 214161 w 350320"/>
              <a:gd name="connsiteY22" fmla="*/ 108713 h 138068"/>
              <a:gd name="connsiteX23" fmla="*/ 226865 w 350320"/>
              <a:gd name="connsiteY23" fmla="*/ 69269 h 138068"/>
              <a:gd name="connsiteX24" fmla="*/ 214161 w 350320"/>
              <a:gd name="connsiteY24" fmla="*/ 30117 h 138068"/>
              <a:gd name="connsiteX25" fmla="*/ 174052 w 350320"/>
              <a:gd name="connsiteY25" fmla="*/ 17672 h 138068"/>
              <a:gd name="connsiteX26" fmla="*/ 152385 w 350320"/>
              <a:gd name="connsiteY26" fmla="*/ 17672 h 138068"/>
              <a:gd name="connsiteX27" fmla="*/ 134458 w 350320"/>
              <a:gd name="connsiteY27" fmla="*/ 2892 h 138068"/>
              <a:gd name="connsiteX28" fmla="*/ 171279 w 350320"/>
              <a:gd name="connsiteY28" fmla="*/ 2892 h 138068"/>
              <a:gd name="connsiteX29" fmla="*/ 227767 w 350320"/>
              <a:gd name="connsiteY29" fmla="*/ 18968 h 138068"/>
              <a:gd name="connsiteX30" fmla="*/ 245758 w 350320"/>
              <a:gd name="connsiteY30" fmla="*/ 69269 h 138068"/>
              <a:gd name="connsiteX31" fmla="*/ 227671 w 350320"/>
              <a:gd name="connsiteY31" fmla="*/ 119829 h 138068"/>
              <a:gd name="connsiteX32" fmla="*/ 171279 w 350320"/>
              <a:gd name="connsiteY32" fmla="*/ 135970 h 138068"/>
              <a:gd name="connsiteX33" fmla="*/ 134458 w 350320"/>
              <a:gd name="connsiteY33" fmla="*/ 135970 h 138068"/>
              <a:gd name="connsiteX34" fmla="*/ 134458 w 350320"/>
              <a:gd name="connsiteY34" fmla="*/ 2892 h 138068"/>
              <a:gd name="connsiteX35" fmla="*/ 274285 w 350320"/>
              <a:gd name="connsiteY35" fmla="*/ 2892 h 138068"/>
              <a:gd name="connsiteX36" fmla="*/ 350377 w 350320"/>
              <a:gd name="connsiteY36" fmla="*/ 2892 h 138068"/>
              <a:gd name="connsiteX37" fmla="*/ 350377 w 350320"/>
              <a:gd name="connsiteY37" fmla="*/ 18060 h 138068"/>
              <a:gd name="connsiteX38" fmla="*/ 292212 w 350320"/>
              <a:gd name="connsiteY38" fmla="*/ 18060 h 138068"/>
              <a:gd name="connsiteX39" fmla="*/ 292212 w 350320"/>
              <a:gd name="connsiteY39" fmla="*/ 57277 h 138068"/>
              <a:gd name="connsiteX40" fmla="*/ 344702 w 350320"/>
              <a:gd name="connsiteY40" fmla="*/ 57277 h 138068"/>
              <a:gd name="connsiteX41" fmla="*/ 344702 w 350320"/>
              <a:gd name="connsiteY41" fmla="*/ 72445 h 138068"/>
              <a:gd name="connsiteX42" fmla="*/ 292212 w 350320"/>
              <a:gd name="connsiteY42" fmla="*/ 72445 h 138068"/>
              <a:gd name="connsiteX43" fmla="*/ 292212 w 350320"/>
              <a:gd name="connsiteY43" fmla="*/ 135970 h 138068"/>
              <a:gd name="connsiteX44" fmla="*/ 274285 w 350320"/>
              <a:gd name="connsiteY44" fmla="*/ 135970 h 138068"/>
              <a:gd name="connsiteX45" fmla="*/ 274285 w 350320"/>
              <a:gd name="connsiteY45" fmla="*/ 2892 h 138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50320" h="138068">
                <a:moveTo>
                  <a:pt x="106843" y="13134"/>
                </a:moveTo>
                <a:lnTo>
                  <a:pt x="106843" y="32127"/>
                </a:lnTo>
                <a:cubicBezTo>
                  <a:pt x="100781" y="26466"/>
                  <a:pt x="94343" y="22242"/>
                  <a:pt x="87530" y="19454"/>
                </a:cubicBezTo>
                <a:cubicBezTo>
                  <a:pt x="80716" y="16667"/>
                  <a:pt x="73461" y="15273"/>
                  <a:pt x="65766" y="15273"/>
                </a:cubicBezTo>
                <a:cubicBezTo>
                  <a:pt x="50633" y="15273"/>
                  <a:pt x="39048" y="19929"/>
                  <a:pt x="31009" y="29242"/>
                </a:cubicBezTo>
                <a:cubicBezTo>
                  <a:pt x="22970" y="38554"/>
                  <a:pt x="18950" y="52005"/>
                  <a:pt x="18950" y="69593"/>
                </a:cubicBezTo>
                <a:cubicBezTo>
                  <a:pt x="18950" y="87095"/>
                  <a:pt x="22970" y="100502"/>
                  <a:pt x="31009" y="109814"/>
                </a:cubicBezTo>
                <a:cubicBezTo>
                  <a:pt x="39048" y="119127"/>
                  <a:pt x="50633" y="123783"/>
                  <a:pt x="65766" y="123783"/>
                </a:cubicBezTo>
                <a:cubicBezTo>
                  <a:pt x="73461" y="123783"/>
                  <a:pt x="80716" y="122379"/>
                  <a:pt x="87530" y="119570"/>
                </a:cubicBezTo>
                <a:cubicBezTo>
                  <a:pt x="94343" y="116761"/>
                  <a:pt x="100781" y="112547"/>
                  <a:pt x="106843" y="106930"/>
                </a:cubicBezTo>
                <a:lnTo>
                  <a:pt x="106843" y="125728"/>
                </a:lnTo>
                <a:cubicBezTo>
                  <a:pt x="100566" y="130006"/>
                  <a:pt x="93924" y="133215"/>
                  <a:pt x="86917" y="135354"/>
                </a:cubicBezTo>
                <a:cubicBezTo>
                  <a:pt x="79910" y="137493"/>
                  <a:pt x="72516" y="138563"/>
                  <a:pt x="64734" y="138563"/>
                </a:cubicBezTo>
                <a:cubicBezTo>
                  <a:pt x="44658" y="138563"/>
                  <a:pt x="28859" y="132394"/>
                  <a:pt x="17338" y="120056"/>
                </a:cubicBezTo>
                <a:cubicBezTo>
                  <a:pt x="5817" y="107719"/>
                  <a:pt x="56" y="90897"/>
                  <a:pt x="56" y="69593"/>
                </a:cubicBezTo>
                <a:cubicBezTo>
                  <a:pt x="56" y="48202"/>
                  <a:pt x="5817" y="31338"/>
                  <a:pt x="17338" y="19000"/>
                </a:cubicBezTo>
                <a:cubicBezTo>
                  <a:pt x="28859" y="6663"/>
                  <a:pt x="44658" y="494"/>
                  <a:pt x="64734" y="494"/>
                </a:cubicBezTo>
                <a:cubicBezTo>
                  <a:pt x="72644" y="494"/>
                  <a:pt x="80103" y="1553"/>
                  <a:pt x="87110" y="3670"/>
                </a:cubicBezTo>
                <a:cubicBezTo>
                  <a:pt x="94118" y="5788"/>
                  <a:pt x="100695" y="8942"/>
                  <a:pt x="106843" y="13134"/>
                </a:cubicBezTo>
                <a:close/>
                <a:moveTo>
                  <a:pt x="152385" y="17672"/>
                </a:moveTo>
                <a:lnTo>
                  <a:pt x="152385" y="121191"/>
                </a:lnTo>
                <a:lnTo>
                  <a:pt x="174052" y="121191"/>
                </a:lnTo>
                <a:cubicBezTo>
                  <a:pt x="192322" y="121191"/>
                  <a:pt x="205692" y="117031"/>
                  <a:pt x="214161" y="108713"/>
                </a:cubicBezTo>
                <a:cubicBezTo>
                  <a:pt x="222630" y="100394"/>
                  <a:pt x="226865" y="87246"/>
                  <a:pt x="226865" y="69269"/>
                </a:cubicBezTo>
                <a:cubicBezTo>
                  <a:pt x="226865" y="51465"/>
                  <a:pt x="222630" y="38414"/>
                  <a:pt x="214161" y="30117"/>
                </a:cubicBezTo>
                <a:cubicBezTo>
                  <a:pt x="205692" y="21820"/>
                  <a:pt x="192322" y="17672"/>
                  <a:pt x="174052" y="17672"/>
                </a:cubicBezTo>
                <a:lnTo>
                  <a:pt x="152385" y="17672"/>
                </a:lnTo>
                <a:close/>
                <a:moveTo>
                  <a:pt x="134458" y="2892"/>
                </a:moveTo>
                <a:lnTo>
                  <a:pt x="171279" y="2892"/>
                </a:lnTo>
                <a:cubicBezTo>
                  <a:pt x="196944" y="2892"/>
                  <a:pt x="215773" y="8251"/>
                  <a:pt x="227767" y="18968"/>
                </a:cubicBezTo>
                <a:cubicBezTo>
                  <a:pt x="239761" y="29685"/>
                  <a:pt x="245758" y="46452"/>
                  <a:pt x="245758" y="69269"/>
                </a:cubicBezTo>
                <a:cubicBezTo>
                  <a:pt x="245758" y="92216"/>
                  <a:pt x="239729" y="109069"/>
                  <a:pt x="227671" y="119829"/>
                </a:cubicBezTo>
                <a:cubicBezTo>
                  <a:pt x="215612" y="130589"/>
                  <a:pt x="196815" y="135970"/>
                  <a:pt x="171279" y="135970"/>
                </a:cubicBezTo>
                <a:lnTo>
                  <a:pt x="134458" y="135970"/>
                </a:lnTo>
                <a:lnTo>
                  <a:pt x="134458" y="2892"/>
                </a:lnTo>
                <a:close/>
                <a:moveTo>
                  <a:pt x="274285" y="2892"/>
                </a:moveTo>
                <a:lnTo>
                  <a:pt x="350377" y="2892"/>
                </a:lnTo>
                <a:lnTo>
                  <a:pt x="350377" y="18060"/>
                </a:lnTo>
                <a:lnTo>
                  <a:pt x="292212" y="18060"/>
                </a:lnTo>
                <a:lnTo>
                  <a:pt x="292212" y="57277"/>
                </a:lnTo>
                <a:lnTo>
                  <a:pt x="344702" y="57277"/>
                </a:lnTo>
                <a:lnTo>
                  <a:pt x="344702" y="72445"/>
                </a:lnTo>
                <a:lnTo>
                  <a:pt x="292212" y="72445"/>
                </a:lnTo>
                <a:lnTo>
                  <a:pt x="292212" y="135970"/>
                </a:lnTo>
                <a:lnTo>
                  <a:pt x="274285" y="135970"/>
                </a:lnTo>
                <a:lnTo>
                  <a:pt x="274285" y="2892"/>
                </a:lnTo>
                <a:close/>
              </a:path>
            </a:pathLst>
          </a:custGeom>
          <a:solidFill>
            <a:srgbClr val="262626"/>
          </a:solidFill>
          <a:ln w="4121" cap="sq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56" name="Freeform: Shape 96">
            <a:extLst>
              <a:ext uri="{FF2B5EF4-FFF2-40B4-BE49-F238E27FC236}">
                <a16:creationId xmlns:a16="http://schemas.microsoft.com/office/drawing/2014/main" id="{CA32F735-C464-124B-A06D-4230C4AB29A0}"/>
              </a:ext>
            </a:extLst>
          </p:cNvPr>
          <p:cNvSpPr/>
          <p:nvPr/>
        </p:nvSpPr>
        <p:spPr>
          <a:xfrm>
            <a:off x="2521795" y="1853935"/>
            <a:ext cx="3981571" cy="3248331"/>
          </a:xfrm>
          <a:custGeom>
            <a:avLst/>
            <a:gdLst>
              <a:gd name="connsiteX0" fmla="*/ 0 w 3981571"/>
              <a:gd name="connsiteY0" fmla="*/ 3248332 h 3248331"/>
              <a:gd name="connsiteX1" fmla="*/ 0 w 3981571"/>
              <a:gd name="connsiteY1" fmla="*/ 3247564 h 3248331"/>
              <a:gd name="connsiteX2" fmla="*/ 1659 w 3981571"/>
              <a:gd name="connsiteY2" fmla="*/ 3247564 h 3248331"/>
              <a:gd name="connsiteX3" fmla="*/ 1659 w 3981571"/>
              <a:gd name="connsiteY3" fmla="*/ 3246797 h 3248331"/>
              <a:gd name="connsiteX4" fmla="*/ 4544 w 3981571"/>
              <a:gd name="connsiteY4" fmla="*/ 3246797 h 3248331"/>
              <a:gd name="connsiteX5" fmla="*/ 4544 w 3981571"/>
              <a:gd name="connsiteY5" fmla="*/ 3246029 h 3248331"/>
              <a:gd name="connsiteX6" fmla="*/ 6583 w 3981571"/>
              <a:gd name="connsiteY6" fmla="*/ 3246029 h 3248331"/>
              <a:gd name="connsiteX7" fmla="*/ 6583 w 3981571"/>
              <a:gd name="connsiteY7" fmla="*/ 3245262 h 3248331"/>
              <a:gd name="connsiteX8" fmla="*/ 8502 w 3981571"/>
              <a:gd name="connsiteY8" fmla="*/ 3245262 h 3248331"/>
              <a:gd name="connsiteX9" fmla="*/ 8502 w 3981571"/>
              <a:gd name="connsiteY9" fmla="*/ 3244495 h 3248331"/>
              <a:gd name="connsiteX10" fmla="*/ 9773 w 3981571"/>
              <a:gd name="connsiteY10" fmla="*/ 3244495 h 3248331"/>
              <a:gd name="connsiteX11" fmla="*/ 9773 w 3981571"/>
              <a:gd name="connsiteY11" fmla="*/ 3243727 h 3248331"/>
              <a:gd name="connsiteX12" fmla="*/ 17717 w 3981571"/>
              <a:gd name="connsiteY12" fmla="*/ 3243727 h 3248331"/>
              <a:gd name="connsiteX13" fmla="*/ 17717 w 3981571"/>
              <a:gd name="connsiteY13" fmla="*/ 3242960 h 3248331"/>
              <a:gd name="connsiteX14" fmla="*/ 20099 w 3981571"/>
              <a:gd name="connsiteY14" fmla="*/ 3242960 h 3248331"/>
              <a:gd name="connsiteX15" fmla="*/ 20099 w 3981571"/>
              <a:gd name="connsiteY15" fmla="*/ 3242192 h 3248331"/>
              <a:gd name="connsiteX16" fmla="*/ 20185 w 3981571"/>
              <a:gd name="connsiteY16" fmla="*/ 3242192 h 3248331"/>
              <a:gd name="connsiteX17" fmla="*/ 20185 w 3981571"/>
              <a:gd name="connsiteY17" fmla="*/ 3241425 h 3248331"/>
              <a:gd name="connsiteX18" fmla="*/ 23322 w 3981571"/>
              <a:gd name="connsiteY18" fmla="*/ 3241425 h 3248331"/>
              <a:gd name="connsiteX19" fmla="*/ 23322 w 3981571"/>
              <a:gd name="connsiteY19" fmla="*/ 3240657 h 3248331"/>
              <a:gd name="connsiteX20" fmla="*/ 23499 w 3981571"/>
              <a:gd name="connsiteY20" fmla="*/ 3240657 h 3248331"/>
              <a:gd name="connsiteX21" fmla="*/ 23499 w 3981571"/>
              <a:gd name="connsiteY21" fmla="*/ 3239890 h 3248331"/>
              <a:gd name="connsiteX22" fmla="*/ 25876 w 3981571"/>
              <a:gd name="connsiteY22" fmla="*/ 3239890 h 3248331"/>
              <a:gd name="connsiteX23" fmla="*/ 25876 w 3981571"/>
              <a:gd name="connsiteY23" fmla="*/ 3239122 h 3248331"/>
              <a:gd name="connsiteX24" fmla="*/ 27028 w 3981571"/>
              <a:gd name="connsiteY24" fmla="*/ 3239122 h 3248331"/>
              <a:gd name="connsiteX25" fmla="*/ 27028 w 3981571"/>
              <a:gd name="connsiteY25" fmla="*/ 3238354 h 3248331"/>
              <a:gd name="connsiteX26" fmla="*/ 27903 w 3981571"/>
              <a:gd name="connsiteY26" fmla="*/ 3238354 h 3248331"/>
              <a:gd name="connsiteX27" fmla="*/ 27903 w 3981571"/>
              <a:gd name="connsiteY27" fmla="*/ 3237587 h 3248331"/>
              <a:gd name="connsiteX28" fmla="*/ 31002 w 3981571"/>
              <a:gd name="connsiteY28" fmla="*/ 3237587 h 3248331"/>
              <a:gd name="connsiteX29" fmla="*/ 31002 w 3981571"/>
              <a:gd name="connsiteY29" fmla="*/ 3236820 h 3248331"/>
              <a:gd name="connsiteX30" fmla="*/ 31369 w 3981571"/>
              <a:gd name="connsiteY30" fmla="*/ 3236820 h 3248331"/>
              <a:gd name="connsiteX31" fmla="*/ 31369 w 3981571"/>
              <a:gd name="connsiteY31" fmla="*/ 3236052 h 3248331"/>
              <a:gd name="connsiteX32" fmla="*/ 31572 w 3981571"/>
              <a:gd name="connsiteY32" fmla="*/ 3236052 h 3248331"/>
              <a:gd name="connsiteX33" fmla="*/ 31572 w 3981571"/>
              <a:gd name="connsiteY33" fmla="*/ 3235285 h 3248331"/>
              <a:gd name="connsiteX34" fmla="*/ 32306 w 3981571"/>
              <a:gd name="connsiteY34" fmla="*/ 3235285 h 3248331"/>
              <a:gd name="connsiteX35" fmla="*/ 32306 w 3981571"/>
              <a:gd name="connsiteY35" fmla="*/ 3234517 h 3248331"/>
              <a:gd name="connsiteX36" fmla="*/ 33524 w 3981571"/>
              <a:gd name="connsiteY36" fmla="*/ 3234517 h 3248331"/>
              <a:gd name="connsiteX37" fmla="*/ 33524 w 3981571"/>
              <a:gd name="connsiteY37" fmla="*/ 3233750 h 3248331"/>
              <a:gd name="connsiteX38" fmla="*/ 33899 w 3981571"/>
              <a:gd name="connsiteY38" fmla="*/ 3233750 h 3248331"/>
              <a:gd name="connsiteX39" fmla="*/ 33899 w 3981571"/>
              <a:gd name="connsiteY39" fmla="*/ 3232982 h 3248331"/>
              <a:gd name="connsiteX40" fmla="*/ 34271 w 3981571"/>
              <a:gd name="connsiteY40" fmla="*/ 3232982 h 3248331"/>
              <a:gd name="connsiteX41" fmla="*/ 34271 w 3981571"/>
              <a:gd name="connsiteY41" fmla="*/ 3232215 h 3248331"/>
              <a:gd name="connsiteX42" fmla="*/ 34316 w 3981571"/>
              <a:gd name="connsiteY42" fmla="*/ 3232215 h 3248331"/>
              <a:gd name="connsiteX43" fmla="*/ 34316 w 3981571"/>
              <a:gd name="connsiteY43" fmla="*/ 3231447 h 3248331"/>
              <a:gd name="connsiteX44" fmla="*/ 35864 w 3981571"/>
              <a:gd name="connsiteY44" fmla="*/ 3231447 h 3248331"/>
              <a:gd name="connsiteX45" fmla="*/ 35864 w 3981571"/>
              <a:gd name="connsiteY45" fmla="*/ 3230680 h 3248331"/>
              <a:gd name="connsiteX46" fmla="*/ 37874 w 3981571"/>
              <a:gd name="connsiteY46" fmla="*/ 3230680 h 3248331"/>
              <a:gd name="connsiteX47" fmla="*/ 37874 w 3981571"/>
              <a:gd name="connsiteY47" fmla="*/ 3229912 h 3248331"/>
              <a:gd name="connsiteX48" fmla="*/ 37902 w 3981571"/>
              <a:gd name="connsiteY48" fmla="*/ 3229912 h 3248331"/>
              <a:gd name="connsiteX49" fmla="*/ 37902 w 3981571"/>
              <a:gd name="connsiteY49" fmla="*/ 3229149 h 3248331"/>
              <a:gd name="connsiteX50" fmla="*/ 38967 w 3981571"/>
              <a:gd name="connsiteY50" fmla="*/ 3229149 h 3248331"/>
              <a:gd name="connsiteX51" fmla="*/ 38967 w 3981571"/>
              <a:gd name="connsiteY51" fmla="*/ 3228381 h 3248331"/>
              <a:gd name="connsiteX52" fmla="*/ 40738 w 3981571"/>
              <a:gd name="connsiteY52" fmla="*/ 3228381 h 3248331"/>
              <a:gd name="connsiteX53" fmla="*/ 40738 w 3981571"/>
              <a:gd name="connsiteY53" fmla="*/ 3227614 h 3248331"/>
              <a:gd name="connsiteX54" fmla="*/ 41464 w 3981571"/>
              <a:gd name="connsiteY54" fmla="*/ 3227614 h 3248331"/>
              <a:gd name="connsiteX55" fmla="*/ 41464 w 3981571"/>
              <a:gd name="connsiteY55" fmla="*/ 3226846 h 3248331"/>
              <a:gd name="connsiteX56" fmla="*/ 43309 w 3981571"/>
              <a:gd name="connsiteY56" fmla="*/ 3226846 h 3248331"/>
              <a:gd name="connsiteX57" fmla="*/ 43309 w 3981571"/>
              <a:gd name="connsiteY57" fmla="*/ 3226079 h 3248331"/>
              <a:gd name="connsiteX58" fmla="*/ 44077 w 3981571"/>
              <a:gd name="connsiteY58" fmla="*/ 3226079 h 3248331"/>
              <a:gd name="connsiteX59" fmla="*/ 44077 w 3981571"/>
              <a:gd name="connsiteY59" fmla="*/ 3225312 h 3248331"/>
              <a:gd name="connsiteX60" fmla="*/ 44654 w 3981571"/>
              <a:gd name="connsiteY60" fmla="*/ 3225312 h 3248331"/>
              <a:gd name="connsiteX61" fmla="*/ 44654 w 3981571"/>
              <a:gd name="connsiteY61" fmla="*/ 3224544 h 3248331"/>
              <a:gd name="connsiteX62" fmla="*/ 48410 w 3981571"/>
              <a:gd name="connsiteY62" fmla="*/ 3224544 h 3248331"/>
              <a:gd name="connsiteX63" fmla="*/ 48410 w 3981571"/>
              <a:gd name="connsiteY63" fmla="*/ 3223777 h 3248331"/>
              <a:gd name="connsiteX64" fmla="*/ 49384 w 3981571"/>
              <a:gd name="connsiteY64" fmla="*/ 3223777 h 3248331"/>
              <a:gd name="connsiteX65" fmla="*/ 49384 w 3981571"/>
              <a:gd name="connsiteY65" fmla="*/ 3223009 h 3248331"/>
              <a:gd name="connsiteX66" fmla="*/ 51204 w 3981571"/>
              <a:gd name="connsiteY66" fmla="*/ 3223009 h 3248331"/>
              <a:gd name="connsiteX67" fmla="*/ 51204 w 3981571"/>
              <a:gd name="connsiteY67" fmla="*/ 3222242 h 3248331"/>
              <a:gd name="connsiteX68" fmla="*/ 52500 w 3981571"/>
              <a:gd name="connsiteY68" fmla="*/ 3222242 h 3248331"/>
              <a:gd name="connsiteX69" fmla="*/ 52500 w 3981571"/>
              <a:gd name="connsiteY69" fmla="*/ 3221474 h 3248331"/>
              <a:gd name="connsiteX70" fmla="*/ 53998 w 3981571"/>
              <a:gd name="connsiteY70" fmla="*/ 3221474 h 3248331"/>
              <a:gd name="connsiteX71" fmla="*/ 53998 w 3981571"/>
              <a:gd name="connsiteY71" fmla="*/ 3220707 h 3248331"/>
              <a:gd name="connsiteX72" fmla="*/ 55599 w 3981571"/>
              <a:gd name="connsiteY72" fmla="*/ 3220707 h 3248331"/>
              <a:gd name="connsiteX73" fmla="*/ 55599 w 3981571"/>
              <a:gd name="connsiteY73" fmla="*/ 3219939 h 3248331"/>
              <a:gd name="connsiteX74" fmla="*/ 56548 w 3981571"/>
              <a:gd name="connsiteY74" fmla="*/ 3219939 h 3248331"/>
              <a:gd name="connsiteX75" fmla="*/ 56548 w 3981571"/>
              <a:gd name="connsiteY75" fmla="*/ 3219172 h 3248331"/>
              <a:gd name="connsiteX76" fmla="*/ 57180 w 3981571"/>
              <a:gd name="connsiteY76" fmla="*/ 3219172 h 3248331"/>
              <a:gd name="connsiteX77" fmla="*/ 57180 w 3981571"/>
              <a:gd name="connsiteY77" fmla="*/ 3218404 h 3248331"/>
              <a:gd name="connsiteX78" fmla="*/ 59850 w 3981571"/>
              <a:gd name="connsiteY78" fmla="*/ 3218404 h 3248331"/>
              <a:gd name="connsiteX79" fmla="*/ 59850 w 3981571"/>
              <a:gd name="connsiteY79" fmla="*/ 3217637 h 3248331"/>
              <a:gd name="connsiteX80" fmla="*/ 60147 w 3981571"/>
              <a:gd name="connsiteY80" fmla="*/ 3217637 h 3248331"/>
              <a:gd name="connsiteX81" fmla="*/ 60147 w 3981571"/>
              <a:gd name="connsiteY81" fmla="*/ 3216869 h 3248331"/>
              <a:gd name="connsiteX82" fmla="*/ 60407 w 3981571"/>
              <a:gd name="connsiteY82" fmla="*/ 3216869 h 3248331"/>
              <a:gd name="connsiteX83" fmla="*/ 60407 w 3981571"/>
              <a:gd name="connsiteY83" fmla="*/ 3216102 h 3248331"/>
              <a:gd name="connsiteX84" fmla="*/ 60564 w 3981571"/>
              <a:gd name="connsiteY84" fmla="*/ 3216102 h 3248331"/>
              <a:gd name="connsiteX85" fmla="*/ 60564 w 3981571"/>
              <a:gd name="connsiteY85" fmla="*/ 3215334 h 3248331"/>
              <a:gd name="connsiteX86" fmla="*/ 60787 w 3981571"/>
              <a:gd name="connsiteY86" fmla="*/ 3215334 h 3248331"/>
              <a:gd name="connsiteX87" fmla="*/ 60787 w 3981571"/>
              <a:gd name="connsiteY87" fmla="*/ 3214567 h 3248331"/>
              <a:gd name="connsiteX88" fmla="*/ 61827 w 3981571"/>
              <a:gd name="connsiteY88" fmla="*/ 3214567 h 3248331"/>
              <a:gd name="connsiteX89" fmla="*/ 61827 w 3981571"/>
              <a:gd name="connsiteY89" fmla="*/ 3213800 h 3248331"/>
              <a:gd name="connsiteX90" fmla="*/ 62017 w 3981571"/>
              <a:gd name="connsiteY90" fmla="*/ 3213800 h 3248331"/>
              <a:gd name="connsiteX91" fmla="*/ 62017 w 3981571"/>
              <a:gd name="connsiteY91" fmla="*/ 3213032 h 3248331"/>
              <a:gd name="connsiteX92" fmla="*/ 63374 w 3981571"/>
              <a:gd name="connsiteY92" fmla="*/ 3213032 h 3248331"/>
              <a:gd name="connsiteX93" fmla="*/ 63374 w 3981571"/>
              <a:gd name="connsiteY93" fmla="*/ 3212265 h 3248331"/>
              <a:gd name="connsiteX94" fmla="*/ 63560 w 3981571"/>
              <a:gd name="connsiteY94" fmla="*/ 3212265 h 3248331"/>
              <a:gd name="connsiteX95" fmla="*/ 63560 w 3981571"/>
              <a:gd name="connsiteY95" fmla="*/ 3211497 h 3248331"/>
              <a:gd name="connsiteX96" fmla="*/ 64592 w 3981571"/>
              <a:gd name="connsiteY96" fmla="*/ 3211497 h 3248331"/>
              <a:gd name="connsiteX97" fmla="*/ 64592 w 3981571"/>
              <a:gd name="connsiteY97" fmla="*/ 3210729 h 3248331"/>
              <a:gd name="connsiteX98" fmla="*/ 66164 w 3981571"/>
              <a:gd name="connsiteY98" fmla="*/ 3210729 h 3248331"/>
              <a:gd name="connsiteX99" fmla="*/ 66164 w 3981571"/>
              <a:gd name="connsiteY99" fmla="*/ 3209962 h 3248331"/>
              <a:gd name="connsiteX100" fmla="*/ 67196 w 3981571"/>
              <a:gd name="connsiteY100" fmla="*/ 3209962 h 3248331"/>
              <a:gd name="connsiteX101" fmla="*/ 67196 w 3981571"/>
              <a:gd name="connsiteY101" fmla="*/ 3209194 h 3248331"/>
              <a:gd name="connsiteX102" fmla="*/ 69231 w 3981571"/>
              <a:gd name="connsiteY102" fmla="*/ 3209194 h 3248331"/>
              <a:gd name="connsiteX103" fmla="*/ 69231 w 3981571"/>
              <a:gd name="connsiteY103" fmla="*/ 3208427 h 3248331"/>
              <a:gd name="connsiteX104" fmla="*/ 70828 w 3981571"/>
              <a:gd name="connsiteY104" fmla="*/ 3208427 h 3248331"/>
              <a:gd name="connsiteX105" fmla="*/ 70828 w 3981571"/>
              <a:gd name="connsiteY105" fmla="*/ 3207659 h 3248331"/>
              <a:gd name="connsiteX106" fmla="*/ 71030 w 3981571"/>
              <a:gd name="connsiteY106" fmla="*/ 3207659 h 3248331"/>
              <a:gd name="connsiteX107" fmla="*/ 71030 w 3981571"/>
              <a:gd name="connsiteY107" fmla="*/ 3206892 h 3248331"/>
              <a:gd name="connsiteX108" fmla="*/ 71075 w 3981571"/>
              <a:gd name="connsiteY108" fmla="*/ 3206892 h 3248331"/>
              <a:gd name="connsiteX109" fmla="*/ 71075 w 3981571"/>
              <a:gd name="connsiteY109" fmla="*/ 3206125 h 3248331"/>
              <a:gd name="connsiteX110" fmla="*/ 72004 w 3981571"/>
              <a:gd name="connsiteY110" fmla="*/ 3206125 h 3248331"/>
              <a:gd name="connsiteX111" fmla="*/ 72004 w 3981571"/>
              <a:gd name="connsiteY111" fmla="*/ 3205357 h 3248331"/>
              <a:gd name="connsiteX112" fmla="*/ 72012 w 3981571"/>
              <a:gd name="connsiteY112" fmla="*/ 3205357 h 3248331"/>
              <a:gd name="connsiteX113" fmla="*/ 72012 w 3981571"/>
              <a:gd name="connsiteY113" fmla="*/ 3204590 h 3248331"/>
              <a:gd name="connsiteX114" fmla="*/ 72557 w 3981571"/>
              <a:gd name="connsiteY114" fmla="*/ 3204590 h 3248331"/>
              <a:gd name="connsiteX115" fmla="*/ 72557 w 3981571"/>
              <a:gd name="connsiteY115" fmla="*/ 3203822 h 3248331"/>
              <a:gd name="connsiteX116" fmla="*/ 75772 w 3981571"/>
              <a:gd name="connsiteY116" fmla="*/ 3203822 h 3248331"/>
              <a:gd name="connsiteX117" fmla="*/ 75772 w 3981571"/>
              <a:gd name="connsiteY117" fmla="*/ 3203055 h 3248331"/>
              <a:gd name="connsiteX118" fmla="*/ 75925 w 3981571"/>
              <a:gd name="connsiteY118" fmla="*/ 3203055 h 3248331"/>
              <a:gd name="connsiteX119" fmla="*/ 75925 w 3981571"/>
              <a:gd name="connsiteY119" fmla="*/ 3202287 h 3248331"/>
              <a:gd name="connsiteX120" fmla="*/ 76048 w 3981571"/>
              <a:gd name="connsiteY120" fmla="*/ 3202287 h 3248331"/>
              <a:gd name="connsiteX121" fmla="*/ 76048 w 3981571"/>
              <a:gd name="connsiteY121" fmla="*/ 3201520 h 3248331"/>
              <a:gd name="connsiteX122" fmla="*/ 76585 w 3981571"/>
              <a:gd name="connsiteY122" fmla="*/ 3201520 h 3248331"/>
              <a:gd name="connsiteX123" fmla="*/ 76585 w 3981571"/>
              <a:gd name="connsiteY123" fmla="*/ 3200752 h 3248331"/>
              <a:gd name="connsiteX124" fmla="*/ 76944 w 3981571"/>
              <a:gd name="connsiteY124" fmla="*/ 3200752 h 3248331"/>
              <a:gd name="connsiteX125" fmla="*/ 76944 w 3981571"/>
              <a:gd name="connsiteY125" fmla="*/ 3199985 h 3248331"/>
              <a:gd name="connsiteX126" fmla="*/ 77460 w 3981571"/>
              <a:gd name="connsiteY126" fmla="*/ 3199985 h 3248331"/>
              <a:gd name="connsiteX127" fmla="*/ 77460 w 3981571"/>
              <a:gd name="connsiteY127" fmla="*/ 3199217 h 3248331"/>
              <a:gd name="connsiteX128" fmla="*/ 79821 w 3981571"/>
              <a:gd name="connsiteY128" fmla="*/ 3199217 h 3248331"/>
              <a:gd name="connsiteX129" fmla="*/ 79821 w 3981571"/>
              <a:gd name="connsiteY129" fmla="*/ 3198454 h 3248331"/>
              <a:gd name="connsiteX130" fmla="*/ 79924 w 3981571"/>
              <a:gd name="connsiteY130" fmla="*/ 3198454 h 3248331"/>
              <a:gd name="connsiteX131" fmla="*/ 79924 w 3981571"/>
              <a:gd name="connsiteY131" fmla="*/ 3197686 h 3248331"/>
              <a:gd name="connsiteX132" fmla="*/ 80687 w 3981571"/>
              <a:gd name="connsiteY132" fmla="*/ 3197686 h 3248331"/>
              <a:gd name="connsiteX133" fmla="*/ 80687 w 3981571"/>
              <a:gd name="connsiteY133" fmla="*/ 3196919 h 3248331"/>
              <a:gd name="connsiteX134" fmla="*/ 80918 w 3981571"/>
              <a:gd name="connsiteY134" fmla="*/ 3196919 h 3248331"/>
              <a:gd name="connsiteX135" fmla="*/ 80918 w 3981571"/>
              <a:gd name="connsiteY135" fmla="*/ 3196151 h 3248331"/>
              <a:gd name="connsiteX136" fmla="*/ 83754 w 3981571"/>
              <a:gd name="connsiteY136" fmla="*/ 3196151 h 3248331"/>
              <a:gd name="connsiteX137" fmla="*/ 83754 w 3981571"/>
              <a:gd name="connsiteY137" fmla="*/ 3195384 h 3248331"/>
              <a:gd name="connsiteX138" fmla="*/ 85124 w 3981571"/>
              <a:gd name="connsiteY138" fmla="*/ 3195384 h 3248331"/>
              <a:gd name="connsiteX139" fmla="*/ 85124 w 3981571"/>
              <a:gd name="connsiteY139" fmla="*/ 3194617 h 3248331"/>
              <a:gd name="connsiteX140" fmla="*/ 85388 w 3981571"/>
              <a:gd name="connsiteY140" fmla="*/ 3194617 h 3248331"/>
              <a:gd name="connsiteX141" fmla="*/ 85388 w 3981571"/>
              <a:gd name="connsiteY141" fmla="*/ 3193849 h 3248331"/>
              <a:gd name="connsiteX142" fmla="*/ 85660 w 3981571"/>
              <a:gd name="connsiteY142" fmla="*/ 3193849 h 3248331"/>
              <a:gd name="connsiteX143" fmla="*/ 85660 w 3981571"/>
              <a:gd name="connsiteY143" fmla="*/ 3193082 h 3248331"/>
              <a:gd name="connsiteX144" fmla="*/ 86861 w 3981571"/>
              <a:gd name="connsiteY144" fmla="*/ 3193082 h 3248331"/>
              <a:gd name="connsiteX145" fmla="*/ 86861 w 3981571"/>
              <a:gd name="connsiteY145" fmla="*/ 3192314 h 3248331"/>
              <a:gd name="connsiteX146" fmla="*/ 86903 w 3981571"/>
              <a:gd name="connsiteY146" fmla="*/ 3192314 h 3248331"/>
              <a:gd name="connsiteX147" fmla="*/ 86903 w 3981571"/>
              <a:gd name="connsiteY147" fmla="*/ 3191547 h 3248331"/>
              <a:gd name="connsiteX148" fmla="*/ 87344 w 3981571"/>
              <a:gd name="connsiteY148" fmla="*/ 3191547 h 3248331"/>
              <a:gd name="connsiteX149" fmla="*/ 87344 w 3981571"/>
              <a:gd name="connsiteY149" fmla="*/ 3190779 h 3248331"/>
              <a:gd name="connsiteX150" fmla="*/ 89560 w 3981571"/>
              <a:gd name="connsiteY150" fmla="*/ 3190779 h 3248331"/>
              <a:gd name="connsiteX151" fmla="*/ 89560 w 3981571"/>
              <a:gd name="connsiteY151" fmla="*/ 3190012 h 3248331"/>
              <a:gd name="connsiteX152" fmla="*/ 90596 w 3981571"/>
              <a:gd name="connsiteY152" fmla="*/ 3190012 h 3248331"/>
              <a:gd name="connsiteX153" fmla="*/ 90596 w 3981571"/>
              <a:gd name="connsiteY153" fmla="*/ 3189244 h 3248331"/>
              <a:gd name="connsiteX154" fmla="*/ 91376 w 3981571"/>
              <a:gd name="connsiteY154" fmla="*/ 3189244 h 3248331"/>
              <a:gd name="connsiteX155" fmla="*/ 91376 w 3981571"/>
              <a:gd name="connsiteY155" fmla="*/ 3188477 h 3248331"/>
              <a:gd name="connsiteX156" fmla="*/ 91764 w 3981571"/>
              <a:gd name="connsiteY156" fmla="*/ 3188477 h 3248331"/>
              <a:gd name="connsiteX157" fmla="*/ 91764 w 3981571"/>
              <a:gd name="connsiteY157" fmla="*/ 3187709 h 3248331"/>
              <a:gd name="connsiteX158" fmla="*/ 95070 w 3981571"/>
              <a:gd name="connsiteY158" fmla="*/ 3187709 h 3248331"/>
              <a:gd name="connsiteX159" fmla="*/ 95070 w 3981571"/>
              <a:gd name="connsiteY159" fmla="*/ 3186942 h 3248331"/>
              <a:gd name="connsiteX160" fmla="*/ 95511 w 3981571"/>
              <a:gd name="connsiteY160" fmla="*/ 3186942 h 3248331"/>
              <a:gd name="connsiteX161" fmla="*/ 95511 w 3981571"/>
              <a:gd name="connsiteY161" fmla="*/ 3186174 h 3248331"/>
              <a:gd name="connsiteX162" fmla="*/ 95611 w 3981571"/>
              <a:gd name="connsiteY162" fmla="*/ 3186174 h 3248331"/>
              <a:gd name="connsiteX163" fmla="*/ 95611 w 3981571"/>
              <a:gd name="connsiteY163" fmla="*/ 3185407 h 3248331"/>
              <a:gd name="connsiteX164" fmla="*/ 96494 w 3981571"/>
              <a:gd name="connsiteY164" fmla="*/ 3185407 h 3248331"/>
              <a:gd name="connsiteX165" fmla="*/ 96494 w 3981571"/>
              <a:gd name="connsiteY165" fmla="*/ 3184639 h 3248331"/>
              <a:gd name="connsiteX166" fmla="*/ 97183 w 3981571"/>
              <a:gd name="connsiteY166" fmla="*/ 3184639 h 3248331"/>
              <a:gd name="connsiteX167" fmla="*/ 97183 w 3981571"/>
              <a:gd name="connsiteY167" fmla="*/ 3183872 h 3248331"/>
              <a:gd name="connsiteX168" fmla="*/ 97856 w 3981571"/>
              <a:gd name="connsiteY168" fmla="*/ 3183872 h 3248331"/>
              <a:gd name="connsiteX169" fmla="*/ 97856 w 3981571"/>
              <a:gd name="connsiteY169" fmla="*/ 3183104 h 3248331"/>
              <a:gd name="connsiteX170" fmla="*/ 100097 w 3981571"/>
              <a:gd name="connsiteY170" fmla="*/ 3183104 h 3248331"/>
              <a:gd name="connsiteX171" fmla="*/ 100097 w 3981571"/>
              <a:gd name="connsiteY171" fmla="*/ 3182337 h 3248331"/>
              <a:gd name="connsiteX172" fmla="*/ 101005 w 3981571"/>
              <a:gd name="connsiteY172" fmla="*/ 3182337 h 3248331"/>
              <a:gd name="connsiteX173" fmla="*/ 101005 w 3981571"/>
              <a:gd name="connsiteY173" fmla="*/ 3181569 h 3248331"/>
              <a:gd name="connsiteX174" fmla="*/ 101446 w 3981571"/>
              <a:gd name="connsiteY174" fmla="*/ 3181569 h 3248331"/>
              <a:gd name="connsiteX175" fmla="*/ 101446 w 3981571"/>
              <a:gd name="connsiteY175" fmla="*/ 3180802 h 3248331"/>
              <a:gd name="connsiteX176" fmla="*/ 102003 w 3981571"/>
              <a:gd name="connsiteY176" fmla="*/ 3180802 h 3248331"/>
              <a:gd name="connsiteX177" fmla="*/ 102003 w 3981571"/>
              <a:gd name="connsiteY177" fmla="*/ 3180034 h 3248331"/>
              <a:gd name="connsiteX178" fmla="*/ 102329 w 3981571"/>
              <a:gd name="connsiteY178" fmla="*/ 3180034 h 3248331"/>
              <a:gd name="connsiteX179" fmla="*/ 102329 w 3981571"/>
              <a:gd name="connsiteY179" fmla="*/ 3179267 h 3248331"/>
              <a:gd name="connsiteX180" fmla="*/ 102746 w 3981571"/>
              <a:gd name="connsiteY180" fmla="*/ 3179267 h 3248331"/>
              <a:gd name="connsiteX181" fmla="*/ 102746 w 3981571"/>
              <a:gd name="connsiteY181" fmla="*/ 3178499 h 3248331"/>
              <a:gd name="connsiteX182" fmla="*/ 102746 w 3981571"/>
              <a:gd name="connsiteY182" fmla="*/ 3178499 h 3248331"/>
              <a:gd name="connsiteX183" fmla="*/ 102746 w 3981571"/>
              <a:gd name="connsiteY183" fmla="*/ 3177732 h 3248331"/>
              <a:gd name="connsiteX184" fmla="*/ 103316 w 3981571"/>
              <a:gd name="connsiteY184" fmla="*/ 3177732 h 3248331"/>
              <a:gd name="connsiteX185" fmla="*/ 103316 w 3981571"/>
              <a:gd name="connsiteY185" fmla="*/ 3176964 h 3248331"/>
              <a:gd name="connsiteX186" fmla="*/ 105065 w 3981571"/>
              <a:gd name="connsiteY186" fmla="*/ 3176964 h 3248331"/>
              <a:gd name="connsiteX187" fmla="*/ 105065 w 3981571"/>
              <a:gd name="connsiteY187" fmla="*/ 3176197 h 3248331"/>
              <a:gd name="connsiteX188" fmla="*/ 107117 w 3981571"/>
              <a:gd name="connsiteY188" fmla="*/ 3176197 h 3248331"/>
              <a:gd name="connsiteX189" fmla="*/ 107117 w 3981571"/>
              <a:gd name="connsiteY189" fmla="*/ 3175430 h 3248331"/>
              <a:gd name="connsiteX190" fmla="*/ 107517 w 3981571"/>
              <a:gd name="connsiteY190" fmla="*/ 3175430 h 3248331"/>
              <a:gd name="connsiteX191" fmla="*/ 107517 w 3981571"/>
              <a:gd name="connsiteY191" fmla="*/ 3174662 h 3248331"/>
              <a:gd name="connsiteX192" fmla="*/ 108693 w 3981571"/>
              <a:gd name="connsiteY192" fmla="*/ 3174662 h 3248331"/>
              <a:gd name="connsiteX193" fmla="*/ 108693 w 3981571"/>
              <a:gd name="connsiteY193" fmla="*/ 3173895 h 3248331"/>
              <a:gd name="connsiteX194" fmla="*/ 109085 w 3981571"/>
              <a:gd name="connsiteY194" fmla="*/ 3173895 h 3248331"/>
              <a:gd name="connsiteX195" fmla="*/ 109085 w 3981571"/>
              <a:gd name="connsiteY195" fmla="*/ 3173127 h 3248331"/>
              <a:gd name="connsiteX196" fmla="*/ 109684 w 3981571"/>
              <a:gd name="connsiteY196" fmla="*/ 3173127 h 3248331"/>
              <a:gd name="connsiteX197" fmla="*/ 109684 w 3981571"/>
              <a:gd name="connsiteY197" fmla="*/ 3172360 h 3248331"/>
              <a:gd name="connsiteX198" fmla="*/ 110105 w 3981571"/>
              <a:gd name="connsiteY198" fmla="*/ 3172360 h 3248331"/>
              <a:gd name="connsiteX199" fmla="*/ 110105 w 3981571"/>
              <a:gd name="connsiteY199" fmla="*/ 3171592 h 3248331"/>
              <a:gd name="connsiteX200" fmla="*/ 110761 w 3981571"/>
              <a:gd name="connsiteY200" fmla="*/ 3171592 h 3248331"/>
              <a:gd name="connsiteX201" fmla="*/ 110761 w 3981571"/>
              <a:gd name="connsiteY201" fmla="*/ 3170825 h 3248331"/>
              <a:gd name="connsiteX202" fmla="*/ 110765 w 3981571"/>
              <a:gd name="connsiteY202" fmla="*/ 3170825 h 3248331"/>
              <a:gd name="connsiteX203" fmla="*/ 110765 w 3981571"/>
              <a:gd name="connsiteY203" fmla="*/ 3170057 h 3248331"/>
              <a:gd name="connsiteX204" fmla="*/ 110897 w 3981571"/>
              <a:gd name="connsiteY204" fmla="*/ 3170057 h 3248331"/>
              <a:gd name="connsiteX205" fmla="*/ 110897 w 3981571"/>
              <a:gd name="connsiteY205" fmla="*/ 3169290 h 3248331"/>
              <a:gd name="connsiteX206" fmla="*/ 110909 w 3981571"/>
              <a:gd name="connsiteY206" fmla="*/ 3169290 h 3248331"/>
              <a:gd name="connsiteX207" fmla="*/ 110909 w 3981571"/>
              <a:gd name="connsiteY207" fmla="*/ 3168526 h 3248331"/>
              <a:gd name="connsiteX208" fmla="*/ 111557 w 3981571"/>
              <a:gd name="connsiteY208" fmla="*/ 3168526 h 3248331"/>
              <a:gd name="connsiteX209" fmla="*/ 111557 w 3981571"/>
              <a:gd name="connsiteY209" fmla="*/ 3167759 h 3248331"/>
              <a:gd name="connsiteX210" fmla="*/ 112139 w 3981571"/>
              <a:gd name="connsiteY210" fmla="*/ 3167759 h 3248331"/>
              <a:gd name="connsiteX211" fmla="*/ 112139 w 3981571"/>
              <a:gd name="connsiteY211" fmla="*/ 3166991 h 3248331"/>
              <a:gd name="connsiteX212" fmla="*/ 113072 w 3981571"/>
              <a:gd name="connsiteY212" fmla="*/ 3166991 h 3248331"/>
              <a:gd name="connsiteX213" fmla="*/ 113072 w 3981571"/>
              <a:gd name="connsiteY213" fmla="*/ 3166224 h 3248331"/>
              <a:gd name="connsiteX214" fmla="*/ 113423 w 3981571"/>
              <a:gd name="connsiteY214" fmla="*/ 3166224 h 3248331"/>
              <a:gd name="connsiteX215" fmla="*/ 113423 w 3981571"/>
              <a:gd name="connsiteY215" fmla="*/ 3165456 h 3248331"/>
              <a:gd name="connsiteX216" fmla="*/ 115837 w 3981571"/>
              <a:gd name="connsiteY216" fmla="*/ 3165456 h 3248331"/>
              <a:gd name="connsiteX217" fmla="*/ 115837 w 3981571"/>
              <a:gd name="connsiteY217" fmla="*/ 3164689 h 3248331"/>
              <a:gd name="connsiteX218" fmla="*/ 115837 w 3981571"/>
              <a:gd name="connsiteY218" fmla="*/ 3164689 h 3248331"/>
              <a:gd name="connsiteX219" fmla="*/ 115837 w 3981571"/>
              <a:gd name="connsiteY219" fmla="*/ 3163922 h 3248331"/>
              <a:gd name="connsiteX220" fmla="*/ 115870 w 3981571"/>
              <a:gd name="connsiteY220" fmla="*/ 3163922 h 3248331"/>
              <a:gd name="connsiteX221" fmla="*/ 115870 w 3981571"/>
              <a:gd name="connsiteY221" fmla="*/ 3163154 h 3248331"/>
              <a:gd name="connsiteX222" fmla="*/ 118144 w 3981571"/>
              <a:gd name="connsiteY222" fmla="*/ 3163154 h 3248331"/>
              <a:gd name="connsiteX223" fmla="*/ 118144 w 3981571"/>
              <a:gd name="connsiteY223" fmla="*/ 3162387 h 3248331"/>
              <a:gd name="connsiteX224" fmla="*/ 118693 w 3981571"/>
              <a:gd name="connsiteY224" fmla="*/ 3162387 h 3248331"/>
              <a:gd name="connsiteX225" fmla="*/ 118693 w 3981571"/>
              <a:gd name="connsiteY225" fmla="*/ 3161619 h 3248331"/>
              <a:gd name="connsiteX226" fmla="*/ 118841 w 3981571"/>
              <a:gd name="connsiteY226" fmla="*/ 3161619 h 3248331"/>
              <a:gd name="connsiteX227" fmla="*/ 118841 w 3981571"/>
              <a:gd name="connsiteY227" fmla="*/ 3160852 h 3248331"/>
              <a:gd name="connsiteX228" fmla="*/ 119423 w 3981571"/>
              <a:gd name="connsiteY228" fmla="*/ 3160852 h 3248331"/>
              <a:gd name="connsiteX229" fmla="*/ 119423 w 3981571"/>
              <a:gd name="connsiteY229" fmla="*/ 3160084 h 3248331"/>
              <a:gd name="connsiteX230" fmla="*/ 119510 w 3981571"/>
              <a:gd name="connsiteY230" fmla="*/ 3160084 h 3248331"/>
              <a:gd name="connsiteX231" fmla="*/ 119510 w 3981571"/>
              <a:gd name="connsiteY231" fmla="*/ 3159317 h 3248331"/>
              <a:gd name="connsiteX232" fmla="*/ 119630 w 3981571"/>
              <a:gd name="connsiteY232" fmla="*/ 3159317 h 3248331"/>
              <a:gd name="connsiteX233" fmla="*/ 119630 w 3981571"/>
              <a:gd name="connsiteY233" fmla="*/ 3158549 h 3248331"/>
              <a:gd name="connsiteX234" fmla="*/ 119787 w 3981571"/>
              <a:gd name="connsiteY234" fmla="*/ 3158549 h 3248331"/>
              <a:gd name="connsiteX235" fmla="*/ 119787 w 3981571"/>
              <a:gd name="connsiteY235" fmla="*/ 3157782 h 3248331"/>
              <a:gd name="connsiteX236" fmla="*/ 121739 w 3981571"/>
              <a:gd name="connsiteY236" fmla="*/ 3157782 h 3248331"/>
              <a:gd name="connsiteX237" fmla="*/ 121739 w 3981571"/>
              <a:gd name="connsiteY237" fmla="*/ 3157014 h 3248331"/>
              <a:gd name="connsiteX238" fmla="*/ 121813 w 3981571"/>
              <a:gd name="connsiteY238" fmla="*/ 3157014 h 3248331"/>
              <a:gd name="connsiteX239" fmla="*/ 121813 w 3981571"/>
              <a:gd name="connsiteY239" fmla="*/ 3156247 h 3248331"/>
              <a:gd name="connsiteX240" fmla="*/ 122465 w 3981571"/>
              <a:gd name="connsiteY240" fmla="*/ 3156247 h 3248331"/>
              <a:gd name="connsiteX241" fmla="*/ 122465 w 3981571"/>
              <a:gd name="connsiteY241" fmla="*/ 3155479 h 3248331"/>
              <a:gd name="connsiteX242" fmla="*/ 122981 w 3981571"/>
              <a:gd name="connsiteY242" fmla="*/ 3155479 h 3248331"/>
              <a:gd name="connsiteX243" fmla="*/ 122981 w 3981571"/>
              <a:gd name="connsiteY243" fmla="*/ 3154712 h 3248331"/>
              <a:gd name="connsiteX244" fmla="*/ 123311 w 3981571"/>
              <a:gd name="connsiteY244" fmla="*/ 3154712 h 3248331"/>
              <a:gd name="connsiteX245" fmla="*/ 123311 w 3981571"/>
              <a:gd name="connsiteY245" fmla="*/ 3153944 h 3248331"/>
              <a:gd name="connsiteX246" fmla="*/ 124396 w 3981571"/>
              <a:gd name="connsiteY246" fmla="*/ 3153944 h 3248331"/>
              <a:gd name="connsiteX247" fmla="*/ 124396 w 3981571"/>
              <a:gd name="connsiteY247" fmla="*/ 3153177 h 3248331"/>
              <a:gd name="connsiteX248" fmla="*/ 125771 w 3981571"/>
              <a:gd name="connsiteY248" fmla="*/ 3153177 h 3248331"/>
              <a:gd name="connsiteX249" fmla="*/ 125771 w 3981571"/>
              <a:gd name="connsiteY249" fmla="*/ 3152409 h 3248331"/>
              <a:gd name="connsiteX250" fmla="*/ 126035 w 3981571"/>
              <a:gd name="connsiteY250" fmla="*/ 3152409 h 3248331"/>
              <a:gd name="connsiteX251" fmla="*/ 126035 w 3981571"/>
              <a:gd name="connsiteY251" fmla="*/ 3151642 h 3248331"/>
              <a:gd name="connsiteX252" fmla="*/ 126827 w 3981571"/>
              <a:gd name="connsiteY252" fmla="*/ 3151642 h 3248331"/>
              <a:gd name="connsiteX253" fmla="*/ 126827 w 3981571"/>
              <a:gd name="connsiteY253" fmla="*/ 3150874 h 3248331"/>
              <a:gd name="connsiteX254" fmla="*/ 127166 w 3981571"/>
              <a:gd name="connsiteY254" fmla="*/ 3150874 h 3248331"/>
              <a:gd name="connsiteX255" fmla="*/ 127166 w 3981571"/>
              <a:gd name="connsiteY255" fmla="*/ 3150107 h 3248331"/>
              <a:gd name="connsiteX256" fmla="*/ 127562 w 3981571"/>
              <a:gd name="connsiteY256" fmla="*/ 3150107 h 3248331"/>
              <a:gd name="connsiteX257" fmla="*/ 127562 w 3981571"/>
              <a:gd name="connsiteY257" fmla="*/ 3149339 h 3248331"/>
              <a:gd name="connsiteX258" fmla="*/ 127702 w 3981571"/>
              <a:gd name="connsiteY258" fmla="*/ 3149339 h 3248331"/>
              <a:gd name="connsiteX259" fmla="*/ 127702 w 3981571"/>
              <a:gd name="connsiteY259" fmla="*/ 3148572 h 3248331"/>
              <a:gd name="connsiteX260" fmla="*/ 128148 w 3981571"/>
              <a:gd name="connsiteY260" fmla="*/ 3148572 h 3248331"/>
              <a:gd name="connsiteX261" fmla="*/ 128148 w 3981571"/>
              <a:gd name="connsiteY261" fmla="*/ 3147804 h 3248331"/>
              <a:gd name="connsiteX262" fmla="*/ 129089 w 3981571"/>
              <a:gd name="connsiteY262" fmla="*/ 3147804 h 3248331"/>
              <a:gd name="connsiteX263" fmla="*/ 129089 w 3981571"/>
              <a:gd name="connsiteY263" fmla="*/ 3147037 h 3248331"/>
              <a:gd name="connsiteX264" fmla="*/ 129394 w 3981571"/>
              <a:gd name="connsiteY264" fmla="*/ 3147037 h 3248331"/>
              <a:gd name="connsiteX265" fmla="*/ 129394 w 3981571"/>
              <a:gd name="connsiteY265" fmla="*/ 3146269 h 3248331"/>
              <a:gd name="connsiteX266" fmla="*/ 129407 w 3981571"/>
              <a:gd name="connsiteY266" fmla="*/ 3146269 h 3248331"/>
              <a:gd name="connsiteX267" fmla="*/ 129407 w 3981571"/>
              <a:gd name="connsiteY267" fmla="*/ 3145502 h 3248331"/>
              <a:gd name="connsiteX268" fmla="*/ 129691 w 3981571"/>
              <a:gd name="connsiteY268" fmla="*/ 3145502 h 3248331"/>
              <a:gd name="connsiteX269" fmla="*/ 129691 w 3981571"/>
              <a:gd name="connsiteY269" fmla="*/ 3144735 h 3248331"/>
              <a:gd name="connsiteX270" fmla="*/ 130277 w 3981571"/>
              <a:gd name="connsiteY270" fmla="*/ 3144735 h 3248331"/>
              <a:gd name="connsiteX271" fmla="*/ 130277 w 3981571"/>
              <a:gd name="connsiteY271" fmla="*/ 3143967 h 3248331"/>
              <a:gd name="connsiteX272" fmla="*/ 130504 w 3981571"/>
              <a:gd name="connsiteY272" fmla="*/ 3143967 h 3248331"/>
              <a:gd name="connsiteX273" fmla="*/ 130504 w 3981571"/>
              <a:gd name="connsiteY273" fmla="*/ 3143200 h 3248331"/>
              <a:gd name="connsiteX274" fmla="*/ 130764 w 3981571"/>
              <a:gd name="connsiteY274" fmla="*/ 3143200 h 3248331"/>
              <a:gd name="connsiteX275" fmla="*/ 130764 w 3981571"/>
              <a:gd name="connsiteY275" fmla="*/ 3142432 h 3248331"/>
              <a:gd name="connsiteX276" fmla="*/ 130801 w 3981571"/>
              <a:gd name="connsiteY276" fmla="*/ 3142432 h 3248331"/>
              <a:gd name="connsiteX277" fmla="*/ 130801 w 3981571"/>
              <a:gd name="connsiteY277" fmla="*/ 3141665 h 3248331"/>
              <a:gd name="connsiteX278" fmla="*/ 130925 w 3981571"/>
              <a:gd name="connsiteY278" fmla="*/ 3141665 h 3248331"/>
              <a:gd name="connsiteX279" fmla="*/ 130925 w 3981571"/>
              <a:gd name="connsiteY279" fmla="*/ 3140897 h 3248331"/>
              <a:gd name="connsiteX280" fmla="*/ 131024 w 3981571"/>
              <a:gd name="connsiteY280" fmla="*/ 3140897 h 3248331"/>
              <a:gd name="connsiteX281" fmla="*/ 131024 w 3981571"/>
              <a:gd name="connsiteY281" fmla="*/ 3140130 h 3248331"/>
              <a:gd name="connsiteX282" fmla="*/ 131066 w 3981571"/>
              <a:gd name="connsiteY282" fmla="*/ 3140130 h 3248331"/>
              <a:gd name="connsiteX283" fmla="*/ 131066 w 3981571"/>
              <a:gd name="connsiteY283" fmla="*/ 3139362 h 3248331"/>
              <a:gd name="connsiteX284" fmla="*/ 131520 w 3981571"/>
              <a:gd name="connsiteY284" fmla="*/ 3139362 h 3248331"/>
              <a:gd name="connsiteX285" fmla="*/ 131520 w 3981571"/>
              <a:gd name="connsiteY285" fmla="*/ 3138595 h 3248331"/>
              <a:gd name="connsiteX286" fmla="*/ 132180 w 3981571"/>
              <a:gd name="connsiteY286" fmla="*/ 3138595 h 3248331"/>
              <a:gd name="connsiteX287" fmla="*/ 132180 w 3981571"/>
              <a:gd name="connsiteY287" fmla="*/ 3137827 h 3248331"/>
              <a:gd name="connsiteX288" fmla="*/ 132419 w 3981571"/>
              <a:gd name="connsiteY288" fmla="*/ 3137827 h 3248331"/>
              <a:gd name="connsiteX289" fmla="*/ 132419 w 3981571"/>
              <a:gd name="connsiteY289" fmla="*/ 3137060 h 3248331"/>
              <a:gd name="connsiteX290" fmla="*/ 132535 w 3981571"/>
              <a:gd name="connsiteY290" fmla="*/ 3137060 h 3248331"/>
              <a:gd name="connsiteX291" fmla="*/ 132535 w 3981571"/>
              <a:gd name="connsiteY291" fmla="*/ 3136292 h 3248331"/>
              <a:gd name="connsiteX292" fmla="*/ 132787 w 3981571"/>
              <a:gd name="connsiteY292" fmla="*/ 3136292 h 3248331"/>
              <a:gd name="connsiteX293" fmla="*/ 132787 w 3981571"/>
              <a:gd name="connsiteY293" fmla="*/ 3135525 h 3248331"/>
              <a:gd name="connsiteX294" fmla="*/ 132952 w 3981571"/>
              <a:gd name="connsiteY294" fmla="*/ 3135525 h 3248331"/>
              <a:gd name="connsiteX295" fmla="*/ 132952 w 3981571"/>
              <a:gd name="connsiteY295" fmla="*/ 3134757 h 3248331"/>
              <a:gd name="connsiteX296" fmla="*/ 132968 w 3981571"/>
              <a:gd name="connsiteY296" fmla="*/ 3134757 h 3248331"/>
              <a:gd name="connsiteX297" fmla="*/ 132968 w 3981571"/>
              <a:gd name="connsiteY297" fmla="*/ 3133990 h 3248331"/>
              <a:gd name="connsiteX298" fmla="*/ 133678 w 3981571"/>
              <a:gd name="connsiteY298" fmla="*/ 3133990 h 3248331"/>
              <a:gd name="connsiteX299" fmla="*/ 133678 w 3981571"/>
              <a:gd name="connsiteY299" fmla="*/ 3133222 h 3248331"/>
              <a:gd name="connsiteX300" fmla="*/ 133806 w 3981571"/>
              <a:gd name="connsiteY300" fmla="*/ 3133222 h 3248331"/>
              <a:gd name="connsiteX301" fmla="*/ 133806 w 3981571"/>
              <a:gd name="connsiteY301" fmla="*/ 3132455 h 3248331"/>
              <a:gd name="connsiteX302" fmla="*/ 134025 w 3981571"/>
              <a:gd name="connsiteY302" fmla="*/ 3132455 h 3248331"/>
              <a:gd name="connsiteX303" fmla="*/ 134025 w 3981571"/>
              <a:gd name="connsiteY303" fmla="*/ 3131687 h 3248331"/>
              <a:gd name="connsiteX304" fmla="*/ 134491 w 3981571"/>
              <a:gd name="connsiteY304" fmla="*/ 3131687 h 3248331"/>
              <a:gd name="connsiteX305" fmla="*/ 134491 w 3981571"/>
              <a:gd name="connsiteY305" fmla="*/ 3130924 h 3248331"/>
              <a:gd name="connsiteX306" fmla="*/ 135824 w 3981571"/>
              <a:gd name="connsiteY306" fmla="*/ 3130924 h 3248331"/>
              <a:gd name="connsiteX307" fmla="*/ 135824 w 3981571"/>
              <a:gd name="connsiteY307" fmla="*/ 3130156 h 3248331"/>
              <a:gd name="connsiteX308" fmla="*/ 136245 w 3981571"/>
              <a:gd name="connsiteY308" fmla="*/ 3130156 h 3248331"/>
              <a:gd name="connsiteX309" fmla="*/ 136245 w 3981571"/>
              <a:gd name="connsiteY309" fmla="*/ 3129389 h 3248331"/>
              <a:gd name="connsiteX310" fmla="*/ 137079 w 3981571"/>
              <a:gd name="connsiteY310" fmla="*/ 3129389 h 3248331"/>
              <a:gd name="connsiteX311" fmla="*/ 137079 w 3981571"/>
              <a:gd name="connsiteY311" fmla="*/ 3128621 h 3248331"/>
              <a:gd name="connsiteX312" fmla="*/ 137504 w 3981571"/>
              <a:gd name="connsiteY312" fmla="*/ 3128621 h 3248331"/>
              <a:gd name="connsiteX313" fmla="*/ 137504 w 3981571"/>
              <a:gd name="connsiteY313" fmla="*/ 3127854 h 3248331"/>
              <a:gd name="connsiteX314" fmla="*/ 138090 w 3981571"/>
              <a:gd name="connsiteY314" fmla="*/ 3127854 h 3248331"/>
              <a:gd name="connsiteX315" fmla="*/ 138090 w 3981571"/>
              <a:gd name="connsiteY315" fmla="*/ 3127087 h 3248331"/>
              <a:gd name="connsiteX316" fmla="*/ 138222 w 3981571"/>
              <a:gd name="connsiteY316" fmla="*/ 3127087 h 3248331"/>
              <a:gd name="connsiteX317" fmla="*/ 138222 w 3981571"/>
              <a:gd name="connsiteY317" fmla="*/ 3126319 h 3248331"/>
              <a:gd name="connsiteX318" fmla="*/ 138267 w 3981571"/>
              <a:gd name="connsiteY318" fmla="*/ 3126319 h 3248331"/>
              <a:gd name="connsiteX319" fmla="*/ 138267 w 3981571"/>
              <a:gd name="connsiteY319" fmla="*/ 3125552 h 3248331"/>
              <a:gd name="connsiteX320" fmla="*/ 138544 w 3981571"/>
              <a:gd name="connsiteY320" fmla="*/ 3125552 h 3248331"/>
              <a:gd name="connsiteX321" fmla="*/ 138544 w 3981571"/>
              <a:gd name="connsiteY321" fmla="*/ 3124784 h 3248331"/>
              <a:gd name="connsiteX322" fmla="*/ 138647 w 3981571"/>
              <a:gd name="connsiteY322" fmla="*/ 3124784 h 3248331"/>
              <a:gd name="connsiteX323" fmla="*/ 138647 w 3981571"/>
              <a:gd name="connsiteY323" fmla="*/ 3124017 h 3248331"/>
              <a:gd name="connsiteX324" fmla="*/ 138655 w 3981571"/>
              <a:gd name="connsiteY324" fmla="*/ 3124017 h 3248331"/>
              <a:gd name="connsiteX325" fmla="*/ 138655 w 3981571"/>
              <a:gd name="connsiteY325" fmla="*/ 3123249 h 3248331"/>
              <a:gd name="connsiteX326" fmla="*/ 139117 w 3981571"/>
              <a:gd name="connsiteY326" fmla="*/ 3123249 h 3248331"/>
              <a:gd name="connsiteX327" fmla="*/ 139117 w 3981571"/>
              <a:gd name="connsiteY327" fmla="*/ 3122482 h 3248331"/>
              <a:gd name="connsiteX328" fmla="*/ 139250 w 3981571"/>
              <a:gd name="connsiteY328" fmla="*/ 3122482 h 3248331"/>
              <a:gd name="connsiteX329" fmla="*/ 139250 w 3981571"/>
              <a:gd name="connsiteY329" fmla="*/ 3121714 h 3248331"/>
              <a:gd name="connsiteX330" fmla="*/ 139402 w 3981571"/>
              <a:gd name="connsiteY330" fmla="*/ 3121714 h 3248331"/>
              <a:gd name="connsiteX331" fmla="*/ 139402 w 3981571"/>
              <a:gd name="connsiteY331" fmla="*/ 3120947 h 3248331"/>
              <a:gd name="connsiteX332" fmla="*/ 139538 w 3981571"/>
              <a:gd name="connsiteY332" fmla="*/ 3120947 h 3248331"/>
              <a:gd name="connsiteX333" fmla="*/ 139538 w 3981571"/>
              <a:gd name="connsiteY333" fmla="*/ 3120179 h 3248331"/>
              <a:gd name="connsiteX334" fmla="*/ 139889 w 3981571"/>
              <a:gd name="connsiteY334" fmla="*/ 3120179 h 3248331"/>
              <a:gd name="connsiteX335" fmla="*/ 139889 w 3981571"/>
              <a:gd name="connsiteY335" fmla="*/ 3119412 h 3248331"/>
              <a:gd name="connsiteX336" fmla="*/ 140735 w 3981571"/>
              <a:gd name="connsiteY336" fmla="*/ 3119412 h 3248331"/>
              <a:gd name="connsiteX337" fmla="*/ 140735 w 3981571"/>
              <a:gd name="connsiteY337" fmla="*/ 3118644 h 3248331"/>
              <a:gd name="connsiteX338" fmla="*/ 140834 w 3981571"/>
              <a:gd name="connsiteY338" fmla="*/ 3118644 h 3248331"/>
              <a:gd name="connsiteX339" fmla="*/ 140834 w 3981571"/>
              <a:gd name="connsiteY339" fmla="*/ 3117877 h 3248331"/>
              <a:gd name="connsiteX340" fmla="*/ 140834 w 3981571"/>
              <a:gd name="connsiteY340" fmla="*/ 3117877 h 3248331"/>
              <a:gd name="connsiteX341" fmla="*/ 140834 w 3981571"/>
              <a:gd name="connsiteY341" fmla="*/ 3117109 h 3248331"/>
              <a:gd name="connsiteX342" fmla="*/ 141016 w 3981571"/>
              <a:gd name="connsiteY342" fmla="*/ 3117109 h 3248331"/>
              <a:gd name="connsiteX343" fmla="*/ 141016 w 3981571"/>
              <a:gd name="connsiteY343" fmla="*/ 3116342 h 3248331"/>
              <a:gd name="connsiteX344" fmla="*/ 141387 w 3981571"/>
              <a:gd name="connsiteY344" fmla="*/ 3116342 h 3248331"/>
              <a:gd name="connsiteX345" fmla="*/ 141387 w 3981571"/>
              <a:gd name="connsiteY345" fmla="*/ 3115574 h 3248331"/>
              <a:gd name="connsiteX346" fmla="*/ 141495 w 3981571"/>
              <a:gd name="connsiteY346" fmla="*/ 3115574 h 3248331"/>
              <a:gd name="connsiteX347" fmla="*/ 141495 w 3981571"/>
              <a:gd name="connsiteY347" fmla="*/ 3114807 h 3248331"/>
              <a:gd name="connsiteX348" fmla="*/ 142015 w 3981571"/>
              <a:gd name="connsiteY348" fmla="*/ 3114807 h 3248331"/>
              <a:gd name="connsiteX349" fmla="*/ 142015 w 3981571"/>
              <a:gd name="connsiteY349" fmla="*/ 3114040 h 3248331"/>
              <a:gd name="connsiteX350" fmla="*/ 142696 w 3981571"/>
              <a:gd name="connsiteY350" fmla="*/ 3114040 h 3248331"/>
              <a:gd name="connsiteX351" fmla="*/ 142696 w 3981571"/>
              <a:gd name="connsiteY351" fmla="*/ 3113272 h 3248331"/>
              <a:gd name="connsiteX352" fmla="*/ 144578 w 3981571"/>
              <a:gd name="connsiteY352" fmla="*/ 3113272 h 3248331"/>
              <a:gd name="connsiteX353" fmla="*/ 144578 w 3981571"/>
              <a:gd name="connsiteY353" fmla="*/ 3112504 h 3248331"/>
              <a:gd name="connsiteX354" fmla="*/ 146472 w 3981571"/>
              <a:gd name="connsiteY354" fmla="*/ 3112504 h 3248331"/>
              <a:gd name="connsiteX355" fmla="*/ 146472 w 3981571"/>
              <a:gd name="connsiteY355" fmla="*/ 3111737 h 3248331"/>
              <a:gd name="connsiteX356" fmla="*/ 146699 w 3981571"/>
              <a:gd name="connsiteY356" fmla="*/ 3111737 h 3248331"/>
              <a:gd name="connsiteX357" fmla="*/ 146699 w 3981571"/>
              <a:gd name="connsiteY357" fmla="*/ 3110969 h 3248331"/>
              <a:gd name="connsiteX358" fmla="*/ 146806 w 3981571"/>
              <a:gd name="connsiteY358" fmla="*/ 3110969 h 3248331"/>
              <a:gd name="connsiteX359" fmla="*/ 146806 w 3981571"/>
              <a:gd name="connsiteY359" fmla="*/ 3110202 h 3248331"/>
              <a:gd name="connsiteX360" fmla="*/ 147017 w 3981571"/>
              <a:gd name="connsiteY360" fmla="*/ 3110202 h 3248331"/>
              <a:gd name="connsiteX361" fmla="*/ 147017 w 3981571"/>
              <a:gd name="connsiteY361" fmla="*/ 3109434 h 3248331"/>
              <a:gd name="connsiteX362" fmla="*/ 147165 w 3981571"/>
              <a:gd name="connsiteY362" fmla="*/ 3109434 h 3248331"/>
              <a:gd name="connsiteX363" fmla="*/ 147165 w 3981571"/>
              <a:gd name="connsiteY363" fmla="*/ 3108667 h 3248331"/>
              <a:gd name="connsiteX364" fmla="*/ 147165 w 3981571"/>
              <a:gd name="connsiteY364" fmla="*/ 3108667 h 3248331"/>
              <a:gd name="connsiteX365" fmla="*/ 147165 w 3981571"/>
              <a:gd name="connsiteY365" fmla="*/ 3107900 h 3248331"/>
              <a:gd name="connsiteX366" fmla="*/ 147198 w 3981571"/>
              <a:gd name="connsiteY366" fmla="*/ 3107900 h 3248331"/>
              <a:gd name="connsiteX367" fmla="*/ 147198 w 3981571"/>
              <a:gd name="connsiteY367" fmla="*/ 3107132 h 3248331"/>
              <a:gd name="connsiteX368" fmla="*/ 147281 w 3981571"/>
              <a:gd name="connsiteY368" fmla="*/ 3107132 h 3248331"/>
              <a:gd name="connsiteX369" fmla="*/ 147281 w 3981571"/>
              <a:gd name="connsiteY369" fmla="*/ 3106365 h 3248331"/>
              <a:gd name="connsiteX370" fmla="*/ 147363 w 3981571"/>
              <a:gd name="connsiteY370" fmla="*/ 3106365 h 3248331"/>
              <a:gd name="connsiteX371" fmla="*/ 147363 w 3981571"/>
              <a:gd name="connsiteY371" fmla="*/ 3105597 h 3248331"/>
              <a:gd name="connsiteX372" fmla="*/ 147863 w 3981571"/>
              <a:gd name="connsiteY372" fmla="*/ 3105597 h 3248331"/>
              <a:gd name="connsiteX373" fmla="*/ 147863 w 3981571"/>
              <a:gd name="connsiteY373" fmla="*/ 3104830 h 3248331"/>
              <a:gd name="connsiteX374" fmla="*/ 148354 w 3981571"/>
              <a:gd name="connsiteY374" fmla="*/ 3104830 h 3248331"/>
              <a:gd name="connsiteX375" fmla="*/ 148354 w 3981571"/>
              <a:gd name="connsiteY375" fmla="*/ 3104062 h 3248331"/>
              <a:gd name="connsiteX376" fmla="*/ 149257 w 3981571"/>
              <a:gd name="connsiteY376" fmla="*/ 3104062 h 3248331"/>
              <a:gd name="connsiteX377" fmla="*/ 149257 w 3981571"/>
              <a:gd name="connsiteY377" fmla="*/ 3103295 h 3248331"/>
              <a:gd name="connsiteX378" fmla="*/ 149278 w 3981571"/>
              <a:gd name="connsiteY378" fmla="*/ 3103295 h 3248331"/>
              <a:gd name="connsiteX379" fmla="*/ 149278 w 3981571"/>
              <a:gd name="connsiteY379" fmla="*/ 3102527 h 3248331"/>
              <a:gd name="connsiteX380" fmla="*/ 149291 w 3981571"/>
              <a:gd name="connsiteY380" fmla="*/ 3102527 h 3248331"/>
              <a:gd name="connsiteX381" fmla="*/ 149291 w 3981571"/>
              <a:gd name="connsiteY381" fmla="*/ 3101760 h 3248331"/>
              <a:gd name="connsiteX382" fmla="*/ 150071 w 3981571"/>
              <a:gd name="connsiteY382" fmla="*/ 3101760 h 3248331"/>
              <a:gd name="connsiteX383" fmla="*/ 150071 w 3981571"/>
              <a:gd name="connsiteY383" fmla="*/ 3100992 h 3248331"/>
              <a:gd name="connsiteX384" fmla="*/ 151045 w 3981571"/>
              <a:gd name="connsiteY384" fmla="*/ 3100992 h 3248331"/>
              <a:gd name="connsiteX385" fmla="*/ 151045 w 3981571"/>
              <a:gd name="connsiteY385" fmla="*/ 3100229 h 3248331"/>
              <a:gd name="connsiteX386" fmla="*/ 152064 w 3981571"/>
              <a:gd name="connsiteY386" fmla="*/ 3100229 h 3248331"/>
              <a:gd name="connsiteX387" fmla="*/ 152064 w 3981571"/>
              <a:gd name="connsiteY387" fmla="*/ 3099461 h 3248331"/>
              <a:gd name="connsiteX388" fmla="*/ 152270 w 3981571"/>
              <a:gd name="connsiteY388" fmla="*/ 3099461 h 3248331"/>
              <a:gd name="connsiteX389" fmla="*/ 152270 w 3981571"/>
              <a:gd name="connsiteY389" fmla="*/ 3098694 h 3248331"/>
              <a:gd name="connsiteX390" fmla="*/ 152332 w 3981571"/>
              <a:gd name="connsiteY390" fmla="*/ 3098694 h 3248331"/>
              <a:gd name="connsiteX391" fmla="*/ 152332 w 3981571"/>
              <a:gd name="connsiteY391" fmla="*/ 3097926 h 3248331"/>
              <a:gd name="connsiteX392" fmla="*/ 153504 w 3981571"/>
              <a:gd name="connsiteY392" fmla="*/ 3097926 h 3248331"/>
              <a:gd name="connsiteX393" fmla="*/ 153504 w 3981571"/>
              <a:gd name="connsiteY393" fmla="*/ 3097159 h 3248331"/>
              <a:gd name="connsiteX394" fmla="*/ 154767 w 3981571"/>
              <a:gd name="connsiteY394" fmla="*/ 3097159 h 3248331"/>
              <a:gd name="connsiteX395" fmla="*/ 154767 w 3981571"/>
              <a:gd name="connsiteY395" fmla="*/ 3096392 h 3248331"/>
              <a:gd name="connsiteX396" fmla="*/ 155477 w 3981571"/>
              <a:gd name="connsiteY396" fmla="*/ 3096392 h 3248331"/>
              <a:gd name="connsiteX397" fmla="*/ 155477 w 3981571"/>
              <a:gd name="connsiteY397" fmla="*/ 3095624 h 3248331"/>
              <a:gd name="connsiteX398" fmla="*/ 155626 w 3981571"/>
              <a:gd name="connsiteY398" fmla="*/ 3095624 h 3248331"/>
              <a:gd name="connsiteX399" fmla="*/ 155626 w 3981571"/>
              <a:gd name="connsiteY399" fmla="*/ 3094857 h 3248331"/>
              <a:gd name="connsiteX400" fmla="*/ 155729 w 3981571"/>
              <a:gd name="connsiteY400" fmla="*/ 3094857 h 3248331"/>
              <a:gd name="connsiteX401" fmla="*/ 155729 w 3981571"/>
              <a:gd name="connsiteY401" fmla="*/ 3094089 h 3248331"/>
              <a:gd name="connsiteX402" fmla="*/ 156360 w 3981571"/>
              <a:gd name="connsiteY402" fmla="*/ 3094089 h 3248331"/>
              <a:gd name="connsiteX403" fmla="*/ 156360 w 3981571"/>
              <a:gd name="connsiteY403" fmla="*/ 3093322 h 3248331"/>
              <a:gd name="connsiteX404" fmla="*/ 158180 w 3981571"/>
              <a:gd name="connsiteY404" fmla="*/ 3093322 h 3248331"/>
              <a:gd name="connsiteX405" fmla="*/ 158180 w 3981571"/>
              <a:gd name="connsiteY405" fmla="*/ 3092554 h 3248331"/>
              <a:gd name="connsiteX406" fmla="*/ 158213 w 3981571"/>
              <a:gd name="connsiteY406" fmla="*/ 3092554 h 3248331"/>
              <a:gd name="connsiteX407" fmla="*/ 158213 w 3981571"/>
              <a:gd name="connsiteY407" fmla="*/ 3091787 h 3248331"/>
              <a:gd name="connsiteX408" fmla="*/ 158432 w 3981571"/>
              <a:gd name="connsiteY408" fmla="*/ 3091787 h 3248331"/>
              <a:gd name="connsiteX409" fmla="*/ 158432 w 3981571"/>
              <a:gd name="connsiteY409" fmla="*/ 3091019 h 3248331"/>
              <a:gd name="connsiteX410" fmla="*/ 159266 w 3981571"/>
              <a:gd name="connsiteY410" fmla="*/ 3091019 h 3248331"/>
              <a:gd name="connsiteX411" fmla="*/ 159266 w 3981571"/>
              <a:gd name="connsiteY411" fmla="*/ 3090252 h 3248331"/>
              <a:gd name="connsiteX412" fmla="*/ 159567 w 3981571"/>
              <a:gd name="connsiteY412" fmla="*/ 3090252 h 3248331"/>
              <a:gd name="connsiteX413" fmla="*/ 159567 w 3981571"/>
              <a:gd name="connsiteY413" fmla="*/ 3089484 h 3248331"/>
              <a:gd name="connsiteX414" fmla="*/ 160574 w 3981571"/>
              <a:gd name="connsiteY414" fmla="*/ 3089484 h 3248331"/>
              <a:gd name="connsiteX415" fmla="*/ 160574 w 3981571"/>
              <a:gd name="connsiteY415" fmla="*/ 3088717 h 3248331"/>
              <a:gd name="connsiteX416" fmla="*/ 160611 w 3981571"/>
              <a:gd name="connsiteY416" fmla="*/ 3088717 h 3248331"/>
              <a:gd name="connsiteX417" fmla="*/ 160611 w 3981571"/>
              <a:gd name="connsiteY417" fmla="*/ 3087949 h 3248331"/>
              <a:gd name="connsiteX418" fmla="*/ 160900 w 3981571"/>
              <a:gd name="connsiteY418" fmla="*/ 3087949 h 3248331"/>
              <a:gd name="connsiteX419" fmla="*/ 160900 w 3981571"/>
              <a:gd name="connsiteY419" fmla="*/ 3087182 h 3248331"/>
              <a:gd name="connsiteX420" fmla="*/ 160974 w 3981571"/>
              <a:gd name="connsiteY420" fmla="*/ 3087182 h 3248331"/>
              <a:gd name="connsiteX421" fmla="*/ 160974 w 3981571"/>
              <a:gd name="connsiteY421" fmla="*/ 3086414 h 3248331"/>
              <a:gd name="connsiteX422" fmla="*/ 161449 w 3981571"/>
              <a:gd name="connsiteY422" fmla="*/ 3086414 h 3248331"/>
              <a:gd name="connsiteX423" fmla="*/ 161449 w 3981571"/>
              <a:gd name="connsiteY423" fmla="*/ 3085647 h 3248331"/>
              <a:gd name="connsiteX424" fmla="*/ 161593 w 3981571"/>
              <a:gd name="connsiteY424" fmla="*/ 3085647 h 3248331"/>
              <a:gd name="connsiteX425" fmla="*/ 161593 w 3981571"/>
              <a:gd name="connsiteY425" fmla="*/ 3084879 h 3248331"/>
              <a:gd name="connsiteX426" fmla="*/ 161766 w 3981571"/>
              <a:gd name="connsiteY426" fmla="*/ 3084879 h 3248331"/>
              <a:gd name="connsiteX427" fmla="*/ 161766 w 3981571"/>
              <a:gd name="connsiteY427" fmla="*/ 3084112 h 3248331"/>
              <a:gd name="connsiteX428" fmla="*/ 162039 w 3981571"/>
              <a:gd name="connsiteY428" fmla="*/ 3084112 h 3248331"/>
              <a:gd name="connsiteX429" fmla="*/ 162039 w 3981571"/>
              <a:gd name="connsiteY429" fmla="*/ 3083344 h 3248331"/>
              <a:gd name="connsiteX430" fmla="*/ 162146 w 3981571"/>
              <a:gd name="connsiteY430" fmla="*/ 3083344 h 3248331"/>
              <a:gd name="connsiteX431" fmla="*/ 162146 w 3981571"/>
              <a:gd name="connsiteY431" fmla="*/ 3082577 h 3248331"/>
              <a:gd name="connsiteX432" fmla="*/ 162910 w 3981571"/>
              <a:gd name="connsiteY432" fmla="*/ 3082577 h 3248331"/>
              <a:gd name="connsiteX433" fmla="*/ 162910 w 3981571"/>
              <a:gd name="connsiteY433" fmla="*/ 3081809 h 3248331"/>
              <a:gd name="connsiteX434" fmla="*/ 163706 w 3981571"/>
              <a:gd name="connsiteY434" fmla="*/ 3081809 h 3248331"/>
              <a:gd name="connsiteX435" fmla="*/ 163706 w 3981571"/>
              <a:gd name="connsiteY435" fmla="*/ 3081042 h 3248331"/>
              <a:gd name="connsiteX436" fmla="*/ 163789 w 3981571"/>
              <a:gd name="connsiteY436" fmla="*/ 3081042 h 3248331"/>
              <a:gd name="connsiteX437" fmla="*/ 163789 w 3981571"/>
              <a:gd name="connsiteY437" fmla="*/ 3080274 h 3248331"/>
              <a:gd name="connsiteX438" fmla="*/ 163933 w 3981571"/>
              <a:gd name="connsiteY438" fmla="*/ 3080274 h 3248331"/>
              <a:gd name="connsiteX439" fmla="*/ 163933 w 3981571"/>
              <a:gd name="connsiteY439" fmla="*/ 3079507 h 3248331"/>
              <a:gd name="connsiteX440" fmla="*/ 164267 w 3981571"/>
              <a:gd name="connsiteY440" fmla="*/ 3079507 h 3248331"/>
              <a:gd name="connsiteX441" fmla="*/ 164267 w 3981571"/>
              <a:gd name="connsiteY441" fmla="*/ 3078739 h 3248331"/>
              <a:gd name="connsiteX442" fmla="*/ 164412 w 3981571"/>
              <a:gd name="connsiteY442" fmla="*/ 3078739 h 3248331"/>
              <a:gd name="connsiteX443" fmla="*/ 164412 w 3981571"/>
              <a:gd name="connsiteY443" fmla="*/ 3077972 h 3248331"/>
              <a:gd name="connsiteX444" fmla="*/ 164548 w 3981571"/>
              <a:gd name="connsiteY444" fmla="*/ 3077972 h 3248331"/>
              <a:gd name="connsiteX445" fmla="*/ 164548 w 3981571"/>
              <a:gd name="connsiteY445" fmla="*/ 3077205 h 3248331"/>
              <a:gd name="connsiteX446" fmla="*/ 164829 w 3981571"/>
              <a:gd name="connsiteY446" fmla="*/ 3077205 h 3248331"/>
              <a:gd name="connsiteX447" fmla="*/ 164829 w 3981571"/>
              <a:gd name="connsiteY447" fmla="*/ 3076437 h 3248331"/>
              <a:gd name="connsiteX448" fmla="*/ 165163 w 3981571"/>
              <a:gd name="connsiteY448" fmla="*/ 3076437 h 3248331"/>
              <a:gd name="connsiteX449" fmla="*/ 165163 w 3981571"/>
              <a:gd name="connsiteY449" fmla="*/ 3075670 h 3248331"/>
              <a:gd name="connsiteX450" fmla="*/ 166195 w 3981571"/>
              <a:gd name="connsiteY450" fmla="*/ 3075670 h 3248331"/>
              <a:gd name="connsiteX451" fmla="*/ 166195 w 3981571"/>
              <a:gd name="connsiteY451" fmla="*/ 3074902 h 3248331"/>
              <a:gd name="connsiteX452" fmla="*/ 166554 w 3981571"/>
              <a:gd name="connsiteY452" fmla="*/ 3074902 h 3248331"/>
              <a:gd name="connsiteX453" fmla="*/ 166554 w 3981571"/>
              <a:gd name="connsiteY453" fmla="*/ 3074135 h 3248331"/>
              <a:gd name="connsiteX454" fmla="*/ 166814 w 3981571"/>
              <a:gd name="connsiteY454" fmla="*/ 3074135 h 3248331"/>
              <a:gd name="connsiteX455" fmla="*/ 166814 w 3981571"/>
              <a:gd name="connsiteY455" fmla="*/ 3073367 h 3248331"/>
              <a:gd name="connsiteX456" fmla="*/ 166917 w 3981571"/>
              <a:gd name="connsiteY456" fmla="*/ 3073367 h 3248331"/>
              <a:gd name="connsiteX457" fmla="*/ 166917 w 3981571"/>
              <a:gd name="connsiteY457" fmla="*/ 3072600 h 3248331"/>
              <a:gd name="connsiteX458" fmla="*/ 167140 w 3981571"/>
              <a:gd name="connsiteY458" fmla="*/ 3072600 h 3248331"/>
              <a:gd name="connsiteX459" fmla="*/ 167140 w 3981571"/>
              <a:gd name="connsiteY459" fmla="*/ 3071832 h 3248331"/>
              <a:gd name="connsiteX460" fmla="*/ 168019 w 3981571"/>
              <a:gd name="connsiteY460" fmla="*/ 3071832 h 3248331"/>
              <a:gd name="connsiteX461" fmla="*/ 168019 w 3981571"/>
              <a:gd name="connsiteY461" fmla="*/ 3071065 h 3248331"/>
              <a:gd name="connsiteX462" fmla="*/ 168366 w 3981571"/>
              <a:gd name="connsiteY462" fmla="*/ 3071065 h 3248331"/>
              <a:gd name="connsiteX463" fmla="*/ 168366 w 3981571"/>
              <a:gd name="connsiteY463" fmla="*/ 3070297 h 3248331"/>
              <a:gd name="connsiteX464" fmla="*/ 169125 w 3981571"/>
              <a:gd name="connsiteY464" fmla="*/ 3070297 h 3248331"/>
              <a:gd name="connsiteX465" fmla="*/ 169125 w 3981571"/>
              <a:gd name="connsiteY465" fmla="*/ 3069534 h 3248331"/>
              <a:gd name="connsiteX466" fmla="*/ 169884 w 3981571"/>
              <a:gd name="connsiteY466" fmla="*/ 3069534 h 3248331"/>
              <a:gd name="connsiteX467" fmla="*/ 169884 w 3981571"/>
              <a:gd name="connsiteY467" fmla="*/ 3068766 h 3248331"/>
              <a:gd name="connsiteX468" fmla="*/ 170099 w 3981571"/>
              <a:gd name="connsiteY468" fmla="*/ 3068766 h 3248331"/>
              <a:gd name="connsiteX469" fmla="*/ 170099 w 3981571"/>
              <a:gd name="connsiteY469" fmla="*/ 3067999 h 3248331"/>
              <a:gd name="connsiteX470" fmla="*/ 170140 w 3981571"/>
              <a:gd name="connsiteY470" fmla="*/ 3067999 h 3248331"/>
              <a:gd name="connsiteX471" fmla="*/ 170140 w 3981571"/>
              <a:gd name="connsiteY471" fmla="*/ 3067231 h 3248331"/>
              <a:gd name="connsiteX472" fmla="*/ 170239 w 3981571"/>
              <a:gd name="connsiteY472" fmla="*/ 3067231 h 3248331"/>
              <a:gd name="connsiteX473" fmla="*/ 170239 w 3981571"/>
              <a:gd name="connsiteY473" fmla="*/ 3066464 h 3248331"/>
              <a:gd name="connsiteX474" fmla="*/ 170586 w 3981571"/>
              <a:gd name="connsiteY474" fmla="*/ 3066464 h 3248331"/>
              <a:gd name="connsiteX475" fmla="*/ 170586 w 3981571"/>
              <a:gd name="connsiteY475" fmla="*/ 3065697 h 3248331"/>
              <a:gd name="connsiteX476" fmla="*/ 170817 w 3981571"/>
              <a:gd name="connsiteY476" fmla="*/ 3065697 h 3248331"/>
              <a:gd name="connsiteX477" fmla="*/ 170817 w 3981571"/>
              <a:gd name="connsiteY477" fmla="*/ 3064929 h 3248331"/>
              <a:gd name="connsiteX478" fmla="*/ 170875 w 3981571"/>
              <a:gd name="connsiteY478" fmla="*/ 3064929 h 3248331"/>
              <a:gd name="connsiteX479" fmla="*/ 170875 w 3981571"/>
              <a:gd name="connsiteY479" fmla="*/ 3064162 h 3248331"/>
              <a:gd name="connsiteX480" fmla="*/ 171007 w 3981571"/>
              <a:gd name="connsiteY480" fmla="*/ 3064162 h 3248331"/>
              <a:gd name="connsiteX481" fmla="*/ 171007 w 3981571"/>
              <a:gd name="connsiteY481" fmla="*/ 3063394 h 3248331"/>
              <a:gd name="connsiteX482" fmla="*/ 171193 w 3981571"/>
              <a:gd name="connsiteY482" fmla="*/ 3063394 h 3248331"/>
              <a:gd name="connsiteX483" fmla="*/ 171193 w 3981571"/>
              <a:gd name="connsiteY483" fmla="*/ 3062627 h 3248331"/>
              <a:gd name="connsiteX484" fmla="*/ 171440 w 3981571"/>
              <a:gd name="connsiteY484" fmla="*/ 3062627 h 3248331"/>
              <a:gd name="connsiteX485" fmla="*/ 171440 w 3981571"/>
              <a:gd name="connsiteY485" fmla="*/ 3061859 h 3248331"/>
              <a:gd name="connsiteX486" fmla="*/ 171894 w 3981571"/>
              <a:gd name="connsiteY486" fmla="*/ 3061859 h 3248331"/>
              <a:gd name="connsiteX487" fmla="*/ 171894 w 3981571"/>
              <a:gd name="connsiteY487" fmla="*/ 3061092 h 3248331"/>
              <a:gd name="connsiteX488" fmla="*/ 171902 w 3981571"/>
              <a:gd name="connsiteY488" fmla="*/ 3061092 h 3248331"/>
              <a:gd name="connsiteX489" fmla="*/ 171902 w 3981571"/>
              <a:gd name="connsiteY489" fmla="*/ 3060324 h 3248331"/>
              <a:gd name="connsiteX490" fmla="*/ 172480 w 3981571"/>
              <a:gd name="connsiteY490" fmla="*/ 3060324 h 3248331"/>
              <a:gd name="connsiteX491" fmla="*/ 172480 w 3981571"/>
              <a:gd name="connsiteY491" fmla="*/ 3059557 h 3248331"/>
              <a:gd name="connsiteX492" fmla="*/ 172984 w 3981571"/>
              <a:gd name="connsiteY492" fmla="*/ 3059557 h 3248331"/>
              <a:gd name="connsiteX493" fmla="*/ 172984 w 3981571"/>
              <a:gd name="connsiteY493" fmla="*/ 3058789 h 3248331"/>
              <a:gd name="connsiteX494" fmla="*/ 173066 w 3981571"/>
              <a:gd name="connsiteY494" fmla="*/ 3058789 h 3248331"/>
              <a:gd name="connsiteX495" fmla="*/ 173066 w 3981571"/>
              <a:gd name="connsiteY495" fmla="*/ 3058022 h 3248331"/>
              <a:gd name="connsiteX496" fmla="*/ 173603 w 3981571"/>
              <a:gd name="connsiteY496" fmla="*/ 3058022 h 3248331"/>
              <a:gd name="connsiteX497" fmla="*/ 173603 w 3981571"/>
              <a:gd name="connsiteY497" fmla="*/ 3057254 h 3248331"/>
              <a:gd name="connsiteX498" fmla="*/ 173846 w 3981571"/>
              <a:gd name="connsiteY498" fmla="*/ 3057254 h 3248331"/>
              <a:gd name="connsiteX499" fmla="*/ 173846 w 3981571"/>
              <a:gd name="connsiteY499" fmla="*/ 3056487 h 3248331"/>
              <a:gd name="connsiteX500" fmla="*/ 174263 w 3981571"/>
              <a:gd name="connsiteY500" fmla="*/ 3056487 h 3248331"/>
              <a:gd name="connsiteX501" fmla="*/ 174263 w 3981571"/>
              <a:gd name="connsiteY501" fmla="*/ 3055719 h 3248331"/>
              <a:gd name="connsiteX502" fmla="*/ 174853 w 3981571"/>
              <a:gd name="connsiteY502" fmla="*/ 3055719 h 3248331"/>
              <a:gd name="connsiteX503" fmla="*/ 174853 w 3981571"/>
              <a:gd name="connsiteY503" fmla="*/ 3054952 h 3248331"/>
              <a:gd name="connsiteX504" fmla="*/ 174961 w 3981571"/>
              <a:gd name="connsiteY504" fmla="*/ 3054952 h 3248331"/>
              <a:gd name="connsiteX505" fmla="*/ 174961 w 3981571"/>
              <a:gd name="connsiteY505" fmla="*/ 3054184 h 3248331"/>
              <a:gd name="connsiteX506" fmla="*/ 175072 w 3981571"/>
              <a:gd name="connsiteY506" fmla="*/ 3054184 h 3248331"/>
              <a:gd name="connsiteX507" fmla="*/ 175072 w 3981571"/>
              <a:gd name="connsiteY507" fmla="*/ 3053417 h 3248331"/>
              <a:gd name="connsiteX508" fmla="*/ 175109 w 3981571"/>
              <a:gd name="connsiteY508" fmla="*/ 3053417 h 3248331"/>
              <a:gd name="connsiteX509" fmla="*/ 175109 w 3981571"/>
              <a:gd name="connsiteY509" fmla="*/ 3052649 h 3248331"/>
              <a:gd name="connsiteX510" fmla="*/ 175229 w 3981571"/>
              <a:gd name="connsiteY510" fmla="*/ 3052649 h 3248331"/>
              <a:gd name="connsiteX511" fmla="*/ 175229 w 3981571"/>
              <a:gd name="connsiteY511" fmla="*/ 3051882 h 3248331"/>
              <a:gd name="connsiteX512" fmla="*/ 175526 w 3981571"/>
              <a:gd name="connsiteY512" fmla="*/ 3051882 h 3248331"/>
              <a:gd name="connsiteX513" fmla="*/ 175526 w 3981571"/>
              <a:gd name="connsiteY513" fmla="*/ 3051114 h 3248331"/>
              <a:gd name="connsiteX514" fmla="*/ 175761 w 3981571"/>
              <a:gd name="connsiteY514" fmla="*/ 3051114 h 3248331"/>
              <a:gd name="connsiteX515" fmla="*/ 175761 w 3981571"/>
              <a:gd name="connsiteY515" fmla="*/ 3050347 h 3248331"/>
              <a:gd name="connsiteX516" fmla="*/ 177036 w 3981571"/>
              <a:gd name="connsiteY516" fmla="*/ 3050347 h 3248331"/>
              <a:gd name="connsiteX517" fmla="*/ 177036 w 3981571"/>
              <a:gd name="connsiteY517" fmla="*/ 3049579 h 3248331"/>
              <a:gd name="connsiteX518" fmla="*/ 177870 w 3981571"/>
              <a:gd name="connsiteY518" fmla="*/ 3049579 h 3248331"/>
              <a:gd name="connsiteX519" fmla="*/ 177870 w 3981571"/>
              <a:gd name="connsiteY519" fmla="*/ 3048812 h 3248331"/>
              <a:gd name="connsiteX520" fmla="*/ 179030 w 3981571"/>
              <a:gd name="connsiteY520" fmla="*/ 3048812 h 3248331"/>
              <a:gd name="connsiteX521" fmla="*/ 179030 w 3981571"/>
              <a:gd name="connsiteY521" fmla="*/ 3048044 h 3248331"/>
              <a:gd name="connsiteX522" fmla="*/ 179636 w 3981571"/>
              <a:gd name="connsiteY522" fmla="*/ 3048044 h 3248331"/>
              <a:gd name="connsiteX523" fmla="*/ 179636 w 3981571"/>
              <a:gd name="connsiteY523" fmla="*/ 3047277 h 3248331"/>
              <a:gd name="connsiteX524" fmla="*/ 179802 w 3981571"/>
              <a:gd name="connsiteY524" fmla="*/ 3047277 h 3248331"/>
              <a:gd name="connsiteX525" fmla="*/ 179802 w 3981571"/>
              <a:gd name="connsiteY525" fmla="*/ 3046510 h 3248331"/>
              <a:gd name="connsiteX526" fmla="*/ 181168 w 3981571"/>
              <a:gd name="connsiteY526" fmla="*/ 3046510 h 3248331"/>
              <a:gd name="connsiteX527" fmla="*/ 181168 w 3981571"/>
              <a:gd name="connsiteY527" fmla="*/ 3045742 h 3248331"/>
              <a:gd name="connsiteX528" fmla="*/ 181605 w 3981571"/>
              <a:gd name="connsiteY528" fmla="*/ 3045742 h 3248331"/>
              <a:gd name="connsiteX529" fmla="*/ 181605 w 3981571"/>
              <a:gd name="connsiteY529" fmla="*/ 3044975 h 3248331"/>
              <a:gd name="connsiteX530" fmla="*/ 181816 w 3981571"/>
              <a:gd name="connsiteY530" fmla="*/ 3044975 h 3248331"/>
              <a:gd name="connsiteX531" fmla="*/ 181816 w 3981571"/>
              <a:gd name="connsiteY531" fmla="*/ 3044207 h 3248331"/>
              <a:gd name="connsiteX532" fmla="*/ 181869 w 3981571"/>
              <a:gd name="connsiteY532" fmla="*/ 3044207 h 3248331"/>
              <a:gd name="connsiteX533" fmla="*/ 181869 w 3981571"/>
              <a:gd name="connsiteY533" fmla="*/ 3043440 h 3248331"/>
              <a:gd name="connsiteX534" fmla="*/ 181997 w 3981571"/>
              <a:gd name="connsiteY534" fmla="*/ 3043440 h 3248331"/>
              <a:gd name="connsiteX535" fmla="*/ 181997 w 3981571"/>
              <a:gd name="connsiteY535" fmla="*/ 3042672 h 3248331"/>
              <a:gd name="connsiteX536" fmla="*/ 182224 w 3981571"/>
              <a:gd name="connsiteY536" fmla="*/ 3042672 h 3248331"/>
              <a:gd name="connsiteX537" fmla="*/ 182224 w 3981571"/>
              <a:gd name="connsiteY537" fmla="*/ 3041905 h 3248331"/>
              <a:gd name="connsiteX538" fmla="*/ 182579 w 3981571"/>
              <a:gd name="connsiteY538" fmla="*/ 3041905 h 3248331"/>
              <a:gd name="connsiteX539" fmla="*/ 182579 w 3981571"/>
              <a:gd name="connsiteY539" fmla="*/ 3041137 h 3248331"/>
              <a:gd name="connsiteX540" fmla="*/ 183413 w 3981571"/>
              <a:gd name="connsiteY540" fmla="*/ 3041137 h 3248331"/>
              <a:gd name="connsiteX541" fmla="*/ 183413 w 3981571"/>
              <a:gd name="connsiteY541" fmla="*/ 3040369 h 3248331"/>
              <a:gd name="connsiteX542" fmla="*/ 183574 w 3981571"/>
              <a:gd name="connsiteY542" fmla="*/ 3040369 h 3248331"/>
              <a:gd name="connsiteX543" fmla="*/ 183574 w 3981571"/>
              <a:gd name="connsiteY543" fmla="*/ 3039602 h 3248331"/>
              <a:gd name="connsiteX544" fmla="*/ 183603 w 3981571"/>
              <a:gd name="connsiteY544" fmla="*/ 3039602 h 3248331"/>
              <a:gd name="connsiteX545" fmla="*/ 183603 w 3981571"/>
              <a:gd name="connsiteY545" fmla="*/ 3038835 h 3248331"/>
              <a:gd name="connsiteX546" fmla="*/ 184436 w 3981571"/>
              <a:gd name="connsiteY546" fmla="*/ 3038835 h 3248331"/>
              <a:gd name="connsiteX547" fmla="*/ 184436 w 3981571"/>
              <a:gd name="connsiteY547" fmla="*/ 3038067 h 3248331"/>
              <a:gd name="connsiteX548" fmla="*/ 184783 w 3981571"/>
              <a:gd name="connsiteY548" fmla="*/ 3038067 h 3248331"/>
              <a:gd name="connsiteX549" fmla="*/ 184783 w 3981571"/>
              <a:gd name="connsiteY549" fmla="*/ 3037300 h 3248331"/>
              <a:gd name="connsiteX550" fmla="*/ 185480 w 3981571"/>
              <a:gd name="connsiteY550" fmla="*/ 3037300 h 3248331"/>
              <a:gd name="connsiteX551" fmla="*/ 185480 w 3981571"/>
              <a:gd name="connsiteY551" fmla="*/ 3036532 h 3248331"/>
              <a:gd name="connsiteX552" fmla="*/ 186644 w 3981571"/>
              <a:gd name="connsiteY552" fmla="*/ 3036532 h 3248331"/>
              <a:gd name="connsiteX553" fmla="*/ 186644 w 3981571"/>
              <a:gd name="connsiteY553" fmla="*/ 3035765 h 3248331"/>
              <a:gd name="connsiteX554" fmla="*/ 186706 w 3981571"/>
              <a:gd name="connsiteY554" fmla="*/ 3035765 h 3248331"/>
              <a:gd name="connsiteX555" fmla="*/ 186706 w 3981571"/>
              <a:gd name="connsiteY555" fmla="*/ 3034997 h 3248331"/>
              <a:gd name="connsiteX556" fmla="*/ 186974 w 3981571"/>
              <a:gd name="connsiteY556" fmla="*/ 3034997 h 3248331"/>
              <a:gd name="connsiteX557" fmla="*/ 186974 w 3981571"/>
              <a:gd name="connsiteY557" fmla="*/ 3034230 h 3248331"/>
              <a:gd name="connsiteX558" fmla="*/ 188043 w 3981571"/>
              <a:gd name="connsiteY558" fmla="*/ 3034230 h 3248331"/>
              <a:gd name="connsiteX559" fmla="*/ 188043 w 3981571"/>
              <a:gd name="connsiteY559" fmla="*/ 3033466 h 3248331"/>
              <a:gd name="connsiteX560" fmla="*/ 188072 w 3981571"/>
              <a:gd name="connsiteY560" fmla="*/ 3033466 h 3248331"/>
              <a:gd name="connsiteX561" fmla="*/ 188072 w 3981571"/>
              <a:gd name="connsiteY561" fmla="*/ 3032699 h 3248331"/>
              <a:gd name="connsiteX562" fmla="*/ 188704 w 3981571"/>
              <a:gd name="connsiteY562" fmla="*/ 3032699 h 3248331"/>
              <a:gd name="connsiteX563" fmla="*/ 188704 w 3981571"/>
              <a:gd name="connsiteY563" fmla="*/ 3031931 h 3248331"/>
              <a:gd name="connsiteX564" fmla="*/ 189715 w 3981571"/>
              <a:gd name="connsiteY564" fmla="*/ 3031931 h 3248331"/>
              <a:gd name="connsiteX565" fmla="*/ 189715 w 3981571"/>
              <a:gd name="connsiteY565" fmla="*/ 3031164 h 3248331"/>
              <a:gd name="connsiteX566" fmla="*/ 189962 w 3981571"/>
              <a:gd name="connsiteY566" fmla="*/ 3031164 h 3248331"/>
              <a:gd name="connsiteX567" fmla="*/ 189962 w 3981571"/>
              <a:gd name="connsiteY567" fmla="*/ 3030396 h 3248331"/>
              <a:gd name="connsiteX568" fmla="*/ 190226 w 3981571"/>
              <a:gd name="connsiteY568" fmla="*/ 3030396 h 3248331"/>
              <a:gd name="connsiteX569" fmla="*/ 190226 w 3981571"/>
              <a:gd name="connsiteY569" fmla="*/ 3029629 h 3248331"/>
              <a:gd name="connsiteX570" fmla="*/ 190420 w 3981571"/>
              <a:gd name="connsiteY570" fmla="*/ 3029629 h 3248331"/>
              <a:gd name="connsiteX571" fmla="*/ 190420 w 3981571"/>
              <a:gd name="connsiteY571" fmla="*/ 3028861 h 3248331"/>
              <a:gd name="connsiteX572" fmla="*/ 190738 w 3981571"/>
              <a:gd name="connsiteY572" fmla="*/ 3028861 h 3248331"/>
              <a:gd name="connsiteX573" fmla="*/ 190738 w 3981571"/>
              <a:gd name="connsiteY573" fmla="*/ 3028094 h 3248331"/>
              <a:gd name="connsiteX574" fmla="*/ 190738 w 3981571"/>
              <a:gd name="connsiteY574" fmla="*/ 3028094 h 3248331"/>
              <a:gd name="connsiteX575" fmla="*/ 190738 w 3981571"/>
              <a:gd name="connsiteY575" fmla="*/ 3027327 h 3248331"/>
              <a:gd name="connsiteX576" fmla="*/ 191667 w 3981571"/>
              <a:gd name="connsiteY576" fmla="*/ 3027327 h 3248331"/>
              <a:gd name="connsiteX577" fmla="*/ 191667 w 3981571"/>
              <a:gd name="connsiteY577" fmla="*/ 3026559 h 3248331"/>
              <a:gd name="connsiteX578" fmla="*/ 191766 w 3981571"/>
              <a:gd name="connsiteY578" fmla="*/ 3026559 h 3248331"/>
              <a:gd name="connsiteX579" fmla="*/ 191766 w 3981571"/>
              <a:gd name="connsiteY579" fmla="*/ 3025792 h 3248331"/>
              <a:gd name="connsiteX580" fmla="*/ 191935 w 3981571"/>
              <a:gd name="connsiteY580" fmla="*/ 3025792 h 3248331"/>
              <a:gd name="connsiteX581" fmla="*/ 191935 w 3981571"/>
              <a:gd name="connsiteY581" fmla="*/ 3025024 h 3248331"/>
              <a:gd name="connsiteX582" fmla="*/ 191976 w 3981571"/>
              <a:gd name="connsiteY582" fmla="*/ 3025024 h 3248331"/>
              <a:gd name="connsiteX583" fmla="*/ 191976 w 3981571"/>
              <a:gd name="connsiteY583" fmla="*/ 3024257 h 3248331"/>
              <a:gd name="connsiteX584" fmla="*/ 193082 w 3981571"/>
              <a:gd name="connsiteY584" fmla="*/ 3024257 h 3248331"/>
              <a:gd name="connsiteX585" fmla="*/ 193082 w 3981571"/>
              <a:gd name="connsiteY585" fmla="*/ 3023489 h 3248331"/>
              <a:gd name="connsiteX586" fmla="*/ 193491 w 3981571"/>
              <a:gd name="connsiteY586" fmla="*/ 3023489 h 3248331"/>
              <a:gd name="connsiteX587" fmla="*/ 193491 w 3981571"/>
              <a:gd name="connsiteY587" fmla="*/ 3022722 h 3248331"/>
              <a:gd name="connsiteX588" fmla="*/ 194646 w 3981571"/>
              <a:gd name="connsiteY588" fmla="*/ 3022722 h 3248331"/>
              <a:gd name="connsiteX589" fmla="*/ 194646 w 3981571"/>
              <a:gd name="connsiteY589" fmla="*/ 3021954 h 3248331"/>
              <a:gd name="connsiteX590" fmla="*/ 196120 w 3981571"/>
              <a:gd name="connsiteY590" fmla="*/ 3021954 h 3248331"/>
              <a:gd name="connsiteX591" fmla="*/ 196120 w 3981571"/>
              <a:gd name="connsiteY591" fmla="*/ 3021187 h 3248331"/>
              <a:gd name="connsiteX592" fmla="*/ 196487 w 3981571"/>
              <a:gd name="connsiteY592" fmla="*/ 3021187 h 3248331"/>
              <a:gd name="connsiteX593" fmla="*/ 196487 w 3981571"/>
              <a:gd name="connsiteY593" fmla="*/ 3020419 h 3248331"/>
              <a:gd name="connsiteX594" fmla="*/ 196640 w 3981571"/>
              <a:gd name="connsiteY594" fmla="*/ 3020419 h 3248331"/>
              <a:gd name="connsiteX595" fmla="*/ 196640 w 3981571"/>
              <a:gd name="connsiteY595" fmla="*/ 3019652 h 3248331"/>
              <a:gd name="connsiteX596" fmla="*/ 196685 w 3981571"/>
              <a:gd name="connsiteY596" fmla="*/ 3019652 h 3248331"/>
              <a:gd name="connsiteX597" fmla="*/ 196685 w 3981571"/>
              <a:gd name="connsiteY597" fmla="*/ 3018884 h 3248331"/>
              <a:gd name="connsiteX598" fmla="*/ 197564 w 3981571"/>
              <a:gd name="connsiteY598" fmla="*/ 3018884 h 3248331"/>
              <a:gd name="connsiteX599" fmla="*/ 197564 w 3981571"/>
              <a:gd name="connsiteY599" fmla="*/ 3018117 h 3248331"/>
              <a:gd name="connsiteX600" fmla="*/ 197779 w 3981571"/>
              <a:gd name="connsiteY600" fmla="*/ 3018117 h 3248331"/>
              <a:gd name="connsiteX601" fmla="*/ 197779 w 3981571"/>
              <a:gd name="connsiteY601" fmla="*/ 3017349 h 3248331"/>
              <a:gd name="connsiteX602" fmla="*/ 199343 w 3981571"/>
              <a:gd name="connsiteY602" fmla="*/ 3017349 h 3248331"/>
              <a:gd name="connsiteX603" fmla="*/ 199343 w 3981571"/>
              <a:gd name="connsiteY603" fmla="*/ 3016582 h 3248331"/>
              <a:gd name="connsiteX604" fmla="*/ 199603 w 3981571"/>
              <a:gd name="connsiteY604" fmla="*/ 3016582 h 3248331"/>
              <a:gd name="connsiteX605" fmla="*/ 199603 w 3981571"/>
              <a:gd name="connsiteY605" fmla="*/ 3015815 h 3248331"/>
              <a:gd name="connsiteX606" fmla="*/ 199714 w 3981571"/>
              <a:gd name="connsiteY606" fmla="*/ 3015815 h 3248331"/>
              <a:gd name="connsiteX607" fmla="*/ 199714 w 3981571"/>
              <a:gd name="connsiteY607" fmla="*/ 3015047 h 3248331"/>
              <a:gd name="connsiteX608" fmla="*/ 199714 w 3981571"/>
              <a:gd name="connsiteY608" fmla="*/ 3015047 h 3248331"/>
              <a:gd name="connsiteX609" fmla="*/ 199714 w 3981571"/>
              <a:gd name="connsiteY609" fmla="*/ 3014279 h 3248331"/>
              <a:gd name="connsiteX610" fmla="*/ 199966 w 3981571"/>
              <a:gd name="connsiteY610" fmla="*/ 3014279 h 3248331"/>
              <a:gd name="connsiteX611" fmla="*/ 199966 w 3981571"/>
              <a:gd name="connsiteY611" fmla="*/ 3013512 h 3248331"/>
              <a:gd name="connsiteX612" fmla="*/ 200040 w 3981571"/>
              <a:gd name="connsiteY612" fmla="*/ 3013512 h 3248331"/>
              <a:gd name="connsiteX613" fmla="*/ 200040 w 3981571"/>
              <a:gd name="connsiteY613" fmla="*/ 3012744 h 3248331"/>
              <a:gd name="connsiteX614" fmla="*/ 200858 w 3981571"/>
              <a:gd name="connsiteY614" fmla="*/ 3012744 h 3248331"/>
              <a:gd name="connsiteX615" fmla="*/ 200858 w 3981571"/>
              <a:gd name="connsiteY615" fmla="*/ 3011977 h 3248331"/>
              <a:gd name="connsiteX616" fmla="*/ 200874 w 3981571"/>
              <a:gd name="connsiteY616" fmla="*/ 3011977 h 3248331"/>
              <a:gd name="connsiteX617" fmla="*/ 200874 w 3981571"/>
              <a:gd name="connsiteY617" fmla="*/ 3011209 h 3248331"/>
              <a:gd name="connsiteX618" fmla="*/ 201262 w 3981571"/>
              <a:gd name="connsiteY618" fmla="*/ 3011209 h 3248331"/>
              <a:gd name="connsiteX619" fmla="*/ 201262 w 3981571"/>
              <a:gd name="connsiteY619" fmla="*/ 3010442 h 3248331"/>
              <a:gd name="connsiteX620" fmla="*/ 201435 w 3981571"/>
              <a:gd name="connsiteY620" fmla="*/ 3010442 h 3248331"/>
              <a:gd name="connsiteX621" fmla="*/ 201435 w 3981571"/>
              <a:gd name="connsiteY621" fmla="*/ 3009674 h 3248331"/>
              <a:gd name="connsiteX622" fmla="*/ 201456 w 3981571"/>
              <a:gd name="connsiteY622" fmla="*/ 3009674 h 3248331"/>
              <a:gd name="connsiteX623" fmla="*/ 201456 w 3981571"/>
              <a:gd name="connsiteY623" fmla="*/ 3008907 h 3248331"/>
              <a:gd name="connsiteX624" fmla="*/ 201654 w 3981571"/>
              <a:gd name="connsiteY624" fmla="*/ 3008907 h 3248331"/>
              <a:gd name="connsiteX625" fmla="*/ 201654 w 3981571"/>
              <a:gd name="connsiteY625" fmla="*/ 3008140 h 3248331"/>
              <a:gd name="connsiteX626" fmla="*/ 201679 w 3981571"/>
              <a:gd name="connsiteY626" fmla="*/ 3008140 h 3248331"/>
              <a:gd name="connsiteX627" fmla="*/ 201679 w 3981571"/>
              <a:gd name="connsiteY627" fmla="*/ 3007372 h 3248331"/>
              <a:gd name="connsiteX628" fmla="*/ 201720 w 3981571"/>
              <a:gd name="connsiteY628" fmla="*/ 3007372 h 3248331"/>
              <a:gd name="connsiteX629" fmla="*/ 201720 w 3981571"/>
              <a:gd name="connsiteY629" fmla="*/ 3006605 h 3248331"/>
              <a:gd name="connsiteX630" fmla="*/ 203136 w 3981571"/>
              <a:gd name="connsiteY630" fmla="*/ 3006605 h 3248331"/>
              <a:gd name="connsiteX631" fmla="*/ 203136 w 3981571"/>
              <a:gd name="connsiteY631" fmla="*/ 3005837 h 3248331"/>
              <a:gd name="connsiteX632" fmla="*/ 203478 w 3981571"/>
              <a:gd name="connsiteY632" fmla="*/ 3005837 h 3248331"/>
              <a:gd name="connsiteX633" fmla="*/ 203478 w 3981571"/>
              <a:gd name="connsiteY633" fmla="*/ 3005070 h 3248331"/>
              <a:gd name="connsiteX634" fmla="*/ 203561 w 3981571"/>
              <a:gd name="connsiteY634" fmla="*/ 3005070 h 3248331"/>
              <a:gd name="connsiteX635" fmla="*/ 203561 w 3981571"/>
              <a:gd name="connsiteY635" fmla="*/ 3004302 h 3248331"/>
              <a:gd name="connsiteX636" fmla="*/ 203709 w 3981571"/>
              <a:gd name="connsiteY636" fmla="*/ 3004302 h 3248331"/>
              <a:gd name="connsiteX637" fmla="*/ 203709 w 3981571"/>
              <a:gd name="connsiteY637" fmla="*/ 3003535 h 3248331"/>
              <a:gd name="connsiteX638" fmla="*/ 203817 w 3981571"/>
              <a:gd name="connsiteY638" fmla="*/ 3003535 h 3248331"/>
              <a:gd name="connsiteX639" fmla="*/ 203817 w 3981571"/>
              <a:gd name="connsiteY639" fmla="*/ 3002767 h 3248331"/>
              <a:gd name="connsiteX640" fmla="*/ 203850 w 3981571"/>
              <a:gd name="connsiteY640" fmla="*/ 3002767 h 3248331"/>
              <a:gd name="connsiteX641" fmla="*/ 203850 w 3981571"/>
              <a:gd name="connsiteY641" fmla="*/ 3002004 h 3248331"/>
              <a:gd name="connsiteX642" fmla="*/ 204621 w 3981571"/>
              <a:gd name="connsiteY642" fmla="*/ 3002004 h 3248331"/>
              <a:gd name="connsiteX643" fmla="*/ 204621 w 3981571"/>
              <a:gd name="connsiteY643" fmla="*/ 3001236 h 3248331"/>
              <a:gd name="connsiteX644" fmla="*/ 204675 w 3981571"/>
              <a:gd name="connsiteY644" fmla="*/ 3001236 h 3248331"/>
              <a:gd name="connsiteX645" fmla="*/ 204675 w 3981571"/>
              <a:gd name="connsiteY645" fmla="*/ 3000469 h 3248331"/>
              <a:gd name="connsiteX646" fmla="*/ 204989 w 3981571"/>
              <a:gd name="connsiteY646" fmla="*/ 3000469 h 3248331"/>
              <a:gd name="connsiteX647" fmla="*/ 204989 w 3981571"/>
              <a:gd name="connsiteY647" fmla="*/ 2999701 h 3248331"/>
              <a:gd name="connsiteX648" fmla="*/ 206219 w 3981571"/>
              <a:gd name="connsiteY648" fmla="*/ 2999701 h 3248331"/>
              <a:gd name="connsiteX649" fmla="*/ 206219 w 3981571"/>
              <a:gd name="connsiteY649" fmla="*/ 2998934 h 3248331"/>
              <a:gd name="connsiteX650" fmla="*/ 206437 w 3981571"/>
              <a:gd name="connsiteY650" fmla="*/ 2998934 h 3248331"/>
              <a:gd name="connsiteX651" fmla="*/ 206437 w 3981571"/>
              <a:gd name="connsiteY651" fmla="*/ 2998166 h 3248331"/>
              <a:gd name="connsiteX652" fmla="*/ 206553 w 3981571"/>
              <a:gd name="connsiteY652" fmla="*/ 2998166 h 3248331"/>
              <a:gd name="connsiteX653" fmla="*/ 206553 w 3981571"/>
              <a:gd name="connsiteY653" fmla="*/ 2997399 h 3248331"/>
              <a:gd name="connsiteX654" fmla="*/ 207135 w 3981571"/>
              <a:gd name="connsiteY654" fmla="*/ 2997399 h 3248331"/>
              <a:gd name="connsiteX655" fmla="*/ 207135 w 3981571"/>
              <a:gd name="connsiteY655" fmla="*/ 2996632 h 3248331"/>
              <a:gd name="connsiteX656" fmla="*/ 207201 w 3981571"/>
              <a:gd name="connsiteY656" fmla="*/ 2996632 h 3248331"/>
              <a:gd name="connsiteX657" fmla="*/ 207201 w 3981571"/>
              <a:gd name="connsiteY657" fmla="*/ 2995864 h 3248331"/>
              <a:gd name="connsiteX658" fmla="*/ 207250 w 3981571"/>
              <a:gd name="connsiteY658" fmla="*/ 2995864 h 3248331"/>
              <a:gd name="connsiteX659" fmla="*/ 207250 w 3981571"/>
              <a:gd name="connsiteY659" fmla="*/ 2995097 h 3248331"/>
              <a:gd name="connsiteX660" fmla="*/ 208043 w 3981571"/>
              <a:gd name="connsiteY660" fmla="*/ 2995097 h 3248331"/>
              <a:gd name="connsiteX661" fmla="*/ 208043 w 3981571"/>
              <a:gd name="connsiteY661" fmla="*/ 2994329 h 3248331"/>
              <a:gd name="connsiteX662" fmla="*/ 208162 w 3981571"/>
              <a:gd name="connsiteY662" fmla="*/ 2994329 h 3248331"/>
              <a:gd name="connsiteX663" fmla="*/ 208162 w 3981571"/>
              <a:gd name="connsiteY663" fmla="*/ 2993562 h 3248331"/>
              <a:gd name="connsiteX664" fmla="*/ 208554 w 3981571"/>
              <a:gd name="connsiteY664" fmla="*/ 2993562 h 3248331"/>
              <a:gd name="connsiteX665" fmla="*/ 208554 w 3981571"/>
              <a:gd name="connsiteY665" fmla="*/ 2992794 h 3248331"/>
              <a:gd name="connsiteX666" fmla="*/ 208641 w 3981571"/>
              <a:gd name="connsiteY666" fmla="*/ 2992794 h 3248331"/>
              <a:gd name="connsiteX667" fmla="*/ 208641 w 3981571"/>
              <a:gd name="connsiteY667" fmla="*/ 2992027 h 3248331"/>
              <a:gd name="connsiteX668" fmla="*/ 208839 w 3981571"/>
              <a:gd name="connsiteY668" fmla="*/ 2992027 h 3248331"/>
              <a:gd name="connsiteX669" fmla="*/ 208839 w 3981571"/>
              <a:gd name="connsiteY669" fmla="*/ 2991259 h 3248331"/>
              <a:gd name="connsiteX670" fmla="*/ 209875 w 3981571"/>
              <a:gd name="connsiteY670" fmla="*/ 2991259 h 3248331"/>
              <a:gd name="connsiteX671" fmla="*/ 209875 w 3981571"/>
              <a:gd name="connsiteY671" fmla="*/ 2990492 h 3248331"/>
              <a:gd name="connsiteX672" fmla="*/ 210251 w 3981571"/>
              <a:gd name="connsiteY672" fmla="*/ 2990492 h 3248331"/>
              <a:gd name="connsiteX673" fmla="*/ 210251 w 3981571"/>
              <a:gd name="connsiteY673" fmla="*/ 2989724 h 3248331"/>
              <a:gd name="connsiteX674" fmla="*/ 210548 w 3981571"/>
              <a:gd name="connsiteY674" fmla="*/ 2989724 h 3248331"/>
              <a:gd name="connsiteX675" fmla="*/ 210548 w 3981571"/>
              <a:gd name="connsiteY675" fmla="*/ 2988957 h 3248331"/>
              <a:gd name="connsiteX676" fmla="*/ 210618 w 3981571"/>
              <a:gd name="connsiteY676" fmla="*/ 2988957 h 3248331"/>
              <a:gd name="connsiteX677" fmla="*/ 210618 w 3981571"/>
              <a:gd name="connsiteY677" fmla="*/ 2988189 h 3248331"/>
              <a:gd name="connsiteX678" fmla="*/ 210944 w 3981571"/>
              <a:gd name="connsiteY678" fmla="*/ 2988189 h 3248331"/>
              <a:gd name="connsiteX679" fmla="*/ 210944 w 3981571"/>
              <a:gd name="connsiteY679" fmla="*/ 2987422 h 3248331"/>
              <a:gd name="connsiteX680" fmla="*/ 211113 w 3981571"/>
              <a:gd name="connsiteY680" fmla="*/ 2987422 h 3248331"/>
              <a:gd name="connsiteX681" fmla="*/ 211113 w 3981571"/>
              <a:gd name="connsiteY681" fmla="*/ 2986654 h 3248331"/>
              <a:gd name="connsiteX682" fmla="*/ 211126 w 3981571"/>
              <a:gd name="connsiteY682" fmla="*/ 2986654 h 3248331"/>
              <a:gd name="connsiteX683" fmla="*/ 211126 w 3981571"/>
              <a:gd name="connsiteY683" fmla="*/ 2985887 h 3248331"/>
              <a:gd name="connsiteX684" fmla="*/ 211179 w 3981571"/>
              <a:gd name="connsiteY684" fmla="*/ 2985887 h 3248331"/>
              <a:gd name="connsiteX685" fmla="*/ 211179 w 3981571"/>
              <a:gd name="connsiteY685" fmla="*/ 2985119 h 3248331"/>
              <a:gd name="connsiteX686" fmla="*/ 211320 w 3981571"/>
              <a:gd name="connsiteY686" fmla="*/ 2985119 h 3248331"/>
              <a:gd name="connsiteX687" fmla="*/ 211320 w 3981571"/>
              <a:gd name="connsiteY687" fmla="*/ 2984352 h 3248331"/>
              <a:gd name="connsiteX688" fmla="*/ 211745 w 3981571"/>
              <a:gd name="connsiteY688" fmla="*/ 2984352 h 3248331"/>
              <a:gd name="connsiteX689" fmla="*/ 211745 w 3981571"/>
              <a:gd name="connsiteY689" fmla="*/ 2983584 h 3248331"/>
              <a:gd name="connsiteX690" fmla="*/ 212599 w 3981571"/>
              <a:gd name="connsiteY690" fmla="*/ 2983584 h 3248331"/>
              <a:gd name="connsiteX691" fmla="*/ 212599 w 3981571"/>
              <a:gd name="connsiteY691" fmla="*/ 2982817 h 3248331"/>
              <a:gd name="connsiteX692" fmla="*/ 212615 w 3981571"/>
              <a:gd name="connsiteY692" fmla="*/ 2982817 h 3248331"/>
              <a:gd name="connsiteX693" fmla="*/ 212615 w 3981571"/>
              <a:gd name="connsiteY693" fmla="*/ 2982049 h 3248331"/>
              <a:gd name="connsiteX694" fmla="*/ 212880 w 3981571"/>
              <a:gd name="connsiteY694" fmla="*/ 2982049 h 3248331"/>
              <a:gd name="connsiteX695" fmla="*/ 212880 w 3981571"/>
              <a:gd name="connsiteY695" fmla="*/ 2981282 h 3248331"/>
              <a:gd name="connsiteX696" fmla="*/ 213148 w 3981571"/>
              <a:gd name="connsiteY696" fmla="*/ 2981282 h 3248331"/>
              <a:gd name="connsiteX697" fmla="*/ 213148 w 3981571"/>
              <a:gd name="connsiteY697" fmla="*/ 2980514 h 3248331"/>
              <a:gd name="connsiteX698" fmla="*/ 214093 w 3981571"/>
              <a:gd name="connsiteY698" fmla="*/ 2980514 h 3248331"/>
              <a:gd name="connsiteX699" fmla="*/ 214093 w 3981571"/>
              <a:gd name="connsiteY699" fmla="*/ 2979747 h 3248331"/>
              <a:gd name="connsiteX700" fmla="*/ 214221 w 3981571"/>
              <a:gd name="connsiteY700" fmla="*/ 2979747 h 3248331"/>
              <a:gd name="connsiteX701" fmla="*/ 214221 w 3981571"/>
              <a:gd name="connsiteY701" fmla="*/ 2978979 h 3248331"/>
              <a:gd name="connsiteX702" fmla="*/ 214394 w 3981571"/>
              <a:gd name="connsiteY702" fmla="*/ 2978979 h 3248331"/>
              <a:gd name="connsiteX703" fmla="*/ 214394 w 3981571"/>
              <a:gd name="connsiteY703" fmla="*/ 2978212 h 3248331"/>
              <a:gd name="connsiteX704" fmla="*/ 214431 w 3981571"/>
              <a:gd name="connsiteY704" fmla="*/ 2978212 h 3248331"/>
              <a:gd name="connsiteX705" fmla="*/ 214431 w 3981571"/>
              <a:gd name="connsiteY705" fmla="*/ 2977445 h 3248331"/>
              <a:gd name="connsiteX706" fmla="*/ 214856 w 3981571"/>
              <a:gd name="connsiteY706" fmla="*/ 2977445 h 3248331"/>
              <a:gd name="connsiteX707" fmla="*/ 214856 w 3981571"/>
              <a:gd name="connsiteY707" fmla="*/ 2976677 h 3248331"/>
              <a:gd name="connsiteX708" fmla="*/ 214894 w 3981571"/>
              <a:gd name="connsiteY708" fmla="*/ 2976677 h 3248331"/>
              <a:gd name="connsiteX709" fmla="*/ 214894 w 3981571"/>
              <a:gd name="connsiteY709" fmla="*/ 2975910 h 3248331"/>
              <a:gd name="connsiteX710" fmla="*/ 215232 w 3981571"/>
              <a:gd name="connsiteY710" fmla="*/ 2975910 h 3248331"/>
              <a:gd name="connsiteX711" fmla="*/ 215232 w 3981571"/>
              <a:gd name="connsiteY711" fmla="*/ 2975142 h 3248331"/>
              <a:gd name="connsiteX712" fmla="*/ 215376 w 3981571"/>
              <a:gd name="connsiteY712" fmla="*/ 2975142 h 3248331"/>
              <a:gd name="connsiteX713" fmla="*/ 215376 w 3981571"/>
              <a:gd name="connsiteY713" fmla="*/ 2974375 h 3248331"/>
              <a:gd name="connsiteX714" fmla="*/ 215967 w 3981571"/>
              <a:gd name="connsiteY714" fmla="*/ 2974375 h 3248331"/>
              <a:gd name="connsiteX715" fmla="*/ 215967 w 3981571"/>
              <a:gd name="connsiteY715" fmla="*/ 2973607 h 3248331"/>
              <a:gd name="connsiteX716" fmla="*/ 216520 w 3981571"/>
              <a:gd name="connsiteY716" fmla="*/ 2973607 h 3248331"/>
              <a:gd name="connsiteX717" fmla="*/ 216520 w 3981571"/>
              <a:gd name="connsiteY717" fmla="*/ 2972840 h 3248331"/>
              <a:gd name="connsiteX718" fmla="*/ 216544 w 3981571"/>
              <a:gd name="connsiteY718" fmla="*/ 2972840 h 3248331"/>
              <a:gd name="connsiteX719" fmla="*/ 216544 w 3981571"/>
              <a:gd name="connsiteY719" fmla="*/ 2972072 h 3248331"/>
              <a:gd name="connsiteX720" fmla="*/ 216953 w 3981571"/>
              <a:gd name="connsiteY720" fmla="*/ 2972072 h 3248331"/>
              <a:gd name="connsiteX721" fmla="*/ 216953 w 3981571"/>
              <a:gd name="connsiteY721" fmla="*/ 2971305 h 3248331"/>
              <a:gd name="connsiteX722" fmla="*/ 217139 w 3981571"/>
              <a:gd name="connsiteY722" fmla="*/ 2971305 h 3248331"/>
              <a:gd name="connsiteX723" fmla="*/ 217139 w 3981571"/>
              <a:gd name="connsiteY723" fmla="*/ 2970541 h 3248331"/>
              <a:gd name="connsiteX724" fmla="*/ 217188 w 3981571"/>
              <a:gd name="connsiteY724" fmla="*/ 2970541 h 3248331"/>
              <a:gd name="connsiteX725" fmla="*/ 217188 w 3981571"/>
              <a:gd name="connsiteY725" fmla="*/ 2969774 h 3248331"/>
              <a:gd name="connsiteX726" fmla="*/ 217304 w 3981571"/>
              <a:gd name="connsiteY726" fmla="*/ 2969774 h 3248331"/>
              <a:gd name="connsiteX727" fmla="*/ 217304 w 3981571"/>
              <a:gd name="connsiteY727" fmla="*/ 2969006 h 3248331"/>
              <a:gd name="connsiteX728" fmla="*/ 217304 w 3981571"/>
              <a:gd name="connsiteY728" fmla="*/ 2969006 h 3248331"/>
              <a:gd name="connsiteX729" fmla="*/ 217304 w 3981571"/>
              <a:gd name="connsiteY729" fmla="*/ 2968239 h 3248331"/>
              <a:gd name="connsiteX730" fmla="*/ 217370 w 3981571"/>
              <a:gd name="connsiteY730" fmla="*/ 2968239 h 3248331"/>
              <a:gd name="connsiteX731" fmla="*/ 217370 w 3981571"/>
              <a:gd name="connsiteY731" fmla="*/ 2967471 h 3248331"/>
              <a:gd name="connsiteX732" fmla="*/ 217725 w 3981571"/>
              <a:gd name="connsiteY732" fmla="*/ 2967471 h 3248331"/>
              <a:gd name="connsiteX733" fmla="*/ 217725 w 3981571"/>
              <a:gd name="connsiteY733" fmla="*/ 2966704 h 3248331"/>
              <a:gd name="connsiteX734" fmla="*/ 217766 w 3981571"/>
              <a:gd name="connsiteY734" fmla="*/ 2966704 h 3248331"/>
              <a:gd name="connsiteX735" fmla="*/ 217766 w 3981571"/>
              <a:gd name="connsiteY735" fmla="*/ 2965937 h 3248331"/>
              <a:gd name="connsiteX736" fmla="*/ 217960 w 3981571"/>
              <a:gd name="connsiteY736" fmla="*/ 2965937 h 3248331"/>
              <a:gd name="connsiteX737" fmla="*/ 217960 w 3981571"/>
              <a:gd name="connsiteY737" fmla="*/ 2965169 h 3248331"/>
              <a:gd name="connsiteX738" fmla="*/ 218191 w 3981571"/>
              <a:gd name="connsiteY738" fmla="*/ 2965169 h 3248331"/>
              <a:gd name="connsiteX739" fmla="*/ 218191 w 3981571"/>
              <a:gd name="connsiteY739" fmla="*/ 2964402 h 3248331"/>
              <a:gd name="connsiteX740" fmla="*/ 218195 w 3981571"/>
              <a:gd name="connsiteY740" fmla="*/ 2964402 h 3248331"/>
              <a:gd name="connsiteX741" fmla="*/ 218195 w 3981571"/>
              <a:gd name="connsiteY741" fmla="*/ 2963634 h 3248331"/>
              <a:gd name="connsiteX742" fmla="*/ 218340 w 3981571"/>
              <a:gd name="connsiteY742" fmla="*/ 2963634 h 3248331"/>
              <a:gd name="connsiteX743" fmla="*/ 218340 w 3981571"/>
              <a:gd name="connsiteY743" fmla="*/ 2962867 h 3248331"/>
              <a:gd name="connsiteX744" fmla="*/ 218443 w 3981571"/>
              <a:gd name="connsiteY744" fmla="*/ 2962867 h 3248331"/>
              <a:gd name="connsiteX745" fmla="*/ 218443 w 3981571"/>
              <a:gd name="connsiteY745" fmla="*/ 2962099 h 3248331"/>
              <a:gd name="connsiteX746" fmla="*/ 218715 w 3981571"/>
              <a:gd name="connsiteY746" fmla="*/ 2962099 h 3248331"/>
              <a:gd name="connsiteX747" fmla="*/ 218715 w 3981571"/>
              <a:gd name="connsiteY747" fmla="*/ 2961331 h 3248331"/>
              <a:gd name="connsiteX748" fmla="*/ 219813 w 3981571"/>
              <a:gd name="connsiteY748" fmla="*/ 2961331 h 3248331"/>
              <a:gd name="connsiteX749" fmla="*/ 219813 w 3981571"/>
              <a:gd name="connsiteY749" fmla="*/ 2960564 h 3248331"/>
              <a:gd name="connsiteX750" fmla="*/ 220585 w 3981571"/>
              <a:gd name="connsiteY750" fmla="*/ 2960564 h 3248331"/>
              <a:gd name="connsiteX751" fmla="*/ 220585 w 3981571"/>
              <a:gd name="connsiteY751" fmla="*/ 2959797 h 3248331"/>
              <a:gd name="connsiteX752" fmla="*/ 221072 w 3981571"/>
              <a:gd name="connsiteY752" fmla="*/ 2959797 h 3248331"/>
              <a:gd name="connsiteX753" fmla="*/ 221072 w 3981571"/>
              <a:gd name="connsiteY753" fmla="*/ 2959029 h 3248331"/>
              <a:gd name="connsiteX754" fmla="*/ 221171 w 3981571"/>
              <a:gd name="connsiteY754" fmla="*/ 2959029 h 3248331"/>
              <a:gd name="connsiteX755" fmla="*/ 221171 w 3981571"/>
              <a:gd name="connsiteY755" fmla="*/ 2958262 h 3248331"/>
              <a:gd name="connsiteX756" fmla="*/ 221398 w 3981571"/>
              <a:gd name="connsiteY756" fmla="*/ 2958262 h 3248331"/>
              <a:gd name="connsiteX757" fmla="*/ 221398 w 3981571"/>
              <a:gd name="connsiteY757" fmla="*/ 2957494 h 3248331"/>
              <a:gd name="connsiteX758" fmla="*/ 221555 w 3981571"/>
              <a:gd name="connsiteY758" fmla="*/ 2957494 h 3248331"/>
              <a:gd name="connsiteX759" fmla="*/ 221555 w 3981571"/>
              <a:gd name="connsiteY759" fmla="*/ 2956727 h 3248331"/>
              <a:gd name="connsiteX760" fmla="*/ 221600 w 3981571"/>
              <a:gd name="connsiteY760" fmla="*/ 2956727 h 3248331"/>
              <a:gd name="connsiteX761" fmla="*/ 221600 w 3981571"/>
              <a:gd name="connsiteY761" fmla="*/ 2955959 h 3248331"/>
              <a:gd name="connsiteX762" fmla="*/ 222033 w 3981571"/>
              <a:gd name="connsiteY762" fmla="*/ 2955959 h 3248331"/>
              <a:gd name="connsiteX763" fmla="*/ 222033 w 3981571"/>
              <a:gd name="connsiteY763" fmla="*/ 2955192 h 3248331"/>
              <a:gd name="connsiteX764" fmla="*/ 222863 w 3981571"/>
              <a:gd name="connsiteY764" fmla="*/ 2955192 h 3248331"/>
              <a:gd name="connsiteX765" fmla="*/ 222863 w 3981571"/>
              <a:gd name="connsiteY765" fmla="*/ 2954424 h 3248331"/>
              <a:gd name="connsiteX766" fmla="*/ 223267 w 3981571"/>
              <a:gd name="connsiteY766" fmla="*/ 2954424 h 3248331"/>
              <a:gd name="connsiteX767" fmla="*/ 223267 w 3981571"/>
              <a:gd name="connsiteY767" fmla="*/ 2953657 h 3248331"/>
              <a:gd name="connsiteX768" fmla="*/ 223337 w 3981571"/>
              <a:gd name="connsiteY768" fmla="*/ 2953657 h 3248331"/>
              <a:gd name="connsiteX769" fmla="*/ 223337 w 3981571"/>
              <a:gd name="connsiteY769" fmla="*/ 2952889 h 3248331"/>
              <a:gd name="connsiteX770" fmla="*/ 223717 w 3981571"/>
              <a:gd name="connsiteY770" fmla="*/ 2952889 h 3248331"/>
              <a:gd name="connsiteX771" fmla="*/ 223717 w 3981571"/>
              <a:gd name="connsiteY771" fmla="*/ 2952122 h 3248331"/>
              <a:gd name="connsiteX772" fmla="*/ 224122 w 3981571"/>
              <a:gd name="connsiteY772" fmla="*/ 2952122 h 3248331"/>
              <a:gd name="connsiteX773" fmla="*/ 224122 w 3981571"/>
              <a:gd name="connsiteY773" fmla="*/ 2951354 h 3248331"/>
              <a:gd name="connsiteX774" fmla="*/ 224336 w 3981571"/>
              <a:gd name="connsiteY774" fmla="*/ 2951354 h 3248331"/>
              <a:gd name="connsiteX775" fmla="*/ 224336 w 3981571"/>
              <a:gd name="connsiteY775" fmla="*/ 2950587 h 3248331"/>
              <a:gd name="connsiteX776" fmla="*/ 224629 w 3981571"/>
              <a:gd name="connsiteY776" fmla="*/ 2950587 h 3248331"/>
              <a:gd name="connsiteX777" fmla="*/ 224629 w 3981571"/>
              <a:gd name="connsiteY777" fmla="*/ 2949819 h 3248331"/>
              <a:gd name="connsiteX778" fmla="*/ 225046 w 3981571"/>
              <a:gd name="connsiteY778" fmla="*/ 2949819 h 3248331"/>
              <a:gd name="connsiteX779" fmla="*/ 225046 w 3981571"/>
              <a:gd name="connsiteY779" fmla="*/ 2949052 h 3248331"/>
              <a:gd name="connsiteX780" fmla="*/ 225421 w 3981571"/>
              <a:gd name="connsiteY780" fmla="*/ 2949052 h 3248331"/>
              <a:gd name="connsiteX781" fmla="*/ 225421 w 3981571"/>
              <a:gd name="connsiteY781" fmla="*/ 2948284 h 3248331"/>
              <a:gd name="connsiteX782" fmla="*/ 225706 w 3981571"/>
              <a:gd name="connsiteY782" fmla="*/ 2948284 h 3248331"/>
              <a:gd name="connsiteX783" fmla="*/ 225706 w 3981571"/>
              <a:gd name="connsiteY783" fmla="*/ 2947517 h 3248331"/>
              <a:gd name="connsiteX784" fmla="*/ 226552 w 3981571"/>
              <a:gd name="connsiteY784" fmla="*/ 2947517 h 3248331"/>
              <a:gd name="connsiteX785" fmla="*/ 226552 w 3981571"/>
              <a:gd name="connsiteY785" fmla="*/ 2946750 h 3248331"/>
              <a:gd name="connsiteX786" fmla="*/ 226602 w 3981571"/>
              <a:gd name="connsiteY786" fmla="*/ 2946750 h 3248331"/>
              <a:gd name="connsiteX787" fmla="*/ 226602 w 3981571"/>
              <a:gd name="connsiteY787" fmla="*/ 2945982 h 3248331"/>
              <a:gd name="connsiteX788" fmla="*/ 227341 w 3981571"/>
              <a:gd name="connsiteY788" fmla="*/ 2945982 h 3248331"/>
              <a:gd name="connsiteX789" fmla="*/ 227341 w 3981571"/>
              <a:gd name="connsiteY789" fmla="*/ 2945215 h 3248331"/>
              <a:gd name="connsiteX790" fmla="*/ 227497 w 3981571"/>
              <a:gd name="connsiteY790" fmla="*/ 2945215 h 3248331"/>
              <a:gd name="connsiteX791" fmla="*/ 227497 w 3981571"/>
              <a:gd name="connsiteY791" fmla="*/ 2944447 h 3248331"/>
              <a:gd name="connsiteX792" fmla="*/ 227514 w 3981571"/>
              <a:gd name="connsiteY792" fmla="*/ 2944447 h 3248331"/>
              <a:gd name="connsiteX793" fmla="*/ 227514 w 3981571"/>
              <a:gd name="connsiteY793" fmla="*/ 2943680 h 3248331"/>
              <a:gd name="connsiteX794" fmla="*/ 227568 w 3981571"/>
              <a:gd name="connsiteY794" fmla="*/ 2943680 h 3248331"/>
              <a:gd name="connsiteX795" fmla="*/ 227568 w 3981571"/>
              <a:gd name="connsiteY795" fmla="*/ 2942912 h 3248331"/>
              <a:gd name="connsiteX796" fmla="*/ 227580 w 3981571"/>
              <a:gd name="connsiteY796" fmla="*/ 2942912 h 3248331"/>
              <a:gd name="connsiteX797" fmla="*/ 227580 w 3981571"/>
              <a:gd name="connsiteY797" fmla="*/ 2942144 h 3248331"/>
              <a:gd name="connsiteX798" fmla="*/ 227811 w 3981571"/>
              <a:gd name="connsiteY798" fmla="*/ 2942144 h 3248331"/>
              <a:gd name="connsiteX799" fmla="*/ 227811 w 3981571"/>
              <a:gd name="connsiteY799" fmla="*/ 2941377 h 3248331"/>
              <a:gd name="connsiteX800" fmla="*/ 228042 w 3981571"/>
              <a:gd name="connsiteY800" fmla="*/ 2941377 h 3248331"/>
              <a:gd name="connsiteX801" fmla="*/ 228042 w 3981571"/>
              <a:gd name="connsiteY801" fmla="*/ 2940610 h 3248331"/>
              <a:gd name="connsiteX802" fmla="*/ 228286 w 3981571"/>
              <a:gd name="connsiteY802" fmla="*/ 2940610 h 3248331"/>
              <a:gd name="connsiteX803" fmla="*/ 228286 w 3981571"/>
              <a:gd name="connsiteY803" fmla="*/ 2939842 h 3248331"/>
              <a:gd name="connsiteX804" fmla="*/ 228323 w 3981571"/>
              <a:gd name="connsiteY804" fmla="*/ 2939842 h 3248331"/>
              <a:gd name="connsiteX805" fmla="*/ 228323 w 3981571"/>
              <a:gd name="connsiteY805" fmla="*/ 2939079 h 3248331"/>
              <a:gd name="connsiteX806" fmla="*/ 228958 w 3981571"/>
              <a:gd name="connsiteY806" fmla="*/ 2939079 h 3248331"/>
              <a:gd name="connsiteX807" fmla="*/ 228958 w 3981571"/>
              <a:gd name="connsiteY807" fmla="*/ 2938307 h 3248331"/>
              <a:gd name="connsiteX808" fmla="*/ 231406 w 3981571"/>
              <a:gd name="connsiteY808" fmla="*/ 2938307 h 3248331"/>
              <a:gd name="connsiteX809" fmla="*/ 231406 w 3981571"/>
              <a:gd name="connsiteY809" fmla="*/ 2937540 h 3248331"/>
              <a:gd name="connsiteX810" fmla="*/ 231472 w 3981571"/>
              <a:gd name="connsiteY810" fmla="*/ 2937540 h 3248331"/>
              <a:gd name="connsiteX811" fmla="*/ 231472 w 3981571"/>
              <a:gd name="connsiteY811" fmla="*/ 2936772 h 3248331"/>
              <a:gd name="connsiteX812" fmla="*/ 232029 w 3981571"/>
              <a:gd name="connsiteY812" fmla="*/ 2936772 h 3248331"/>
              <a:gd name="connsiteX813" fmla="*/ 232029 w 3981571"/>
              <a:gd name="connsiteY813" fmla="*/ 2936005 h 3248331"/>
              <a:gd name="connsiteX814" fmla="*/ 232082 w 3981571"/>
              <a:gd name="connsiteY814" fmla="*/ 2936005 h 3248331"/>
              <a:gd name="connsiteX815" fmla="*/ 232082 w 3981571"/>
              <a:gd name="connsiteY815" fmla="*/ 2935242 h 3248331"/>
              <a:gd name="connsiteX816" fmla="*/ 232235 w 3981571"/>
              <a:gd name="connsiteY816" fmla="*/ 2935242 h 3248331"/>
              <a:gd name="connsiteX817" fmla="*/ 232235 w 3981571"/>
              <a:gd name="connsiteY817" fmla="*/ 2934474 h 3248331"/>
              <a:gd name="connsiteX818" fmla="*/ 232871 w 3981571"/>
              <a:gd name="connsiteY818" fmla="*/ 2934474 h 3248331"/>
              <a:gd name="connsiteX819" fmla="*/ 232871 w 3981571"/>
              <a:gd name="connsiteY819" fmla="*/ 2933706 h 3248331"/>
              <a:gd name="connsiteX820" fmla="*/ 233131 w 3981571"/>
              <a:gd name="connsiteY820" fmla="*/ 2933706 h 3248331"/>
              <a:gd name="connsiteX821" fmla="*/ 233131 w 3981571"/>
              <a:gd name="connsiteY821" fmla="*/ 2932939 h 3248331"/>
              <a:gd name="connsiteX822" fmla="*/ 233151 w 3981571"/>
              <a:gd name="connsiteY822" fmla="*/ 2932939 h 3248331"/>
              <a:gd name="connsiteX823" fmla="*/ 233151 w 3981571"/>
              <a:gd name="connsiteY823" fmla="*/ 2932171 h 3248331"/>
              <a:gd name="connsiteX824" fmla="*/ 233564 w 3981571"/>
              <a:gd name="connsiteY824" fmla="*/ 2932171 h 3248331"/>
              <a:gd name="connsiteX825" fmla="*/ 233564 w 3981571"/>
              <a:gd name="connsiteY825" fmla="*/ 2931404 h 3248331"/>
              <a:gd name="connsiteX826" fmla="*/ 233630 w 3981571"/>
              <a:gd name="connsiteY826" fmla="*/ 2931404 h 3248331"/>
              <a:gd name="connsiteX827" fmla="*/ 233630 w 3981571"/>
              <a:gd name="connsiteY827" fmla="*/ 2930636 h 3248331"/>
              <a:gd name="connsiteX828" fmla="*/ 234588 w 3981571"/>
              <a:gd name="connsiteY828" fmla="*/ 2930636 h 3248331"/>
              <a:gd name="connsiteX829" fmla="*/ 234588 w 3981571"/>
              <a:gd name="connsiteY829" fmla="*/ 2929869 h 3248331"/>
              <a:gd name="connsiteX830" fmla="*/ 235033 w 3981571"/>
              <a:gd name="connsiteY830" fmla="*/ 2929869 h 3248331"/>
              <a:gd name="connsiteX831" fmla="*/ 235033 w 3981571"/>
              <a:gd name="connsiteY831" fmla="*/ 2929102 h 3248331"/>
              <a:gd name="connsiteX832" fmla="*/ 235256 w 3981571"/>
              <a:gd name="connsiteY832" fmla="*/ 2929102 h 3248331"/>
              <a:gd name="connsiteX833" fmla="*/ 235256 w 3981571"/>
              <a:gd name="connsiteY833" fmla="*/ 2928334 h 3248331"/>
              <a:gd name="connsiteX834" fmla="*/ 235822 w 3981571"/>
              <a:gd name="connsiteY834" fmla="*/ 2928334 h 3248331"/>
              <a:gd name="connsiteX835" fmla="*/ 235822 w 3981571"/>
              <a:gd name="connsiteY835" fmla="*/ 2927567 h 3248331"/>
              <a:gd name="connsiteX836" fmla="*/ 236172 w 3981571"/>
              <a:gd name="connsiteY836" fmla="*/ 2927567 h 3248331"/>
              <a:gd name="connsiteX837" fmla="*/ 236172 w 3981571"/>
              <a:gd name="connsiteY837" fmla="*/ 2926799 h 3248331"/>
              <a:gd name="connsiteX838" fmla="*/ 236717 w 3981571"/>
              <a:gd name="connsiteY838" fmla="*/ 2926799 h 3248331"/>
              <a:gd name="connsiteX839" fmla="*/ 236717 w 3981571"/>
              <a:gd name="connsiteY839" fmla="*/ 2926032 h 3248331"/>
              <a:gd name="connsiteX840" fmla="*/ 236804 w 3981571"/>
              <a:gd name="connsiteY840" fmla="*/ 2926032 h 3248331"/>
              <a:gd name="connsiteX841" fmla="*/ 236804 w 3981571"/>
              <a:gd name="connsiteY841" fmla="*/ 2925264 h 3248331"/>
              <a:gd name="connsiteX842" fmla="*/ 236866 w 3981571"/>
              <a:gd name="connsiteY842" fmla="*/ 2925264 h 3248331"/>
              <a:gd name="connsiteX843" fmla="*/ 236866 w 3981571"/>
              <a:gd name="connsiteY843" fmla="*/ 2924497 h 3248331"/>
              <a:gd name="connsiteX844" fmla="*/ 238067 w 3981571"/>
              <a:gd name="connsiteY844" fmla="*/ 2924497 h 3248331"/>
              <a:gd name="connsiteX845" fmla="*/ 238067 w 3981571"/>
              <a:gd name="connsiteY845" fmla="*/ 2923729 h 3248331"/>
              <a:gd name="connsiteX846" fmla="*/ 238108 w 3981571"/>
              <a:gd name="connsiteY846" fmla="*/ 2923729 h 3248331"/>
              <a:gd name="connsiteX847" fmla="*/ 238108 w 3981571"/>
              <a:gd name="connsiteY847" fmla="*/ 2922962 h 3248331"/>
              <a:gd name="connsiteX848" fmla="*/ 238463 w 3981571"/>
              <a:gd name="connsiteY848" fmla="*/ 2922962 h 3248331"/>
              <a:gd name="connsiteX849" fmla="*/ 238463 w 3981571"/>
              <a:gd name="connsiteY849" fmla="*/ 2922194 h 3248331"/>
              <a:gd name="connsiteX850" fmla="*/ 238632 w 3981571"/>
              <a:gd name="connsiteY850" fmla="*/ 2922194 h 3248331"/>
              <a:gd name="connsiteX851" fmla="*/ 238632 w 3981571"/>
              <a:gd name="connsiteY851" fmla="*/ 2921427 h 3248331"/>
              <a:gd name="connsiteX852" fmla="*/ 238669 w 3981571"/>
              <a:gd name="connsiteY852" fmla="*/ 2921427 h 3248331"/>
              <a:gd name="connsiteX853" fmla="*/ 238669 w 3981571"/>
              <a:gd name="connsiteY853" fmla="*/ 2920659 h 3248331"/>
              <a:gd name="connsiteX854" fmla="*/ 238867 w 3981571"/>
              <a:gd name="connsiteY854" fmla="*/ 2920659 h 3248331"/>
              <a:gd name="connsiteX855" fmla="*/ 238867 w 3981571"/>
              <a:gd name="connsiteY855" fmla="*/ 2919892 h 3248331"/>
              <a:gd name="connsiteX856" fmla="*/ 238921 w 3981571"/>
              <a:gd name="connsiteY856" fmla="*/ 2919892 h 3248331"/>
              <a:gd name="connsiteX857" fmla="*/ 238921 w 3981571"/>
              <a:gd name="connsiteY857" fmla="*/ 2919124 h 3248331"/>
              <a:gd name="connsiteX858" fmla="*/ 239156 w 3981571"/>
              <a:gd name="connsiteY858" fmla="*/ 2919124 h 3248331"/>
              <a:gd name="connsiteX859" fmla="*/ 239156 w 3981571"/>
              <a:gd name="connsiteY859" fmla="*/ 2918357 h 3248331"/>
              <a:gd name="connsiteX860" fmla="*/ 239643 w 3981571"/>
              <a:gd name="connsiteY860" fmla="*/ 2918357 h 3248331"/>
              <a:gd name="connsiteX861" fmla="*/ 239643 w 3981571"/>
              <a:gd name="connsiteY861" fmla="*/ 2917589 h 3248331"/>
              <a:gd name="connsiteX862" fmla="*/ 239977 w 3981571"/>
              <a:gd name="connsiteY862" fmla="*/ 2917589 h 3248331"/>
              <a:gd name="connsiteX863" fmla="*/ 239977 w 3981571"/>
              <a:gd name="connsiteY863" fmla="*/ 2916822 h 3248331"/>
              <a:gd name="connsiteX864" fmla="*/ 241005 w 3981571"/>
              <a:gd name="connsiteY864" fmla="*/ 2916822 h 3248331"/>
              <a:gd name="connsiteX865" fmla="*/ 241005 w 3981571"/>
              <a:gd name="connsiteY865" fmla="*/ 2916055 h 3248331"/>
              <a:gd name="connsiteX866" fmla="*/ 241170 w 3981571"/>
              <a:gd name="connsiteY866" fmla="*/ 2916055 h 3248331"/>
              <a:gd name="connsiteX867" fmla="*/ 241170 w 3981571"/>
              <a:gd name="connsiteY867" fmla="*/ 2915287 h 3248331"/>
              <a:gd name="connsiteX868" fmla="*/ 241546 w 3981571"/>
              <a:gd name="connsiteY868" fmla="*/ 2915287 h 3248331"/>
              <a:gd name="connsiteX869" fmla="*/ 241546 w 3981571"/>
              <a:gd name="connsiteY869" fmla="*/ 2914519 h 3248331"/>
              <a:gd name="connsiteX870" fmla="*/ 241740 w 3981571"/>
              <a:gd name="connsiteY870" fmla="*/ 2914519 h 3248331"/>
              <a:gd name="connsiteX871" fmla="*/ 241740 w 3981571"/>
              <a:gd name="connsiteY871" fmla="*/ 2913752 h 3248331"/>
              <a:gd name="connsiteX872" fmla="*/ 242012 w 3981571"/>
              <a:gd name="connsiteY872" fmla="*/ 2913752 h 3248331"/>
              <a:gd name="connsiteX873" fmla="*/ 242012 w 3981571"/>
              <a:gd name="connsiteY873" fmla="*/ 2912984 h 3248331"/>
              <a:gd name="connsiteX874" fmla="*/ 243300 w 3981571"/>
              <a:gd name="connsiteY874" fmla="*/ 2912984 h 3248331"/>
              <a:gd name="connsiteX875" fmla="*/ 243300 w 3981571"/>
              <a:gd name="connsiteY875" fmla="*/ 2912217 h 3248331"/>
              <a:gd name="connsiteX876" fmla="*/ 243840 w 3981571"/>
              <a:gd name="connsiteY876" fmla="*/ 2912217 h 3248331"/>
              <a:gd name="connsiteX877" fmla="*/ 243840 w 3981571"/>
              <a:gd name="connsiteY877" fmla="*/ 2911449 h 3248331"/>
              <a:gd name="connsiteX878" fmla="*/ 244781 w 3981571"/>
              <a:gd name="connsiteY878" fmla="*/ 2911449 h 3248331"/>
              <a:gd name="connsiteX879" fmla="*/ 244781 w 3981571"/>
              <a:gd name="connsiteY879" fmla="*/ 2910682 h 3248331"/>
              <a:gd name="connsiteX880" fmla="*/ 244847 w 3981571"/>
              <a:gd name="connsiteY880" fmla="*/ 2910682 h 3248331"/>
              <a:gd name="connsiteX881" fmla="*/ 244847 w 3981571"/>
              <a:gd name="connsiteY881" fmla="*/ 2909915 h 3248331"/>
              <a:gd name="connsiteX882" fmla="*/ 245772 w 3981571"/>
              <a:gd name="connsiteY882" fmla="*/ 2909915 h 3248331"/>
              <a:gd name="connsiteX883" fmla="*/ 245772 w 3981571"/>
              <a:gd name="connsiteY883" fmla="*/ 2909147 h 3248331"/>
              <a:gd name="connsiteX884" fmla="*/ 245854 w 3981571"/>
              <a:gd name="connsiteY884" fmla="*/ 2909147 h 3248331"/>
              <a:gd name="connsiteX885" fmla="*/ 245854 w 3981571"/>
              <a:gd name="connsiteY885" fmla="*/ 2908380 h 3248331"/>
              <a:gd name="connsiteX886" fmla="*/ 246168 w 3981571"/>
              <a:gd name="connsiteY886" fmla="*/ 2908380 h 3248331"/>
              <a:gd name="connsiteX887" fmla="*/ 246168 w 3981571"/>
              <a:gd name="connsiteY887" fmla="*/ 2907612 h 3248331"/>
              <a:gd name="connsiteX888" fmla="*/ 246882 w 3981571"/>
              <a:gd name="connsiteY888" fmla="*/ 2907612 h 3248331"/>
              <a:gd name="connsiteX889" fmla="*/ 246882 w 3981571"/>
              <a:gd name="connsiteY889" fmla="*/ 2906845 h 3248331"/>
              <a:gd name="connsiteX890" fmla="*/ 246899 w 3981571"/>
              <a:gd name="connsiteY890" fmla="*/ 2906845 h 3248331"/>
              <a:gd name="connsiteX891" fmla="*/ 246899 w 3981571"/>
              <a:gd name="connsiteY891" fmla="*/ 2906077 h 3248331"/>
              <a:gd name="connsiteX892" fmla="*/ 247819 w 3981571"/>
              <a:gd name="connsiteY892" fmla="*/ 2906077 h 3248331"/>
              <a:gd name="connsiteX893" fmla="*/ 247819 w 3981571"/>
              <a:gd name="connsiteY893" fmla="*/ 2905310 h 3248331"/>
              <a:gd name="connsiteX894" fmla="*/ 248223 w 3981571"/>
              <a:gd name="connsiteY894" fmla="*/ 2905310 h 3248331"/>
              <a:gd name="connsiteX895" fmla="*/ 248223 w 3981571"/>
              <a:gd name="connsiteY895" fmla="*/ 2904542 h 3248331"/>
              <a:gd name="connsiteX896" fmla="*/ 248285 w 3981571"/>
              <a:gd name="connsiteY896" fmla="*/ 2904542 h 3248331"/>
              <a:gd name="connsiteX897" fmla="*/ 248285 w 3981571"/>
              <a:gd name="connsiteY897" fmla="*/ 2903779 h 3248331"/>
              <a:gd name="connsiteX898" fmla="*/ 248376 w 3981571"/>
              <a:gd name="connsiteY898" fmla="*/ 2903779 h 3248331"/>
              <a:gd name="connsiteX899" fmla="*/ 248376 w 3981571"/>
              <a:gd name="connsiteY899" fmla="*/ 2903011 h 3248331"/>
              <a:gd name="connsiteX900" fmla="*/ 248376 w 3981571"/>
              <a:gd name="connsiteY900" fmla="*/ 2903011 h 3248331"/>
              <a:gd name="connsiteX901" fmla="*/ 248376 w 3981571"/>
              <a:gd name="connsiteY901" fmla="*/ 2902244 h 3248331"/>
              <a:gd name="connsiteX902" fmla="*/ 248442 w 3981571"/>
              <a:gd name="connsiteY902" fmla="*/ 2902244 h 3248331"/>
              <a:gd name="connsiteX903" fmla="*/ 248442 w 3981571"/>
              <a:gd name="connsiteY903" fmla="*/ 2901476 h 3248331"/>
              <a:gd name="connsiteX904" fmla="*/ 248582 w 3981571"/>
              <a:gd name="connsiteY904" fmla="*/ 2901476 h 3248331"/>
              <a:gd name="connsiteX905" fmla="*/ 248582 w 3981571"/>
              <a:gd name="connsiteY905" fmla="*/ 2900709 h 3248331"/>
              <a:gd name="connsiteX906" fmla="*/ 249012 w 3981571"/>
              <a:gd name="connsiteY906" fmla="*/ 2900709 h 3248331"/>
              <a:gd name="connsiteX907" fmla="*/ 249012 w 3981571"/>
              <a:gd name="connsiteY907" fmla="*/ 2899941 h 3248331"/>
              <a:gd name="connsiteX908" fmla="*/ 249028 w 3981571"/>
              <a:gd name="connsiteY908" fmla="*/ 2899941 h 3248331"/>
              <a:gd name="connsiteX909" fmla="*/ 249028 w 3981571"/>
              <a:gd name="connsiteY909" fmla="*/ 2899174 h 3248331"/>
              <a:gd name="connsiteX910" fmla="*/ 249437 w 3981571"/>
              <a:gd name="connsiteY910" fmla="*/ 2899174 h 3248331"/>
              <a:gd name="connsiteX911" fmla="*/ 249437 w 3981571"/>
              <a:gd name="connsiteY911" fmla="*/ 2898407 h 3248331"/>
              <a:gd name="connsiteX912" fmla="*/ 250893 w 3981571"/>
              <a:gd name="connsiteY912" fmla="*/ 2898407 h 3248331"/>
              <a:gd name="connsiteX913" fmla="*/ 250893 w 3981571"/>
              <a:gd name="connsiteY913" fmla="*/ 2897639 h 3248331"/>
              <a:gd name="connsiteX914" fmla="*/ 251042 w 3981571"/>
              <a:gd name="connsiteY914" fmla="*/ 2897639 h 3248331"/>
              <a:gd name="connsiteX915" fmla="*/ 251042 w 3981571"/>
              <a:gd name="connsiteY915" fmla="*/ 2896872 h 3248331"/>
              <a:gd name="connsiteX916" fmla="*/ 251810 w 3981571"/>
              <a:gd name="connsiteY916" fmla="*/ 2896872 h 3248331"/>
              <a:gd name="connsiteX917" fmla="*/ 251810 w 3981571"/>
              <a:gd name="connsiteY917" fmla="*/ 2896104 h 3248331"/>
              <a:gd name="connsiteX918" fmla="*/ 251888 w 3981571"/>
              <a:gd name="connsiteY918" fmla="*/ 2896104 h 3248331"/>
              <a:gd name="connsiteX919" fmla="*/ 251888 w 3981571"/>
              <a:gd name="connsiteY919" fmla="*/ 2895337 h 3248331"/>
              <a:gd name="connsiteX920" fmla="*/ 252532 w 3981571"/>
              <a:gd name="connsiteY920" fmla="*/ 2895337 h 3248331"/>
              <a:gd name="connsiteX921" fmla="*/ 252532 w 3981571"/>
              <a:gd name="connsiteY921" fmla="*/ 2894569 h 3248331"/>
              <a:gd name="connsiteX922" fmla="*/ 253712 w 3981571"/>
              <a:gd name="connsiteY922" fmla="*/ 2894569 h 3248331"/>
              <a:gd name="connsiteX923" fmla="*/ 253712 w 3981571"/>
              <a:gd name="connsiteY923" fmla="*/ 2893802 h 3248331"/>
              <a:gd name="connsiteX924" fmla="*/ 254183 w 3981571"/>
              <a:gd name="connsiteY924" fmla="*/ 2893802 h 3248331"/>
              <a:gd name="connsiteX925" fmla="*/ 254183 w 3981571"/>
              <a:gd name="connsiteY925" fmla="*/ 2893034 h 3248331"/>
              <a:gd name="connsiteX926" fmla="*/ 254793 w 3981571"/>
              <a:gd name="connsiteY926" fmla="*/ 2893034 h 3248331"/>
              <a:gd name="connsiteX927" fmla="*/ 254793 w 3981571"/>
              <a:gd name="connsiteY927" fmla="*/ 2892267 h 3248331"/>
              <a:gd name="connsiteX928" fmla="*/ 254967 w 3981571"/>
              <a:gd name="connsiteY928" fmla="*/ 2892267 h 3248331"/>
              <a:gd name="connsiteX929" fmla="*/ 254967 w 3981571"/>
              <a:gd name="connsiteY929" fmla="*/ 2891499 h 3248331"/>
              <a:gd name="connsiteX930" fmla="*/ 254979 w 3981571"/>
              <a:gd name="connsiteY930" fmla="*/ 2891499 h 3248331"/>
              <a:gd name="connsiteX931" fmla="*/ 254979 w 3981571"/>
              <a:gd name="connsiteY931" fmla="*/ 2890732 h 3248331"/>
              <a:gd name="connsiteX932" fmla="*/ 255421 w 3981571"/>
              <a:gd name="connsiteY932" fmla="*/ 2890732 h 3248331"/>
              <a:gd name="connsiteX933" fmla="*/ 255421 w 3981571"/>
              <a:gd name="connsiteY933" fmla="*/ 2889964 h 3248331"/>
              <a:gd name="connsiteX934" fmla="*/ 255437 w 3981571"/>
              <a:gd name="connsiteY934" fmla="*/ 2889964 h 3248331"/>
              <a:gd name="connsiteX935" fmla="*/ 255437 w 3981571"/>
              <a:gd name="connsiteY935" fmla="*/ 2889197 h 3248331"/>
              <a:gd name="connsiteX936" fmla="*/ 255726 w 3981571"/>
              <a:gd name="connsiteY936" fmla="*/ 2889197 h 3248331"/>
              <a:gd name="connsiteX937" fmla="*/ 255726 w 3981571"/>
              <a:gd name="connsiteY937" fmla="*/ 2888429 h 3248331"/>
              <a:gd name="connsiteX938" fmla="*/ 255953 w 3981571"/>
              <a:gd name="connsiteY938" fmla="*/ 2888429 h 3248331"/>
              <a:gd name="connsiteX939" fmla="*/ 255953 w 3981571"/>
              <a:gd name="connsiteY939" fmla="*/ 2887662 h 3248331"/>
              <a:gd name="connsiteX940" fmla="*/ 255990 w 3981571"/>
              <a:gd name="connsiteY940" fmla="*/ 2887662 h 3248331"/>
              <a:gd name="connsiteX941" fmla="*/ 255990 w 3981571"/>
              <a:gd name="connsiteY941" fmla="*/ 2886894 h 3248331"/>
              <a:gd name="connsiteX942" fmla="*/ 256052 w 3981571"/>
              <a:gd name="connsiteY942" fmla="*/ 2886894 h 3248331"/>
              <a:gd name="connsiteX943" fmla="*/ 256052 w 3981571"/>
              <a:gd name="connsiteY943" fmla="*/ 2886127 h 3248331"/>
              <a:gd name="connsiteX944" fmla="*/ 256056 w 3981571"/>
              <a:gd name="connsiteY944" fmla="*/ 2886127 h 3248331"/>
              <a:gd name="connsiteX945" fmla="*/ 256056 w 3981571"/>
              <a:gd name="connsiteY945" fmla="*/ 2885359 h 3248331"/>
              <a:gd name="connsiteX946" fmla="*/ 256131 w 3981571"/>
              <a:gd name="connsiteY946" fmla="*/ 2885359 h 3248331"/>
              <a:gd name="connsiteX947" fmla="*/ 256131 w 3981571"/>
              <a:gd name="connsiteY947" fmla="*/ 2884592 h 3248331"/>
              <a:gd name="connsiteX948" fmla="*/ 256498 w 3981571"/>
              <a:gd name="connsiteY948" fmla="*/ 2884592 h 3248331"/>
              <a:gd name="connsiteX949" fmla="*/ 256498 w 3981571"/>
              <a:gd name="connsiteY949" fmla="*/ 2883824 h 3248331"/>
              <a:gd name="connsiteX950" fmla="*/ 257228 w 3981571"/>
              <a:gd name="connsiteY950" fmla="*/ 2883824 h 3248331"/>
              <a:gd name="connsiteX951" fmla="*/ 257228 w 3981571"/>
              <a:gd name="connsiteY951" fmla="*/ 2883057 h 3248331"/>
              <a:gd name="connsiteX952" fmla="*/ 257769 w 3981571"/>
              <a:gd name="connsiteY952" fmla="*/ 2883057 h 3248331"/>
              <a:gd name="connsiteX953" fmla="*/ 257769 w 3981571"/>
              <a:gd name="connsiteY953" fmla="*/ 2882289 h 3248331"/>
              <a:gd name="connsiteX954" fmla="*/ 257955 w 3981571"/>
              <a:gd name="connsiteY954" fmla="*/ 2882289 h 3248331"/>
              <a:gd name="connsiteX955" fmla="*/ 257955 w 3981571"/>
              <a:gd name="connsiteY955" fmla="*/ 2881522 h 3248331"/>
              <a:gd name="connsiteX956" fmla="*/ 257967 w 3981571"/>
              <a:gd name="connsiteY956" fmla="*/ 2881522 h 3248331"/>
              <a:gd name="connsiteX957" fmla="*/ 257967 w 3981571"/>
              <a:gd name="connsiteY957" fmla="*/ 2880754 h 3248331"/>
              <a:gd name="connsiteX958" fmla="*/ 258058 w 3981571"/>
              <a:gd name="connsiteY958" fmla="*/ 2880754 h 3248331"/>
              <a:gd name="connsiteX959" fmla="*/ 258058 w 3981571"/>
              <a:gd name="connsiteY959" fmla="*/ 2879987 h 3248331"/>
              <a:gd name="connsiteX960" fmla="*/ 258182 w 3981571"/>
              <a:gd name="connsiteY960" fmla="*/ 2879987 h 3248331"/>
              <a:gd name="connsiteX961" fmla="*/ 258182 w 3981571"/>
              <a:gd name="connsiteY961" fmla="*/ 2879220 h 3248331"/>
              <a:gd name="connsiteX962" fmla="*/ 258685 w 3981571"/>
              <a:gd name="connsiteY962" fmla="*/ 2879220 h 3248331"/>
              <a:gd name="connsiteX963" fmla="*/ 258685 w 3981571"/>
              <a:gd name="connsiteY963" fmla="*/ 2878452 h 3248331"/>
              <a:gd name="connsiteX964" fmla="*/ 259515 w 3981571"/>
              <a:gd name="connsiteY964" fmla="*/ 2878452 h 3248331"/>
              <a:gd name="connsiteX965" fmla="*/ 259515 w 3981571"/>
              <a:gd name="connsiteY965" fmla="*/ 2877685 h 3248331"/>
              <a:gd name="connsiteX966" fmla="*/ 259837 w 3981571"/>
              <a:gd name="connsiteY966" fmla="*/ 2877685 h 3248331"/>
              <a:gd name="connsiteX967" fmla="*/ 259837 w 3981571"/>
              <a:gd name="connsiteY967" fmla="*/ 2876917 h 3248331"/>
              <a:gd name="connsiteX968" fmla="*/ 259845 w 3981571"/>
              <a:gd name="connsiteY968" fmla="*/ 2876917 h 3248331"/>
              <a:gd name="connsiteX969" fmla="*/ 259845 w 3981571"/>
              <a:gd name="connsiteY969" fmla="*/ 2876150 h 3248331"/>
              <a:gd name="connsiteX970" fmla="*/ 260076 w 3981571"/>
              <a:gd name="connsiteY970" fmla="*/ 2876150 h 3248331"/>
              <a:gd name="connsiteX971" fmla="*/ 260076 w 3981571"/>
              <a:gd name="connsiteY971" fmla="*/ 2875382 h 3248331"/>
              <a:gd name="connsiteX972" fmla="*/ 260625 w 3981571"/>
              <a:gd name="connsiteY972" fmla="*/ 2875382 h 3248331"/>
              <a:gd name="connsiteX973" fmla="*/ 260625 w 3981571"/>
              <a:gd name="connsiteY973" fmla="*/ 2874615 h 3248331"/>
              <a:gd name="connsiteX974" fmla="*/ 260687 w 3981571"/>
              <a:gd name="connsiteY974" fmla="*/ 2874615 h 3248331"/>
              <a:gd name="connsiteX975" fmla="*/ 260687 w 3981571"/>
              <a:gd name="connsiteY975" fmla="*/ 2873847 h 3248331"/>
              <a:gd name="connsiteX976" fmla="*/ 261137 w 3981571"/>
              <a:gd name="connsiteY976" fmla="*/ 2873847 h 3248331"/>
              <a:gd name="connsiteX977" fmla="*/ 261137 w 3981571"/>
              <a:gd name="connsiteY977" fmla="*/ 2873080 h 3248331"/>
              <a:gd name="connsiteX978" fmla="*/ 261186 w 3981571"/>
              <a:gd name="connsiteY978" fmla="*/ 2873080 h 3248331"/>
              <a:gd name="connsiteX979" fmla="*/ 261186 w 3981571"/>
              <a:gd name="connsiteY979" fmla="*/ 2872316 h 3248331"/>
              <a:gd name="connsiteX980" fmla="*/ 261285 w 3981571"/>
              <a:gd name="connsiteY980" fmla="*/ 2872316 h 3248331"/>
              <a:gd name="connsiteX981" fmla="*/ 261285 w 3981571"/>
              <a:gd name="connsiteY981" fmla="*/ 2871549 h 3248331"/>
              <a:gd name="connsiteX982" fmla="*/ 261719 w 3981571"/>
              <a:gd name="connsiteY982" fmla="*/ 2871549 h 3248331"/>
              <a:gd name="connsiteX983" fmla="*/ 261719 w 3981571"/>
              <a:gd name="connsiteY983" fmla="*/ 2870781 h 3248331"/>
              <a:gd name="connsiteX984" fmla="*/ 262065 w 3981571"/>
              <a:gd name="connsiteY984" fmla="*/ 2870781 h 3248331"/>
              <a:gd name="connsiteX985" fmla="*/ 262065 w 3981571"/>
              <a:gd name="connsiteY985" fmla="*/ 2870014 h 3248331"/>
              <a:gd name="connsiteX986" fmla="*/ 262144 w 3981571"/>
              <a:gd name="connsiteY986" fmla="*/ 2870014 h 3248331"/>
              <a:gd name="connsiteX987" fmla="*/ 262144 w 3981571"/>
              <a:gd name="connsiteY987" fmla="*/ 2869246 h 3248331"/>
              <a:gd name="connsiteX988" fmla="*/ 262164 w 3981571"/>
              <a:gd name="connsiteY988" fmla="*/ 2869246 h 3248331"/>
              <a:gd name="connsiteX989" fmla="*/ 262164 w 3981571"/>
              <a:gd name="connsiteY989" fmla="*/ 2868479 h 3248331"/>
              <a:gd name="connsiteX990" fmla="*/ 262379 w 3981571"/>
              <a:gd name="connsiteY990" fmla="*/ 2868479 h 3248331"/>
              <a:gd name="connsiteX991" fmla="*/ 262379 w 3981571"/>
              <a:gd name="connsiteY991" fmla="*/ 2867712 h 3248331"/>
              <a:gd name="connsiteX992" fmla="*/ 262400 w 3981571"/>
              <a:gd name="connsiteY992" fmla="*/ 2867712 h 3248331"/>
              <a:gd name="connsiteX993" fmla="*/ 262400 w 3981571"/>
              <a:gd name="connsiteY993" fmla="*/ 2866944 h 3248331"/>
              <a:gd name="connsiteX994" fmla="*/ 262457 w 3981571"/>
              <a:gd name="connsiteY994" fmla="*/ 2866944 h 3248331"/>
              <a:gd name="connsiteX995" fmla="*/ 262457 w 3981571"/>
              <a:gd name="connsiteY995" fmla="*/ 2866177 h 3248331"/>
              <a:gd name="connsiteX996" fmla="*/ 262507 w 3981571"/>
              <a:gd name="connsiteY996" fmla="*/ 2866177 h 3248331"/>
              <a:gd name="connsiteX997" fmla="*/ 262507 w 3981571"/>
              <a:gd name="connsiteY997" fmla="*/ 2865409 h 3248331"/>
              <a:gd name="connsiteX998" fmla="*/ 262565 w 3981571"/>
              <a:gd name="connsiteY998" fmla="*/ 2865409 h 3248331"/>
              <a:gd name="connsiteX999" fmla="*/ 262565 w 3981571"/>
              <a:gd name="connsiteY999" fmla="*/ 2864642 h 3248331"/>
              <a:gd name="connsiteX1000" fmla="*/ 262680 w 3981571"/>
              <a:gd name="connsiteY1000" fmla="*/ 2864642 h 3248331"/>
              <a:gd name="connsiteX1001" fmla="*/ 262680 w 3981571"/>
              <a:gd name="connsiteY1001" fmla="*/ 2863874 h 3248331"/>
              <a:gd name="connsiteX1002" fmla="*/ 262858 w 3981571"/>
              <a:gd name="connsiteY1002" fmla="*/ 2863874 h 3248331"/>
              <a:gd name="connsiteX1003" fmla="*/ 262858 w 3981571"/>
              <a:gd name="connsiteY1003" fmla="*/ 2863107 h 3248331"/>
              <a:gd name="connsiteX1004" fmla="*/ 263506 w 3981571"/>
              <a:gd name="connsiteY1004" fmla="*/ 2863107 h 3248331"/>
              <a:gd name="connsiteX1005" fmla="*/ 263506 w 3981571"/>
              <a:gd name="connsiteY1005" fmla="*/ 2862339 h 3248331"/>
              <a:gd name="connsiteX1006" fmla="*/ 264063 w 3981571"/>
              <a:gd name="connsiteY1006" fmla="*/ 2862339 h 3248331"/>
              <a:gd name="connsiteX1007" fmla="*/ 264063 w 3981571"/>
              <a:gd name="connsiteY1007" fmla="*/ 2861572 h 3248331"/>
              <a:gd name="connsiteX1008" fmla="*/ 264315 w 3981571"/>
              <a:gd name="connsiteY1008" fmla="*/ 2861572 h 3248331"/>
              <a:gd name="connsiteX1009" fmla="*/ 264315 w 3981571"/>
              <a:gd name="connsiteY1009" fmla="*/ 2860804 h 3248331"/>
              <a:gd name="connsiteX1010" fmla="*/ 264360 w 3981571"/>
              <a:gd name="connsiteY1010" fmla="*/ 2860804 h 3248331"/>
              <a:gd name="connsiteX1011" fmla="*/ 264360 w 3981571"/>
              <a:gd name="connsiteY1011" fmla="*/ 2860037 h 3248331"/>
              <a:gd name="connsiteX1012" fmla="*/ 264405 w 3981571"/>
              <a:gd name="connsiteY1012" fmla="*/ 2860037 h 3248331"/>
              <a:gd name="connsiteX1013" fmla="*/ 264405 w 3981571"/>
              <a:gd name="connsiteY1013" fmla="*/ 2859269 h 3248331"/>
              <a:gd name="connsiteX1014" fmla="*/ 265119 w 3981571"/>
              <a:gd name="connsiteY1014" fmla="*/ 2859269 h 3248331"/>
              <a:gd name="connsiteX1015" fmla="*/ 265119 w 3981571"/>
              <a:gd name="connsiteY1015" fmla="*/ 2858502 h 3248331"/>
              <a:gd name="connsiteX1016" fmla="*/ 265383 w 3981571"/>
              <a:gd name="connsiteY1016" fmla="*/ 2858502 h 3248331"/>
              <a:gd name="connsiteX1017" fmla="*/ 265383 w 3981571"/>
              <a:gd name="connsiteY1017" fmla="*/ 2857734 h 3248331"/>
              <a:gd name="connsiteX1018" fmla="*/ 265400 w 3981571"/>
              <a:gd name="connsiteY1018" fmla="*/ 2857734 h 3248331"/>
              <a:gd name="connsiteX1019" fmla="*/ 265400 w 3981571"/>
              <a:gd name="connsiteY1019" fmla="*/ 2856967 h 3248331"/>
              <a:gd name="connsiteX1020" fmla="*/ 265458 w 3981571"/>
              <a:gd name="connsiteY1020" fmla="*/ 2856967 h 3248331"/>
              <a:gd name="connsiteX1021" fmla="*/ 265458 w 3981571"/>
              <a:gd name="connsiteY1021" fmla="*/ 2856199 h 3248331"/>
              <a:gd name="connsiteX1022" fmla="*/ 266469 w 3981571"/>
              <a:gd name="connsiteY1022" fmla="*/ 2856199 h 3248331"/>
              <a:gd name="connsiteX1023" fmla="*/ 266469 w 3981571"/>
              <a:gd name="connsiteY1023" fmla="*/ 2855432 h 3248331"/>
              <a:gd name="connsiteX1024" fmla="*/ 266696 w 3981571"/>
              <a:gd name="connsiteY1024" fmla="*/ 2855432 h 3248331"/>
              <a:gd name="connsiteX1025" fmla="*/ 266696 w 3981571"/>
              <a:gd name="connsiteY1025" fmla="*/ 2854664 h 3248331"/>
              <a:gd name="connsiteX1026" fmla="*/ 267034 w 3981571"/>
              <a:gd name="connsiteY1026" fmla="*/ 2854664 h 3248331"/>
              <a:gd name="connsiteX1027" fmla="*/ 267034 w 3981571"/>
              <a:gd name="connsiteY1027" fmla="*/ 2853897 h 3248331"/>
              <a:gd name="connsiteX1028" fmla="*/ 268091 w 3981571"/>
              <a:gd name="connsiteY1028" fmla="*/ 2853897 h 3248331"/>
              <a:gd name="connsiteX1029" fmla="*/ 268091 w 3981571"/>
              <a:gd name="connsiteY1029" fmla="*/ 2853129 h 3248331"/>
              <a:gd name="connsiteX1030" fmla="*/ 268384 w 3981571"/>
              <a:gd name="connsiteY1030" fmla="*/ 2853129 h 3248331"/>
              <a:gd name="connsiteX1031" fmla="*/ 268384 w 3981571"/>
              <a:gd name="connsiteY1031" fmla="*/ 2852362 h 3248331"/>
              <a:gd name="connsiteX1032" fmla="*/ 268743 w 3981571"/>
              <a:gd name="connsiteY1032" fmla="*/ 2852362 h 3248331"/>
              <a:gd name="connsiteX1033" fmla="*/ 268743 w 3981571"/>
              <a:gd name="connsiteY1033" fmla="*/ 2851594 h 3248331"/>
              <a:gd name="connsiteX1034" fmla="*/ 269708 w 3981571"/>
              <a:gd name="connsiteY1034" fmla="*/ 2851594 h 3248331"/>
              <a:gd name="connsiteX1035" fmla="*/ 269708 w 3981571"/>
              <a:gd name="connsiteY1035" fmla="*/ 2850827 h 3248331"/>
              <a:gd name="connsiteX1036" fmla="*/ 269708 w 3981571"/>
              <a:gd name="connsiteY1036" fmla="*/ 2850827 h 3248331"/>
              <a:gd name="connsiteX1037" fmla="*/ 269708 w 3981571"/>
              <a:gd name="connsiteY1037" fmla="*/ 2850059 h 3248331"/>
              <a:gd name="connsiteX1038" fmla="*/ 269878 w 3981571"/>
              <a:gd name="connsiteY1038" fmla="*/ 2850059 h 3248331"/>
              <a:gd name="connsiteX1039" fmla="*/ 269878 w 3981571"/>
              <a:gd name="connsiteY1039" fmla="*/ 2849292 h 3248331"/>
              <a:gd name="connsiteX1040" fmla="*/ 269902 w 3981571"/>
              <a:gd name="connsiteY1040" fmla="*/ 2849292 h 3248331"/>
              <a:gd name="connsiteX1041" fmla="*/ 269902 w 3981571"/>
              <a:gd name="connsiteY1041" fmla="*/ 2848525 h 3248331"/>
              <a:gd name="connsiteX1042" fmla="*/ 270237 w 3981571"/>
              <a:gd name="connsiteY1042" fmla="*/ 2848525 h 3248331"/>
              <a:gd name="connsiteX1043" fmla="*/ 270237 w 3981571"/>
              <a:gd name="connsiteY1043" fmla="*/ 2847757 h 3248331"/>
              <a:gd name="connsiteX1044" fmla="*/ 270340 w 3981571"/>
              <a:gd name="connsiteY1044" fmla="*/ 2847757 h 3248331"/>
              <a:gd name="connsiteX1045" fmla="*/ 270340 w 3981571"/>
              <a:gd name="connsiteY1045" fmla="*/ 2846990 h 3248331"/>
              <a:gd name="connsiteX1046" fmla="*/ 270876 w 3981571"/>
              <a:gd name="connsiteY1046" fmla="*/ 2846990 h 3248331"/>
              <a:gd name="connsiteX1047" fmla="*/ 270876 w 3981571"/>
              <a:gd name="connsiteY1047" fmla="*/ 2846222 h 3248331"/>
              <a:gd name="connsiteX1048" fmla="*/ 271004 w 3981571"/>
              <a:gd name="connsiteY1048" fmla="*/ 2846222 h 3248331"/>
              <a:gd name="connsiteX1049" fmla="*/ 271004 w 3981571"/>
              <a:gd name="connsiteY1049" fmla="*/ 2845455 h 3248331"/>
              <a:gd name="connsiteX1050" fmla="*/ 271644 w 3981571"/>
              <a:gd name="connsiteY1050" fmla="*/ 2845455 h 3248331"/>
              <a:gd name="connsiteX1051" fmla="*/ 271644 w 3981571"/>
              <a:gd name="connsiteY1051" fmla="*/ 2844687 h 3248331"/>
              <a:gd name="connsiteX1052" fmla="*/ 271801 w 3981571"/>
              <a:gd name="connsiteY1052" fmla="*/ 2844687 h 3248331"/>
              <a:gd name="connsiteX1053" fmla="*/ 271801 w 3981571"/>
              <a:gd name="connsiteY1053" fmla="*/ 2843920 h 3248331"/>
              <a:gd name="connsiteX1054" fmla="*/ 271826 w 3981571"/>
              <a:gd name="connsiteY1054" fmla="*/ 2843920 h 3248331"/>
              <a:gd name="connsiteX1055" fmla="*/ 271826 w 3981571"/>
              <a:gd name="connsiteY1055" fmla="*/ 2843152 h 3248331"/>
              <a:gd name="connsiteX1056" fmla="*/ 272234 w 3981571"/>
              <a:gd name="connsiteY1056" fmla="*/ 2843152 h 3248331"/>
              <a:gd name="connsiteX1057" fmla="*/ 272234 w 3981571"/>
              <a:gd name="connsiteY1057" fmla="*/ 2842385 h 3248331"/>
              <a:gd name="connsiteX1058" fmla="*/ 272490 w 3981571"/>
              <a:gd name="connsiteY1058" fmla="*/ 2842385 h 3248331"/>
              <a:gd name="connsiteX1059" fmla="*/ 272490 w 3981571"/>
              <a:gd name="connsiteY1059" fmla="*/ 2841621 h 3248331"/>
              <a:gd name="connsiteX1060" fmla="*/ 272564 w 3981571"/>
              <a:gd name="connsiteY1060" fmla="*/ 2841621 h 3248331"/>
              <a:gd name="connsiteX1061" fmla="*/ 272564 w 3981571"/>
              <a:gd name="connsiteY1061" fmla="*/ 2840854 h 3248331"/>
              <a:gd name="connsiteX1062" fmla="*/ 272824 w 3981571"/>
              <a:gd name="connsiteY1062" fmla="*/ 2840854 h 3248331"/>
              <a:gd name="connsiteX1063" fmla="*/ 272824 w 3981571"/>
              <a:gd name="connsiteY1063" fmla="*/ 2840086 h 3248331"/>
              <a:gd name="connsiteX1064" fmla="*/ 272952 w 3981571"/>
              <a:gd name="connsiteY1064" fmla="*/ 2840086 h 3248331"/>
              <a:gd name="connsiteX1065" fmla="*/ 272952 w 3981571"/>
              <a:gd name="connsiteY1065" fmla="*/ 2839315 h 3248331"/>
              <a:gd name="connsiteX1066" fmla="*/ 273386 w 3981571"/>
              <a:gd name="connsiteY1066" fmla="*/ 2839315 h 3248331"/>
              <a:gd name="connsiteX1067" fmla="*/ 273386 w 3981571"/>
              <a:gd name="connsiteY1067" fmla="*/ 2838547 h 3248331"/>
              <a:gd name="connsiteX1068" fmla="*/ 273394 w 3981571"/>
              <a:gd name="connsiteY1068" fmla="*/ 2838547 h 3248331"/>
              <a:gd name="connsiteX1069" fmla="*/ 273394 w 3981571"/>
              <a:gd name="connsiteY1069" fmla="*/ 2837780 h 3248331"/>
              <a:gd name="connsiteX1070" fmla="*/ 273972 w 3981571"/>
              <a:gd name="connsiteY1070" fmla="*/ 2837780 h 3248331"/>
              <a:gd name="connsiteX1071" fmla="*/ 273972 w 3981571"/>
              <a:gd name="connsiteY1071" fmla="*/ 2837017 h 3248331"/>
              <a:gd name="connsiteX1072" fmla="*/ 274017 w 3981571"/>
              <a:gd name="connsiteY1072" fmla="*/ 2837017 h 3248331"/>
              <a:gd name="connsiteX1073" fmla="*/ 274017 w 3981571"/>
              <a:gd name="connsiteY1073" fmla="*/ 2836249 h 3248331"/>
              <a:gd name="connsiteX1074" fmla="*/ 274091 w 3981571"/>
              <a:gd name="connsiteY1074" fmla="*/ 2836249 h 3248331"/>
              <a:gd name="connsiteX1075" fmla="*/ 274091 w 3981571"/>
              <a:gd name="connsiteY1075" fmla="*/ 2835481 h 3248331"/>
              <a:gd name="connsiteX1076" fmla="*/ 274322 w 3981571"/>
              <a:gd name="connsiteY1076" fmla="*/ 2835481 h 3248331"/>
              <a:gd name="connsiteX1077" fmla="*/ 274322 w 3981571"/>
              <a:gd name="connsiteY1077" fmla="*/ 2834714 h 3248331"/>
              <a:gd name="connsiteX1078" fmla="*/ 274446 w 3981571"/>
              <a:gd name="connsiteY1078" fmla="*/ 2834714 h 3248331"/>
              <a:gd name="connsiteX1079" fmla="*/ 274446 w 3981571"/>
              <a:gd name="connsiteY1079" fmla="*/ 2833946 h 3248331"/>
              <a:gd name="connsiteX1080" fmla="*/ 274632 w 3981571"/>
              <a:gd name="connsiteY1080" fmla="*/ 2833946 h 3248331"/>
              <a:gd name="connsiteX1081" fmla="*/ 274632 w 3981571"/>
              <a:gd name="connsiteY1081" fmla="*/ 2833179 h 3248331"/>
              <a:gd name="connsiteX1082" fmla="*/ 274669 w 3981571"/>
              <a:gd name="connsiteY1082" fmla="*/ 2833179 h 3248331"/>
              <a:gd name="connsiteX1083" fmla="*/ 274669 w 3981571"/>
              <a:gd name="connsiteY1083" fmla="*/ 2832411 h 3248331"/>
              <a:gd name="connsiteX1084" fmla="*/ 275383 w 3981571"/>
              <a:gd name="connsiteY1084" fmla="*/ 2832411 h 3248331"/>
              <a:gd name="connsiteX1085" fmla="*/ 275383 w 3981571"/>
              <a:gd name="connsiteY1085" fmla="*/ 2831644 h 3248331"/>
              <a:gd name="connsiteX1086" fmla="*/ 275437 w 3981571"/>
              <a:gd name="connsiteY1086" fmla="*/ 2831644 h 3248331"/>
              <a:gd name="connsiteX1087" fmla="*/ 275437 w 3981571"/>
              <a:gd name="connsiteY1087" fmla="*/ 2830877 h 3248331"/>
              <a:gd name="connsiteX1088" fmla="*/ 275635 w 3981571"/>
              <a:gd name="connsiteY1088" fmla="*/ 2830877 h 3248331"/>
              <a:gd name="connsiteX1089" fmla="*/ 275635 w 3981571"/>
              <a:gd name="connsiteY1089" fmla="*/ 2830109 h 3248331"/>
              <a:gd name="connsiteX1090" fmla="*/ 276584 w 3981571"/>
              <a:gd name="connsiteY1090" fmla="*/ 2830109 h 3248331"/>
              <a:gd name="connsiteX1091" fmla="*/ 276584 w 3981571"/>
              <a:gd name="connsiteY1091" fmla="*/ 2829342 h 3248331"/>
              <a:gd name="connsiteX1092" fmla="*/ 276625 w 3981571"/>
              <a:gd name="connsiteY1092" fmla="*/ 2829342 h 3248331"/>
              <a:gd name="connsiteX1093" fmla="*/ 276625 w 3981571"/>
              <a:gd name="connsiteY1093" fmla="*/ 2828574 h 3248331"/>
              <a:gd name="connsiteX1094" fmla="*/ 278074 w 3981571"/>
              <a:gd name="connsiteY1094" fmla="*/ 2828574 h 3248331"/>
              <a:gd name="connsiteX1095" fmla="*/ 278074 w 3981571"/>
              <a:gd name="connsiteY1095" fmla="*/ 2827807 h 3248331"/>
              <a:gd name="connsiteX1096" fmla="*/ 278173 w 3981571"/>
              <a:gd name="connsiteY1096" fmla="*/ 2827807 h 3248331"/>
              <a:gd name="connsiteX1097" fmla="*/ 278173 w 3981571"/>
              <a:gd name="connsiteY1097" fmla="*/ 2827039 h 3248331"/>
              <a:gd name="connsiteX1098" fmla="*/ 278173 w 3981571"/>
              <a:gd name="connsiteY1098" fmla="*/ 2827039 h 3248331"/>
              <a:gd name="connsiteX1099" fmla="*/ 278173 w 3981571"/>
              <a:gd name="connsiteY1099" fmla="*/ 2826272 h 3248331"/>
              <a:gd name="connsiteX1100" fmla="*/ 278185 w 3981571"/>
              <a:gd name="connsiteY1100" fmla="*/ 2826272 h 3248331"/>
              <a:gd name="connsiteX1101" fmla="*/ 278185 w 3981571"/>
              <a:gd name="connsiteY1101" fmla="*/ 2825504 h 3248331"/>
              <a:gd name="connsiteX1102" fmla="*/ 278383 w 3981571"/>
              <a:gd name="connsiteY1102" fmla="*/ 2825504 h 3248331"/>
              <a:gd name="connsiteX1103" fmla="*/ 278383 w 3981571"/>
              <a:gd name="connsiteY1103" fmla="*/ 2824737 h 3248331"/>
              <a:gd name="connsiteX1104" fmla="*/ 279729 w 3981571"/>
              <a:gd name="connsiteY1104" fmla="*/ 2824737 h 3248331"/>
              <a:gd name="connsiteX1105" fmla="*/ 279729 w 3981571"/>
              <a:gd name="connsiteY1105" fmla="*/ 2823969 h 3248331"/>
              <a:gd name="connsiteX1106" fmla="*/ 280583 w 3981571"/>
              <a:gd name="connsiteY1106" fmla="*/ 2823969 h 3248331"/>
              <a:gd name="connsiteX1107" fmla="*/ 280583 w 3981571"/>
              <a:gd name="connsiteY1107" fmla="*/ 2823202 h 3248331"/>
              <a:gd name="connsiteX1108" fmla="*/ 280909 w 3981571"/>
              <a:gd name="connsiteY1108" fmla="*/ 2823202 h 3248331"/>
              <a:gd name="connsiteX1109" fmla="*/ 280909 w 3981571"/>
              <a:gd name="connsiteY1109" fmla="*/ 2822434 h 3248331"/>
              <a:gd name="connsiteX1110" fmla="*/ 281330 w 3981571"/>
              <a:gd name="connsiteY1110" fmla="*/ 2822434 h 3248331"/>
              <a:gd name="connsiteX1111" fmla="*/ 281330 w 3981571"/>
              <a:gd name="connsiteY1111" fmla="*/ 2821667 h 3248331"/>
              <a:gd name="connsiteX1112" fmla="*/ 281392 w 3981571"/>
              <a:gd name="connsiteY1112" fmla="*/ 2821667 h 3248331"/>
              <a:gd name="connsiteX1113" fmla="*/ 281392 w 3981571"/>
              <a:gd name="connsiteY1113" fmla="*/ 2820899 h 3248331"/>
              <a:gd name="connsiteX1114" fmla="*/ 283047 w 3981571"/>
              <a:gd name="connsiteY1114" fmla="*/ 2820899 h 3248331"/>
              <a:gd name="connsiteX1115" fmla="*/ 283047 w 3981571"/>
              <a:gd name="connsiteY1115" fmla="*/ 2820132 h 3248331"/>
              <a:gd name="connsiteX1116" fmla="*/ 283307 w 3981571"/>
              <a:gd name="connsiteY1116" fmla="*/ 2820132 h 3248331"/>
              <a:gd name="connsiteX1117" fmla="*/ 283307 w 3981571"/>
              <a:gd name="connsiteY1117" fmla="*/ 2819364 h 3248331"/>
              <a:gd name="connsiteX1118" fmla="*/ 283332 w 3981571"/>
              <a:gd name="connsiteY1118" fmla="*/ 2819364 h 3248331"/>
              <a:gd name="connsiteX1119" fmla="*/ 283332 w 3981571"/>
              <a:gd name="connsiteY1119" fmla="*/ 2818597 h 3248331"/>
              <a:gd name="connsiteX1120" fmla="*/ 283765 w 3981571"/>
              <a:gd name="connsiteY1120" fmla="*/ 2818597 h 3248331"/>
              <a:gd name="connsiteX1121" fmla="*/ 283765 w 3981571"/>
              <a:gd name="connsiteY1121" fmla="*/ 2817830 h 3248331"/>
              <a:gd name="connsiteX1122" fmla="*/ 284446 w 3981571"/>
              <a:gd name="connsiteY1122" fmla="*/ 2817830 h 3248331"/>
              <a:gd name="connsiteX1123" fmla="*/ 284446 w 3981571"/>
              <a:gd name="connsiteY1123" fmla="*/ 2817062 h 3248331"/>
              <a:gd name="connsiteX1124" fmla="*/ 284677 w 3981571"/>
              <a:gd name="connsiteY1124" fmla="*/ 2817062 h 3248331"/>
              <a:gd name="connsiteX1125" fmla="*/ 284677 w 3981571"/>
              <a:gd name="connsiteY1125" fmla="*/ 2816294 h 3248331"/>
              <a:gd name="connsiteX1126" fmla="*/ 284784 w 3981571"/>
              <a:gd name="connsiteY1126" fmla="*/ 2816294 h 3248331"/>
              <a:gd name="connsiteX1127" fmla="*/ 284784 w 3981571"/>
              <a:gd name="connsiteY1127" fmla="*/ 2815527 h 3248331"/>
              <a:gd name="connsiteX1128" fmla="*/ 285420 w 3981571"/>
              <a:gd name="connsiteY1128" fmla="*/ 2815527 h 3248331"/>
              <a:gd name="connsiteX1129" fmla="*/ 285420 w 3981571"/>
              <a:gd name="connsiteY1129" fmla="*/ 2814759 h 3248331"/>
              <a:gd name="connsiteX1130" fmla="*/ 285602 w 3981571"/>
              <a:gd name="connsiteY1130" fmla="*/ 2814759 h 3248331"/>
              <a:gd name="connsiteX1131" fmla="*/ 285602 w 3981571"/>
              <a:gd name="connsiteY1131" fmla="*/ 2813992 h 3248331"/>
              <a:gd name="connsiteX1132" fmla="*/ 285771 w 3981571"/>
              <a:gd name="connsiteY1132" fmla="*/ 2813992 h 3248331"/>
              <a:gd name="connsiteX1133" fmla="*/ 285771 w 3981571"/>
              <a:gd name="connsiteY1133" fmla="*/ 2813224 h 3248331"/>
              <a:gd name="connsiteX1134" fmla="*/ 285965 w 3981571"/>
              <a:gd name="connsiteY1134" fmla="*/ 2813224 h 3248331"/>
              <a:gd name="connsiteX1135" fmla="*/ 285965 w 3981571"/>
              <a:gd name="connsiteY1135" fmla="*/ 2812457 h 3248331"/>
              <a:gd name="connsiteX1136" fmla="*/ 286192 w 3981571"/>
              <a:gd name="connsiteY1136" fmla="*/ 2812457 h 3248331"/>
              <a:gd name="connsiteX1137" fmla="*/ 286192 w 3981571"/>
              <a:gd name="connsiteY1137" fmla="*/ 2811689 h 3248331"/>
              <a:gd name="connsiteX1138" fmla="*/ 286642 w 3981571"/>
              <a:gd name="connsiteY1138" fmla="*/ 2811689 h 3248331"/>
              <a:gd name="connsiteX1139" fmla="*/ 286642 w 3981571"/>
              <a:gd name="connsiteY1139" fmla="*/ 2810922 h 3248331"/>
              <a:gd name="connsiteX1140" fmla="*/ 287351 w 3981571"/>
              <a:gd name="connsiteY1140" fmla="*/ 2810922 h 3248331"/>
              <a:gd name="connsiteX1141" fmla="*/ 287351 w 3981571"/>
              <a:gd name="connsiteY1141" fmla="*/ 2810155 h 3248331"/>
              <a:gd name="connsiteX1142" fmla="*/ 287781 w 3981571"/>
              <a:gd name="connsiteY1142" fmla="*/ 2810155 h 3248331"/>
              <a:gd name="connsiteX1143" fmla="*/ 287781 w 3981571"/>
              <a:gd name="connsiteY1143" fmla="*/ 2809387 h 3248331"/>
              <a:gd name="connsiteX1144" fmla="*/ 287966 w 3981571"/>
              <a:gd name="connsiteY1144" fmla="*/ 2809387 h 3248331"/>
              <a:gd name="connsiteX1145" fmla="*/ 287966 w 3981571"/>
              <a:gd name="connsiteY1145" fmla="*/ 2808620 h 3248331"/>
              <a:gd name="connsiteX1146" fmla="*/ 288226 w 3981571"/>
              <a:gd name="connsiteY1146" fmla="*/ 2808620 h 3248331"/>
              <a:gd name="connsiteX1147" fmla="*/ 288226 w 3981571"/>
              <a:gd name="connsiteY1147" fmla="*/ 2807852 h 3248331"/>
              <a:gd name="connsiteX1148" fmla="*/ 289031 w 3981571"/>
              <a:gd name="connsiteY1148" fmla="*/ 2807852 h 3248331"/>
              <a:gd name="connsiteX1149" fmla="*/ 289031 w 3981571"/>
              <a:gd name="connsiteY1149" fmla="*/ 2807085 h 3248331"/>
              <a:gd name="connsiteX1150" fmla="*/ 289514 w 3981571"/>
              <a:gd name="connsiteY1150" fmla="*/ 2807085 h 3248331"/>
              <a:gd name="connsiteX1151" fmla="*/ 289514 w 3981571"/>
              <a:gd name="connsiteY1151" fmla="*/ 2806317 h 3248331"/>
              <a:gd name="connsiteX1152" fmla="*/ 289832 w 3981571"/>
              <a:gd name="connsiteY1152" fmla="*/ 2806317 h 3248331"/>
              <a:gd name="connsiteX1153" fmla="*/ 289832 w 3981571"/>
              <a:gd name="connsiteY1153" fmla="*/ 2805554 h 3248331"/>
              <a:gd name="connsiteX1154" fmla="*/ 290129 w 3981571"/>
              <a:gd name="connsiteY1154" fmla="*/ 2805554 h 3248331"/>
              <a:gd name="connsiteX1155" fmla="*/ 290129 w 3981571"/>
              <a:gd name="connsiteY1155" fmla="*/ 2804786 h 3248331"/>
              <a:gd name="connsiteX1156" fmla="*/ 290579 w 3981571"/>
              <a:gd name="connsiteY1156" fmla="*/ 2804786 h 3248331"/>
              <a:gd name="connsiteX1157" fmla="*/ 290579 w 3981571"/>
              <a:gd name="connsiteY1157" fmla="*/ 2804019 h 3248331"/>
              <a:gd name="connsiteX1158" fmla="*/ 291284 w 3981571"/>
              <a:gd name="connsiteY1158" fmla="*/ 2804019 h 3248331"/>
              <a:gd name="connsiteX1159" fmla="*/ 291284 w 3981571"/>
              <a:gd name="connsiteY1159" fmla="*/ 2803251 h 3248331"/>
              <a:gd name="connsiteX1160" fmla="*/ 291437 w 3981571"/>
              <a:gd name="connsiteY1160" fmla="*/ 2803251 h 3248331"/>
              <a:gd name="connsiteX1161" fmla="*/ 291437 w 3981571"/>
              <a:gd name="connsiteY1161" fmla="*/ 2802484 h 3248331"/>
              <a:gd name="connsiteX1162" fmla="*/ 291701 w 3981571"/>
              <a:gd name="connsiteY1162" fmla="*/ 2802484 h 3248331"/>
              <a:gd name="connsiteX1163" fmla="*/ 291701 w 3981571"/>
              <a:gd name="connsiteY1163" fmla="*/ 2801716 h 3248331"/>
              <a:gd name="connsiteX1164" fmla="*/ 292518 w 3981571"/>
              <a:gd name="connsiteY1164" fmla="*/ 2801716 h 3248331"/>
              <a:gd name="connsiteX1165" fmla="*/ 292518 w 3981571"/>
              <a:gd name="connsiteY1165" fmla="*/ 2800949 h 3248331"/>
              <a:gd name="connsiteX1166" fmla="*/ 292618 w 3981571"/>
              <a:gd name="connsiteY1166" fmla="*/ 2800949 h 3248331"/>
              <a:gd name="connsiteX1167" fmla="*/ 292618 w 3981571"/>
              <a:gd name="connsiteY1167" fmla="*/ 2800181 h 3248331"/>
              <a:gd name="connsiteX1168" fmla="*/ 292890 w 3981571"/>
              <a:gd name="connsiteY1168" fmla="*/ 2800181 h 3248331"/>
              <a:gd name="connsiteX1169" fmla="*/ 292890 w 3981571"/>
              <a:gd name="connsiteY1169" fmla="*/ 2799414 h 3248331"/>
              <a:gd name="connsiteX1170" fmla="*/ 292964 w 3981571"/>
              <a:gd name="connsiteY1170" fmla="*/ 2799414 h 3248331"/>
              <a:gd name="connsiteX1171" fmla="*/ 292964 w 3981571"/>
              <a:gd name="connsiteY1171" fmla="*/ 2798647 h 3248331"/>
              <a:gd name="connsiteX1172" fmla="*/ 293624 w 3981571"/>
              <a:gd name="connsiteY1172" fmla="*/ 2798647 h 3248331"/>
              <a:gd name="connsiteX1173" fmla="*/ 293624 w 3981571"/>
              <a:gd name="connsiteY1173" fmla="*/ 2797879 h 3248331"/>
              <a:gd name="connsiteX1174" fmla="*/ 294244 w 3981571"/>
              <a:gd name="connsiteY1174" fmla="*/ 2797879 h 3248331"/>
              <a:gd name="connsiteX1175" fmla="*/ 294244 w 3981571"/>
              <a:gd name="connsiteY1175" fmla="*/ 2797112 h 3248331"/>
              <a:gd name="connsiteX1176" fmla="*/ 294487 w 3981571"/>
              <a:gd name="connsiteY1176" fmla="*/ 2797112 h 3248331"/>
              <a:gd name="connsiteX1177" fmla="*/ 294487 w 3981571"/>
              <a:gd name="connsiteY1177" fmla="*/ 2796344 h 3248331"/>
              <a:gd name="connsiteX1178" fmla="*/ 294689 w 3981571"/>
              <a:gd name="connsiteY1178" fmla="*/ 2796344 h 3248331"/>
              <a:gd name="connsiteX1179" fmla="*/ 294689 w 3981571"/>
              <a:gd name="connsiteY1179" fmla="*/ 2795577 h 3248331"/>
              <a:gd name="connsiteX1180" fmla="*/ 295065 w 3981571"/>
              <a:gd name="connsiteY1180" fmla="*/ 2795577 h 3248331"/>
              <a:gd name="connsiteX1181" fmla="*/ 295065 w 3981571"/>
              <a:gd name="connsiteY1181" fmla="*/ 2794809 h 3248331"/>
              <a:gd name="connsiteX1182" fmla="*/ 295374 w 3981571"/>
              <a:gd name="connsiteY1182" fmla="*/ 2794809 h 3248331"/>
              <a:gd name="connsiteX1183" fmla="*/ 295374 w 3981571"/>
              <a:gd name="connsiteY1183" fmla="*/ 2794042 h 3248331"/>
              <a:gd name="connsiteX1184" fmla="*/ 295985 w 3981571"/>
              <a:gd name="connsiteY1184" fmla="*/ 2794042 h 3248331"/>
              <a:gd name="connsiteX1185" fmla="*/ 295985 w 3981571"/>
              <a:gd name="connsiteY1185" fmla="*/ 2793274 h 3248331"/>
              <a:gd name="connsiteX1186" fmla="*/ 296253 w 3981571"/>
              <a:gd name="connsiteY1186" fmla="*/ 2793274 h 3248331"/>
              <a:gd name="connsiteX1187" fmla="*/ 296253 w 3981571"/>
              <a:gd name="connsiteY1187" fmla="*/ 2792507 h 3248331"/>
              <a:gd name="connsiteX1188" fmla="*/ 296381 w 3981571"/>
              <a:gd name="connsiteY1188" fmla="*/ 2792507 h 3248331"/>
              <a:gd name="connsiteX1189" fmla="*/ 296381 w 3981571"/>
              <a:gd name="connsiteY1189" fmla="*/ 2791739 h 3248331"/>
              <a:gd name="connsiteX1190" fmla="*/ 296394 w 3981571"/>
              <a:gd name="connsiteY1190" fmla="*/ 2791739 h 3248331"/>
              <a:gd name="connsiteX1191" fmla="*/ 296394 w 3981571"/>
              <a:gd name="connsiteY1191" fmla="*/ 2790972 h 3248331"/>
              <a:gd name="connsiteX1192" fmla="*/ 296563 w 3981571"/>
              <a:gd name="connsiteY1192" fmla="*/ 2790972 h 3248331"/>
              <a:gd name="connsiteX1193" fmla="*/ 296563 w 3981571"/>
              <a:gd name="connsiteY1193" fmla="*/ 2790204 h 3248331"/>
              <a:gd name="connsiteX1194" fmla="*/ 296773 w 3981571"/>
              <a:gd name="connsiteY1194" fmla="*/ 2790204 h 3248331"/>
              <a:gd name="connsiteX1195" fmla="*/ 296773 w 3981571"/>
              <a:gd name="connsiteY1195" fmla="*/ 2789437 h 3248331"/>
              <a:gd name="connsiteX1196" fmla="*/ 296988 w 3981571"/>
              <a:gd name="connsiteY1196" fmla="*/ 2789437 h 3248331"/>
              <a:gd name="connsiteX1197" fmla="*/ 296988 w 3981571"/>
              <a:gd name="connsiteY1197" fmla="*/ 2788669 h 3248331"/>
              <a:gd name="connsiteX1198" fmla="*/ 297046 w 3981571"/>
              <a:gd name="connsiteY1198" fmla="*/ 2788669 h 3248331"/>
              <a:gd name="connsiteX1199" fmla="*/ 297046 w 3981571"/>
              <a:gd name="connsiteY1199" fmla="*/ 2787902 h 3248331"/>
              <a:gd name="connsiteX1200" fmla="*/ 297302 w 3981571"/>
              <a:gd name="connsiteY1200" fmla="*/ 2787902 h 3248331"/>
              <a:gd name="connsiteX1201" fmla="*/ 297302 w 3981571"/>
              <a:gd name="connsiteY1201" fmla="*/ 2787134 h 3248331"/>
              <a:gd name="connsiteX1202" fmla="*/ 297665 w 3981571"/>
              <a:gd name="connsiteY1202" fmla="*/ 2787134 h 3248331"/>
              <a:gd name="connsiteX1203" fmla="*/ 297665 w 3981571"/>
              <a:gd name="connsiteY1203" fmla="*/ 2786367 h 3248331"/>
              <a:gd name="connsiteX1204" fmla="*/ 297826 w 3981571"/>
              <a:gd name="connsiteY1204" fmla="*/ 2786367 h 3248331"/>
              <a:gd name="connsiteX1205" fmla="*/ 297826 w 3981571"/>
              <a:gd name="connsiteY1205" fmla="*/ 2785599 h 3248331"/>
              <a:gd name="connsiteX1206" fmla="*/ 298214 w 3981571"/>
              <a:gd name="connsiteY1206" fmla="*/ 2785599 h 3248331"/>
              <a:gd name="connsiteX1207" fmla="*/ 298214 w 3981571"/>
              <a:gd name="connsiteY1207" fmla="*/ 2784832 h 3248331"/>
              <a:gd name="connsiteX1208" fmla="*/ 298288 w 3981571"/>
              <a:gd name="connsiteY1208" fmla="*/ 2784832 h 3248331"/>
              <a:gd name="connsiteX1209" fmla="*/ 298288 w 3981571"/>
              <a:gd name="connsiteY1209" fmla="*/ 2784064 h 3248331"/>
              <a:gd name="connsiteX1210" fmla="*/ 298292 w 3981571"/>
              <a:gd name="connsiteY1210" fmla="*/ 2784064 h 3248331"/>
              <a:gd name="connsiteX1211" fmla="*/ 298292 w 3981571"/>
              <a:gd name="connsiteY1211" fmla="*/ 2783297 h 3248331"/>
              <a:gd name="connsiteX1212" fmla="*/ 298408 w 3981571"/>
              <a:gd name="connsiteY1212" fmla="*/ 2783297 h 3248331"/>
              <a:gd name="connsiteX1213" fmla="*/ 298408 w 3981571"/>
              <a:gd name="connsiteY1213" fmla="*/ 2782529 h 3248331"/>
              <a:gd name="connsiteX1214" fmla="*/ 298754 w 3981571"/>
              <a:gd name="connsiteY1214" fmla="*/ 2782529 h 3248331"/>
              <a:gd name="connsiteX1215" fmla="*/ 298754 w 3981571"/>
              <a:gd name="connsiteY1215" fmla="*/ 2781762 h 3248331"/>
              <a:gd name="connsiteX1216" fmla="*/ 298891 w 3981571"/>
              <a:gd name="connsiteY1216" fmla="*/ 2781762 h 3248331"/>
              <a:gd name="connsiteX1217" fmla="*/ 298891 w 3981571"/>
              <a:gd name="connsiteY1217" fmla="*/ 2780994 h 3248331"/>
              <a:gd name="connsiteX1218" fmla="*/ 298895 w 3981571"/>
              <a:gd name="connsiteY1218" fmla="*/ 2780994 h 3248331"/>
              <a:gd name="connsiteX1219" fmla="*/ 298895 w 3981571"/>
              <a:gd name="connsiteY1219" fmla="*/ 2780227 h 3248331"/>
              <a:gd name="connsiteX1220" fmla="*/ 299076 w 3981571"/>
              <a:gd name="connsiteY1220" fmla="*/ 2780227 h 3248331"/>
              <a:gd name="connsiteX1221" fmla="*/ 299076 w 3981571"/>
              <a:gd name="connsiteY1221" fmla="*/ 2779460 h 3248331"/>
              <a:gd name="connsiteX1222" fmla="*/ 299093 w 3981571"/>
              <a:gd name="connsiteY1222" fmla="*/ 2779460 h 3248331"/>
              <a:gd name="connsiteX1223" fmla="*/ 299093 w 3981571"/>
              <a:gd name="connsiteY1223" fmla="*/ 2778692 h 3248331"/>
              <a:gd name="connsiteX1224" fmla="*/ 299270 w 3981571"/>
              <a:gd name="connsiteY1224" fmla="*/ 2778692 h 3248331"/>
              <a:gd name="connsiteX1225" fmla="*/ 299270 w 3981571"/>
              <a:gd name="connsiteY1225" fmla="*/ 2777925 h 3248331"/>
              <a:gd name="connsiteX1226" fmla="*/ 299270 w 3981571"/>
              <a:gd name="connsiteY1226" fmla="*/ 2777925 h 3248331"/>
              <a:gd name="connsiteX1227" fmla="*/ 299270 w 3981571"/>
              <a:gd name="connsiteY1227" fmla="*/ 2777157 h 3248331"/>
              <a:gd name="connsiteX1228" fmla="*/ 299274 w 3981571"/>
              <a:gd name="connsiteY1228" fmla="*/ 2777157 h 3248331"/>
              <a:gd name="connsiteX1229" fmla="*/ 299274 w 3981571"/>
              <a:gd name="connsiteY1229" fmla="*/ 2776390 h 3248331"/>
              <a:gd name="connsiteX1230" fmla="*/ 299279 w 3981571"/>
              <a:gd name="connsiteY1230" fmla="*/ 2776390 h 3248331"/>
              <a:gd name="connsiteX1231" fmla="*/ 299279 w 3981571"/>
              <a:gd name="connsiteY1231" fmla="*/ 2775622 h 3248331"/>
              <a:gd name="connsiteX1232" fmla="*/ 299419 w 3981571"/>
              <a:gd name="connsiteY1232" fmla="*/ 2775622 h 3248331"/>
              <a:gd name="connsiteX1233" fmla="*/ 299419 w 3981571"/>
              <a:gd name="connsiteY1233" fmla="*/ 2774859 h 3248331"/>
              <a:gd name="connsiteX1234" fmla="*/ 299633 w 3981571"/>
              <a:gd name="connsiteY1234" fmla="*/ 2774859 h 3248331"/>
              <a:gd name="connsiteX1235" fmla="*/ 299633 w 3981571"/>
              <a:gd name="connsiteY1235" fmla="*/ 2774091 h 3248331"/>
              <a:gd name="connsiteX1236" fmla="*/ 299638 w 3981571"/>
              <a:gd name="connsiteY1236" fmla="*/ 2774091 h 3248331"/>
              <a:gd name="connsiteX1237" fmla="*/ 299638 w 3981571"/>
              <a:gd name="connsiteY1237" fmla="*/ 2773324 h 3248331"/>
              <a:gd name="connsiteX1238" fmla="*/ 300026 w 3981571"/>
              <a:gd name="connsiteY1238" fmla="*/ 2773324 h 3248331"/>
              <a:gd name="connsiteX1239" fmla="*/ 300026 w 3981571"/>
              <a:gd name="connsiteY1239" fmla="*/ 2772556 h 3248331"/>
              <a:gd name="connsiteX1240" fmla="*/ 300694 w 3981571"/>
              <a:gd name="connsiteY1240" fmla="*/ 2772556 h 3248331"/>
              <a:gd name="connsiteX1241" fmla="*/ 300694 w 3981571"/>
              <a:gd name="connsiteY1241" fmla="*/ 2771789 h 3248331"/>
              <a:gd name="connsiteX1242" fmla="*/ 301173 w 3981571"/>
              <a:gd name="connsiteY1242" fmla="*/ 2771789 h 3248331"/>
              <a:gd name="connsiteX1243" fmla="*/ 301173 w 3981571"/>
              <a:gd name="connsiteY1243" fmla="*/ 2771021 h 3248331"/>
              <a:gd name="connsiteX1244" fmla="*/ 301259 w 3981571"/>
              <a:gd name="connsiteY1244" fmla="*/ 2771021 h 3248331"/>
              <a:gd name="connsiteX1245" fmla="*/ 301259 w 3981571"/>
              <a:gd name="connsiteY1245" fmla="*/ 2770254 h 3248331"/>
              <a:gd name="connsiteX1246" fmla="*/ 301474 w 3981571"/>
              <a:gd name="connsiteY1246" fmla="*/ 2770254 h 3248331"/>
              <a:gd name="connsiteX1247" fmla="*/ 301474 w 3981571"/>
              <a:gd name="connsiteY1247" fmla="*/ 2769486 h 3248331"/>
              <a:gd name="connsiteX1248" fmla="*/ 301631 w 3981571"/>
              <a:gd name="connsiteY1248" fmla="*/ 2769486 h 3248331"/>
              <a:gd name="connsiteX1249" fmla="*/ 301631 w 3981571"/>
              <a:gd name="connsiteY1249" fmla="*/ 2768719 h 3248331"/>
              <a:gd name="connsiteX1250" fmla="*/ 301792 w 3981571"/>
              <a:gd name="connsiteY1250" fmla="*/ 2768719 h 3248331"/>
              <a:gd name="connsiteX1251" fmla="*/ 301792 w 3981571"/>
              <a:gd name="connsiteY1251" fmla="*/ 2767952 h 3248331"/>
              <a:gd name="connsiteX1252" fmla="*/ 301841 w 3981571"/>
              <a:gd name="connsiteY1252" fmla="*/ 2767952 h 3248331"/>
              <a:gd name="connsiteX1253" fmla="*/ 301841 w 3981571"/>
              <a:gd name="connsiteY1253" fmla="*/ 2767184 h 3248331"/>
              <a:gd name="connsiteX1254" fmla="*/ 301850 w 3981571"/>
              <a:gd name="connsiteY1254" fmla="*/ 2767184 h 3248331"/>
              <a:gd name="connsiteX1255" fmla="*/ 301850 w 3981571"/>
              <a:gd name="connsiteY1255" fmla="*/ 2766417 h 3248331"/>
              <a:gd name="connsiteX1256" fmla="*/ 302782 w 3981571"/>
              <a:gd name="connsiteY1256" fmla="*/ 2766417 h 3248331"/>
              <a:gd name="connsiteX1257" fmla="*/ 302782 w 3981571"/>
              <a:gd name="connsiteY1257" fmla="*/ 2765649 h 3248331"/>
              <a:gd name="connsiteX1258" fmla="*/ 302947 w 3981571"/>
              <a:gd name="connsiteY1258" fmla="*/ 2765649 h 3248331"/>
              <a:gd name="connsiteX1259" fmla="*/ 302947 w 3981571"/>
              <a:gd name="connsiteY1259" fmla="*/ 2764882 h 3248331"/>
              <a:gd name="connsiteX1260" fmla="*/ 304029 w 3981571"/>
              <a:gd name="connsiteY1260" fmla="*/ 2764882 h 3248331"/>
              <a:gd name="connsiteX1261" fmla="*/ 304029 w 3981571"/>
              <a:gd name="connsiteY1261" fmla="*/ 2764114 h 3248331"/>
              <a:gd name="connsiteX1262" fmla="*/ 304648 w 3981571"/>
              <a:gd name="connsiteY1262" fmla="*/ 2764114 h 3248331"/>
              <a:gd name="connsiteX1263" fmla="*/ 304648 w 3981571"/>
              <a:gd name="connsiteY1263" fmla="*/ 2763346 h 3248331"/>
              <a:gd name="connsiteX1264" fmla="*/ 304701 w 3981571"/>
              <a:gd name="connsiteY1264" fmla="*/ 2763346 h 3248331"/>
              <a:gd name="connsiteX1265" fmla="*/ 304701 w 3981571"/>
              <a:gd name="connsiteY1265" fmla="*/ 2762579 h 3248331"/>
              <a:gd name="connsiteX1266" fmla="*/ 305490 w 3981571"/>
              <a:gd name="connsiteY1266" fmla="*/ 2762579 h 3248331"/>
              <a:gd name="connsiteX1267" fmla="*/ 305490 w 3981571"/>
              <a:gd name="connsiteY1267" fmla="*/ 2761812 h 3248331"/>
              <a:gd name="connsiteX1268" fmla="*/ 306158 w 3981571"/>
              <a:gd name="connsiteY1268" fmla="*/ 2761812 h 3248331"/>
              <a:gd name="connsiteX1269" fmla="*/ 306158 w 3981571"/>
              <a:gd name="connsiteY1269" fmla="*/ 2761044 h 3248331"/>
              <a:gd name="connsiteX1270" fmla="*/ 307128 w 3981571"/>
              <a:gd name="connsiteY1270" fmla="*/ 2761044 h 3248331"/>
              <a:gd name="connsiteX1271" fmla="*/ 307128 w 3981571"/>
              <a:gd name="connsiteY1271" fmla="*/ 2760277 h 3248331"/>
              <a:gd name="connsiteX1272" fmla="*/ 307343 w 3981571"/>
              <a:gd name="connsiteY1272" fmla="*/ 2760277 h 3248331"/>
              <a:gd name="connsiteX1273" fmla="*/ 307343 w 3981571"/>
              <a:gd name="connsiteY1273" fmla="*/ 2759509 h 3248331"/>
              <a:gd name="connsiteX1274" fmla="*/ 307586 w 3981571"/>
              <a:gd name="connsiteY1274" fmla="*/ 2759509 h 3248331"/>
              <a:gd name="connsiteX1275" fmla="*/ 307586 w 3981571"/>
              <a:gd name="connsiteY1275" fmla="*/ 2758742 h 3248331"/>
              <a:gd name="connsiteX1276" fmla="*/ 307962 w 3981571"/>
              <a:gd name="connsiteY1276" fmla="*/ 2758742 h 3248331"/>
              <a:gd name="connsiteX1277" fmla="*/ 307962 w 3981571"/>
              <a:gd name="connsiteY1277" fmla="*/ 2757974 h 3248331"/>
              <a:gd name="connsiteX1278" fmla="*/ 309117 w 3981571"/>
              <a:gd name="connsiteY1278" fmla="*/ 2757974 h 3248331"/>
              <a:gd name="connsiteX1279" fmla="*/ 309117 w 3981571"/>
              <a:gd name="connsiteY1279" fmla="*/ 2757207 h 3248331"/>
              <a:gd name="connsiteX1280" fmla="*/ 309282 w 3981571"/>
              <a:gd name="connsiteY1280" fmla="*/ 2757207 h 3248331"/>
              <a:gd name="connsiteX1281" fmla="*/ 309282 w 3981571"/>
              <a:gd name="connsiteY1281" fmla="*/ 2756439 h 3248331"/>
              <a:gd name="connsiteX1282" fmla="*/ 309538 w 3981571"/>
              <a:gd name="connsiteY1282" fmla="*/ 2756439 h 3248331"/>
              <a:gd name="connsiteX1283" fmla="*/ 309538 w 3981571"/>
              <a:gd name="connsiteY1283" fmla="*/ 2755672 h 3248331"/>
              <a:gd name="connsiteX1284" fmla="*/ 309885 w 3981571"/>
              <a:gd name="connsiteY1284" fmla="*/ 2755672 h 3248331"/>
              <a:gd name="connsiteX1285" fmla="*/ 309885 w 3981571"/>
              <a:gd name="connsiteY1285" fmla="*/ 2754904 h 3248331"/>
              <a:gd name="connsiteX1286" fmla="*/ 310083 w 3981571"/>
              <a:gd name="connsiteY1286" fmla="*/ 2754904 h 3248331"/>
              <a:gd name="connsiteX1287" fmla="*/ 310083 w 3981571"/>
              <a:gd name="connsiteY1287" fmla="*/ 2754137 h 3248331"/>
              <a:gd name="connsiteX1288" fmla="*/ 310207 w 3981571"/>
              <a:gd name="connsiteY1288" fmla="*/ 2754137 h 3248331"/>
              <a:gd name="connsiteX1289" fmla="*/ 310207 w 3981571"/>
              <a:gd name="connsiteY1289" fmla="*/ 2753369 h 3248331"/>
              <a:gd name="connsiteX1290" fmla="*/ 310450 w 3981571"/>
              <a:gd name="connsiteY1290" fmla="*/ 2753369 h 3248331"/>
              <a:gd name="connsiteX1291" fmla="*/ 310450 w 3981571"/>
              <a:gd name="connsiteY1291" fmla="*/ 2752602 h 3248331"/>
              <a:gd name="connsiteX1292" fmla="*/ 310541 w 3981571"/>
              <a:gd name="connsiteY1292" fmla="*/ 2752602 h 3248331"/>
              <a:gd name="connsiteX1293" fmla="*/ 310541 w 3981571"/>
              <a:gd name="connsiteY1293" fmla="*/ 2751834 h 3248331"/>
              <a:gd name="connsiteX1294" fmla="*/ 310735 w 3981571"/>
              <a:gd name="connsiteY1294" fmla="*/ 2751834 h 3248331"/>
              <a:gd name="connsiteX1295" fmla="*/ 310735 w 3981571"/>
              <a:gd name="connsiteY1295" fmla="*/ 2751067 h 3248331"/>
              <a:gd name="connsiteX1296" fmla="*/ 310842 w 3981571"/>
              <a:gd name="connsiteY1296" fmla="*/ 2751067 h 3248331"/>
              <a:gd name="connsiteX1297" fmla="*/ 310842 w 3981571"/>
              <a:gd name="connsiteY1297" fmla="*/ 2750299 h 3248331"/>
              <a:gd name="connsiteX1298" fmla="*/ 311152 w 3981571"/>
              <a:gd name="connsiteY1298" fmla="*/ 2750299 h 3248331"/>
              <a:gd name="connsiteX1299" fmla="*/ 311152 w 3981571"/>
              <a:gd name="connsiteY1299" fmla="*/ 2749532 h 3248331"/>
              <a:gd name="connsiteX1300" fmla="*/ 311511 w 3981571"/>
              <a:gd name="connsiteY1300" fmla="*/ 2749532 h 3248331"/>
              <a:gd name="connsiteX1301" fmla="*/ 311511 w 3981571"/>
              <a:gd name="connsiteY1301" fmla="*/ 2748765 h 3248331"/>
              <a:gd name="connsiteX1302" fmla="*/ 311713 w 3981571"/>
              <a:gd name="connsiteY1302" fmla="*/ 2748765 h 3248331"/>
              <a:gd name="connsiteX1303" fmla="*/ 311713 w 3981571"/>
              <a:gd name="connsiteY1303" fmla="*/ 2747997 h 3248331"/>
              <a:gd name="connsiteX1304" fmla="*/ 312184 w 3981571"/>
              <a:gd name="connsiteY1304" fmla="*/ 2747997 h 3248331"/>
              <a:gd name="connsiteX1305" fmla="*/ 312184 w 3981571"/>
              <a:gd name="connsiteY1305" fmla="*/ 2747230 h 3248331"/>
              <a:gd name="connsiteX1306" fmla="*/ 312250 w 3981571"/>
              <a:gd name="connsiteY1306" fmla="*/ 2747230 h 3248331"/>
              <a:gd name="connsiteX1307" fmla="*/ 312250 w 3981571"/>
              <a:gd name="connsiteY1307" fmla="*/ 2746462 h 3248331"/>
              <a:gd name="connsiteX1308" fmla="*/ 312353 w 3981571"/>
              <a:gd name="connsiteY1308" fmla="*/ 2746462 h 3248331"/>
              <a:gd name="connsiteX1309" fmla="*/ 312353 w 3981571"/>
              <a:gd name="connsiteY1309" fmla="*/ 2745695 h 3248331"/>
              <a:gd name="connsiteX1310" fmla="*/ 312605 w 3981571"/>
              <a:gd name="connsiteY1310" fmla="*/ 2745695 h 3248331"/>
              <a:gd name="connsiteX1311" fmla="*/ 312605 w 3981571"/>
              <a:gd name="connsiteY1311" fmla="*/ 2744927 h 3248331"/>
              <a:gd name="connsiteX1312" fmla="*/ 312638 w 3981571"/>
              <a:gd name="connsiteY1312" fmla="*/ 2744927 h 3248331"/>
              <a:gd name="connsiteX1313" fmla="*/ 312638 w 3981571"/>
              <a:gd name="connsiteY1313" fmla="*/ 2744159 h 3248331"/>
              <a:gd name="connsiteX1314" fmla="*/ 312976 w 3981571"/>
              <a:gd name="connsiteY1314" fmla="*/ 2744159 h 3248331"/>
              <a:gd name="connsiteX1315" fmla="*/ 312976 w 3981571"/>
              <a:gd name="connsiteY1315" fmla="*/ 2743396 h 3248331"/>
              <a:gd name="connsiteX1316" fmla="*/ 313360 w 3981571"/>
              <a:gd name="connsiteY1316" fmla="*/ 2743396 h 3248331"/>
              <a:gd name="connsiteX1317" fmla="*/ 313360 w 3981571"/>
              <a:gd name="connsiteY1317" fmla="*/ 2742629 h 3248331"/>
              <a:gd name="connsiteX1318" fmla="*/ 313426 w 3981571"/>
              <a:gd name="connsiteY1318" fmla="*/ 2742629 h 3248331"/>
              <a:gd name="connsiteX1319" fmla="*/ 313426 w 3981571"/>
              <a:gd name="connsiteY1319" fmla="*/ 2741861 h 3248331"/>
              <a:gd name="connsiteX1320" fmla="*/ 314181 w 3981571"/>
              <a:gd name="connsiteY1320" fmla="*/ 2741861 h 3248331"/>
              <a:gd name="connsiteX1321" fmla="*/ 314181 w 3981571"/>
              <a:gd name="connsiteY1321" fmla="*/ 2741094 h 3248331"/>
              <a:gd name="connsiteX1322" fmla="*/ 314313 w 3981571"/>
              <a:gd name="connsiteY1322" fmla="*/ 2741094 h 3248331"/>
              <a:gd name="connsiteX1323" fmla="*/ 314313 w 3981571"/>
              <a:gd name="connsiteY1323" fmla="*/ 2740322 h 3248331"/>
              <a:gd name="connsiteX1324" fmla="*/ 315543 w 3981571"/>
              <a:gd name="connsiteY1324" fmla="*/ 2740322 h 3248331"/>
              <a:gd name="connsiteX1325" fmla="*/ 315543 w 3981571"/>
              <a:gd name="connsiteY1325" fmla="*/ 2739555 h 3248331"/>
              <a:gd name="connsiteX1326" fmla="*/ 316311 w 3981571"/>
              <a:gd name="connsiteY1326" fmla="*/ 2739555 h 3248331"/>
              <a:gd name="connsiteX1327" fmla="*/ 316311 w 3981571"/>
              <a:gd name="connsiteY1327" fmla="*/ 2738791 h 3248331"/>
              <a:gd name="connsiteX1328" fmla="*/ 316509 w 3981571"/>
              <a:gd name="connsiteY1328" fmla="*/ 2738791 h 3248331"/>
              <a:gd name="connsiteX1329" fmla="*/ 316509 w 3981571"/>
              <a:gd name="connsiteY1329" fmla="*/ 2738024 h 3248331"/>
              <a:gd name="connsiteX1330" fmla="*/ 316769 w 3981571"/>
              <a:gd name="connsiteY1330" fmla="*/ 2738024 h 3248331"/>
              <a:gd name="connsiteX1331" fmla="*/ 316769 w 3981571"/>
              <a:gd name="connsiteY1331" fmla="*/ 2737257 h 3248331"/>
              <a:gd name="connsiteX1332" fmla="*/ 316967 w 3981571"/>
              <a:gd name="connsiteY1332" fmla="*/ 2737257 h 3248331"/>
              <a:gd name="connsiteX1333" fmla="*/ 316967 w 3981571"/>
              <a:gd name="connsiteY1333" fmla="*/ 2736489 h 3248331"/>
              <a:gd name="connsiteX1334" fmla="*/ 317016 w 3981571"/>
              <a:gd name="connsiteY1334" fmla="*/ 2736489 h 3248331"/>
              <a:gd name="connsiteX1335" fmla="*/ 317016 w 3981571"/>
              <a:gd name="connsiteY1335" fmla="*/ 2735721 h 3248331"/>
              <a:gd name="connsiteX1336" fmla="*/ 317392 w 3981571"/>
              <a:gd name="connsiteY1336" fmla="*/ 2735721 h 3248331"/>
              <a:gd name="connsiteX1337" fmla="*/ 317392 w 3981571"/>
              <a:gd name="connsiteY1337" fmla="*/ 2734954 h 3248331"/>
              <a:gd name="connsiteX1338" fmla="*/ 317503 w 3981571"/>
              <a:gd name="connsiteY1338" fmla="*/ 2734954 h 3248331"/>
              <a:gd name="connsiteX1339" fmla="*/ 317503 w 3981571"/>
              <a:gd name="connsiteY1339" fmla="*/ 2734186 h 3248331"/>
              <a:gd name="connsiteX1340" fmla="*/ 317503 w 3981571"/>
              <a:gd name="connsiteY1340" fmla="*/ 2734186 h 3248331"/>
              <a:gd name="connsiteX1341" fmla="*/ 317503 w 3981571"/>
              <a:gd name="connsiteY1341" fmla="*/ 2733419 h 3248331"/>
              <a:gd name="connsiteX1342" fmla="*/ 317631 w 3981571"/>
              <a:gd name="connsiteY1342" fmla="*/ 2733419 h 3248331"/>
              <a:gd name="connsiteX1343" fmla="*/ 317631 w 3981571"/>
              <a:gd name="connsiteY1343" fmla="*/ 2732651 h 3248331"/>
              <a:gd name="connsiteX1344" fmla="*/ 317751 w 3981571"/>
              <a:gd name="connsiteY1344" fmla="*/ 2732651 h 3248331"/>
              <a:gd name="connsiteX1345" fmla="*/ 317751 w 3981571"/>
              <a:gd name="connsiteY1345" fmla="*/ 2731884 h 3248331"/>
              <a:gd name="connsiteX1346" fmla="*/ 318081 w 3981571"/>
              <a:gd name="connsiteY1346" fmla="*/ 2731884 h 3248331"/>
              <a:gd name="connsiteX1347" fmla="*/ 318081 w 3981571"/>
              <a:gd name="connsiteY1347" fmla="*/ 2731117 h 3248331"/>
              <a:gd name="connsiteX1348" fmla="*/ 318907 w 3981571"/>
              <a:gd name="connsiteY1348" fmla="*/ 2731117 h 3248331"/>
              <a:gd name="connsiteX1349" fmla="*/ 318907 w 3981571"/>
              <a:gd name="connsiteY1349" fmla="*/ 2730349 h 3248331"/>
              <a:gd name="connsiteX1350" fmla="*/ 319980 w 3981571"/>
              <a:gd name="connsiteY1350" fmla="*/ 2730349 h 3248331"/>
              <a:gd name="connsiteX1351" fmla="*/ 319980 w 3981571"/>
              <a:gd name="connsiteY1351" fmla="*/ 2729582 h 3248331"/>
              <a:gd name="connsiteX1352" fmla="*/ 320021 w 3981571"/>
              <a:gd name="connsiteY1352" fmla="*/ 2729582 h 3248331"/>
              <a:gd name="connsiteX1353" fmla="*/ 320021 w 3981571"/>
              <a:gd name="connsiteY1353" fmla="*/ 2728814 h 3248331"/>
              <a:gd name="connsiteX1354" fmla="*/ 320211 w 3981571"/>
              <a:gd name="connsiteY1354" fmla="*/ 2728814 h 3248331"/>
              <a:gd name="connsiteX1355" fmla="*/ 320211 w 3981571"/>
              <a:gd name="connsiteY1355" fmla="*/ 2728047 h 3248331"/>
              <a:gd name="connsiteX1356" fmla="*/ 320359 w 3981571"/>
              <a:gd name="connsiteY1356" fmla="*/ 2728047 h 3248331"/>
              <a:gd name="connsiteX1357" fmla="*/ 320359 w 3981571"/>
              <a:gd name="connsiteY1357" fmla="*/ 2727279 h 3248331"/>
              <a:gd name="connsiteX1358" fmla="*/ 320557 w 3981571"/>
              <a:gd name="connsiteY1358" fmla="*/ 2727279 h 3248331"/>
              <a:gd name="connsiteX1359" fmla="*/ 320557 w 3981571"/>
              <a:gd name="connsiteY1359" fmla="*/ 2726512 h 3248331"/>
              <a:gd name="connsiteX1360" fmla="*/ 321160 w 3981571"/>
              <a:gd name="connsiteY1360" fmla="*/ 2726512 h 3248331"/>
              <a:gd name="connsiteX1361" fmla="*/ 321160 w 3981571"/>
              <a:gd name="connsiteY1361" fmla="*/ 2725744 h 3248331"/>
              <a:gd name="connsiteX1362" fmla="*/ 321300 w 3981571"/>
              <a:gd name="connsiteY1362" fmla="*/ 2725744 h 3248331"/>
              <a:gd name="connsiteX1363" fmla="*/ 321300 w 3981571"/>
              <a:gd name="connsiteY1363" fmla="*/ 2724977 h 3248331"/>
              <a:gd name="connsiteX1364" fmla="*/ 322241 w 3981571"/>
              <a:gd name="connsiteY1364" fmla="*/ 2724977 h 3248331"/>
              <a:gd name="connsiteX1365" fmla="*/ 322241 w 3981571"/>
              <a:gd name="connsiteY1365" fmla="*/ 2724209 h 3248331"/>
              <a:gd name="connsiteX1366" fmla="*/ 322274 w 3981571"/>
              <a:gd name="connsiteY1366" fmla="*/ 2724209 h 3248331"/>
              <a:gd name="connsiteX1367" fmla="*/ 322274 w 3981571"/>
              <a:gd name="connsiteY1367" fmla="*/ 2723442 h 3248331"/>
              <a:gd name="connsiteX1368" fmla="*/ 322753 w 3981571"/>
              <a:gd name="connsiteY1368" fmla="*/ 2723442 h 3248331"/>
              <a:gd name="connsiteX1369" fmla="*/ 322753 w 3981571"/>
              <a:gd name="connsiteY1369" fmla="*/ 2722674 h 3248331"/>
              <a:gd name="connsiteX1370" fmla="*/ 323554 w 3981571"/>
              <a:gd name="connsiteY1370" fmla="*/ 2722674 h 3248331"/>
              <a:gd name="connsiteX1371" fmla="*/ 323554 w 3981571"/>
              <a:gd name="connsiteY1371" fmla="*/ 2721907 h 3248331"/>
              <a:gd name="connsiteX1372" fmla="*/ 323752 w 3981571"/>
              <a:gd name="connsiteY1372" fmla="*/ 2721907 h 3248331"/>
              <a:gd name="connsiteX1373" fmla="*/ 323752 w 3981571"/>
              <a:gd name="connsiteY1373" fmla="*/ 2721139 h 3248331"/>
              <a:gd name="connsiteX1374" fmla="*/ 324053 w 3981571"/>
              <a:gd name="connsiteY1374" fmla="*/ 2721139 h 3248331"/>
              <a:gd name="connsiteX1375" fmla="*/ 324053 w 3981571"/>
              <a:gd name="connsiteY1375" fmla="*/ 2720372 h 3248331"/>
              <a:gd name="connsiteX1376" fmla="*/ 324115 w 3981571"/>
              <a:gd name="connsiteY1376" fmla="*/ 2720372 h 3248331"/>
              <a:gd name="connsiteX1377" fmla="*/ 324115 w 3981571"/>
              <a:gd name="connsiteY1377" fmla="*/ 2719604 h 3248331"/>
              <a:gd name="connsiteX1378" fmla="*/ 324148 w 3981571"/>
              <a:gd name="connsiteY1378" fmla="*/ 2719604 h 3248331"/>
              <a:gd name="connsiteX1379" fmla="*/ 324148 w 3981571"/>
              <a:gd name="connsiteY1379" fmla="*/ 2718837 h 3248331"/>
              <a:gd name="connsiteX1380" fmla="*/ 324173 w 3981571"/>
              <a:gd name="connsiteY1380" fmla="*/ 2718837 h 3248331"/>
              <a:gd name="connsiteX1381" fmla="*/ 324173 w 3981571"/>
              <a:gd name="connsiteY1381" fmla="*/ 2718070 h 3248331"/>
              <a:gd name="connsiteX1382" fmla="*/ 324416 w 3981571"/>
              <a:gd name="connsiteY1382" fmla="*/ 2718070 h 3248331"/>
              <a:gd name="connsiteX1383" fmla="*/ 324416 w 3981571"/>
              <a:gd name="connsiteY1383" fmla="*/ 2717302 h 3248331"/>
              <a:gd name="connsiteX1384" fmla="*/ 324523 w 3981571"/>
              <a:gd name="connsiteY1384" fmla="*/ 2717302 h 3248331"/>
              <a:gd name="connsiteX1385" fmla="*/ 324523 w 3981571"/>
              <a:gd name="connsiteY1385" fmla="*/ 2716534 h 3248331"/>
              <a:gd name="connsiteX1386" fmla="*/ 324585 w 3981571"/>
              <a:gd name="connsiteY1386" fmla="*/ 2716534 h 3248331"/>
              <a:gd name="connsiteX1387" fmla="*/ 324585 w 3981571"/>
              <a:gd name="connsiteY1387" fmla="*/ 2715767 h 3248331"/>
              <a:gd name="connsiteX1388" fmla="*/ 324726 w 3981571"/>
              <a:gd name="connsiteY1388" fmla="*/ 2715767 h 3248331"/>
              <a:gd name="connsiteX1389" fmla="*/ 324726 w 3981571"/>
              <a:gd name="connsiteY1389" fmla="*/ 2714999 h 3248331"/>
              <a:gd name="connsiteX1390" fmla="*/ 324907 w 3981571"/>
              <a:gd name="connsiteY1390" fmla="*/ 2714999 h 3248331"/>
              <a:gd name="connsiteX1391" fmla="*/ 324907 w 3981571"/>
              <a:gd name="connsiteY1391" fmla="*/ 2714232 h 3248331"/>
              <a:gd name="connsiteX1392" fmla="*/ 325287 w 3981571"/>
              <a:gd name="connsiteY1392" fmla="*/ 2714232 h 3248331"/>
              <a:gd name="connsiteX1393" fmla="*/ 325287 w 3981571"/>
              <a:gd name="connsiteY1393" fmla="*/ 2713464 h 3248331"/>
              <a:gd name="connsiteX1394" fmla="*/ 325357 w 3981571"/>
              <a:gd name="connsiteY1394" fmla="*/ 2713464 h 3248331"/>
              <a:gd name="connsiteX1395" fmla="*/ 325357 w 3981571"/>
              <a:gd name="connsiteY1395" fmla="*/ 2712697 h 3248331"/>
              <a:gd name="connsiteX1396" fmla="*/ 325357 w 3981571"/>
              <a:gd name="connsiteY1396" fmla="*/ 2712697 h 3248331"/>
              <a:gd name="connsiteX1397" fmla="*/ 325357 w 3981571"/>
              <a:gd name="connsiteY1397" fmla="*/ 2711930 h 3248331"/>
              <a:gd name="connsiteX1398" fmla="*/ 325667 w 3981571"/>
              <a:gd name="connsiteY1398" fmla="*/ 2711930 h 3248331"/>
              <a:gd name="connsiteX1399" fmla="*/ 325667 w 3981571"/>
              <a:gd name="connsiteY1399" fmla="*/ 2711162 h 3248331"/>
              <a:gd name="connsiteX1400" fmla="*/ 326030 w 3981571"/>
              <a:gd name="connsiteY1400" fmla="*/ 2711162 h 3248331"/>
              <a:gd name="connsiteX1401" fmla="*/ 326030 w 3981571"/>
              <a:gd name="connsiteY1401" fmla="*/ 2710395 h 3248331"/>
              <a:gd name="connsiteX1402" fmla="*/ 326236 w 3981571"/>
              <a:gd name="connsiteY1402" fmla="*/ 2710395 h 3248331"/>
              <a:gd name="connsiteX1403" fmla="*/ 326236 w 3981571"/>
              <a:gd name="connsiteY1403" fmla="*/ 2709627 h 3248331"/>
              <a:gd name="connsiteX1404" fmla="*/ 326409 w 3981571"/>
              <a:gd name="connsiteY1404" fmla="*/ 2709627 h 3248331"/>
              <a:gd name="connsiteX1405" fmla="*/ 326409 w 3981571"/>
              <a:gd name="connsiteY1405" fmla="*/ 2708860 h 3248331"/>
              <a:gd name="connsiteX1406" fmla="*/ 327371 w 3981571"/>
              <a:gd name="connsiteY1406" fmla="*/ 2708860 h 3248331"/>
              <a:gd name="connsiteX1407" fmla="*/ 327371 w 3981571"/>
              <a:gd name="connsiteY1407" fmla="*/ 2708096 h 3248331"/>
              <a:gd name="connsiteX1408" fmla="*/ 327561 w 3981571"/>
              <a:gd name="connsiteY1408" fmla="*/ 2708096 h 3248331"/>
              <a:gd name="connsiteX1409" fmla="*/ 327561 w 3981571"/>
              <a:gd name="connsiteY1409" fmla="*/ 2707329 h 3248331"/>
              <a:gd name="connsiteX1410" fmla="*/ 328205 w 3981571"/>
              <a:gd name="connsiteY1410" fmla="*/ 2707329 h 3248331"/>
              <a:gd name="connsiteX1411" fmla="*/ 328205 w 3981571"/>
              <a:gd name="connsiteY1411" fmla="*/ 2706561 h 3248331"/>
              <a:gd name="connsiteX1412" fmla="*/ 329216 w 3981571"/>
              <a:gd name="connsiteY1412" fmla="*/ 2706561 h 3248331"/>
              <a:gd name="connsiteX1413" fmla="*/ 329216 w 3981571"/>
              <a:gd name="connsiteY1413" fmla="*/ 2705794 h 3248331"/>
              <a:gd name="connsiteX1414" fmla="*/ 329241 w 3981571"/>
              <a:gd name="connsiteY1414" fmla="*/ 2705794 h 3248331"/>
              <a:gd name="connsiteX1415" fmla="*/ 329241 w 3981571"/>
              <a:gd name="connsiteY1415" fmla="*/ 2705026 h 3248331"/>
              <a:gd name="connsiteX1416" fmla="*/ 329261 w 3981571"/>
              <a:gd name="connsiteY1416" fmla="*/ 2705026 h 3248331"/>
              <a:gd name="connsiteX1417" fmla="*/ 329261 w 3981571"/>
              <a:gd name="connsiteY1417" fmla="*/ 2704259 h 3248331"/>
              <a:gd name="connsiteX1418" fmla="*/ 329513 w 3981571"/>
              <a:gd name="connsiteY1418" fmla="*/ 2704259 h 3248331"/>
              <a:gd name="connsiteX1419" fmla="*/ 329513 w 3981571"/>
              <a:gd name="connsiteY1419" fmla="*/ 2703491 h 3248331"/>
              <a:gd name="connsiteX1420" fmla="*/ 329583 w 3981571"/>
              <a:gd name="connsiteY1420" fmla="*/ 2703491 h 3248331"/>
              <a:gd name="connsiteX1421" fmla="*/ 329583 w 3981571"/>
              <a:gd name="connsiteY1421" fmla="*/ 2702724 h 3248331"/>
              <a:gd name="connsiteX1422" fmla="*/ 329695 w 3981571"/>
              <a:gd name="connsiteY1422" fmla="*/ 2702724 h 3248331"/>
              <a:gd name="connsiteX1423" fmla="*/ 329695 w 3981571"/>
              <a:gd name="connsiteY1423" fmla="*/ 2701956 h 3248331"/>
              <a:gd name="connsiteX1424" fmla="*/ 329740 w 3981571"/>
              <a:gd name="connsiteY1424" fmla="*/ 2701956 h 3248331"/>
              <a:gd name="connsiteX1425" fmla="*/ 329740 w 3981571"/>
              <a:gd name="connsiteY1425" fmla="*/ 2701189 h 3248331"/>
              <a:gd name="connsiteX1426" fmla="*/ 329740 w 3981571"/>
              <a:gd name="connsiteY1426" fmla="*/ 2701189 h 3248331"/>
              <a:gd name="connsiteX1427" fmla="*/ 329740 w 3981571"/>
              <a:gd name="connsiteY1427" fmla="*/ 2700422 h 3248331"/>
              <a:gd name="connsiteX1428" fmla="*/ 330136 w 3981571"/>
              <a:gd name="connsiteY1428" fmla="*/ 2700422 h 3248331"/>
              <a:gd name="connsiteX1429" fmla="*/ 330136 w 3981571"/>
              <a:gd name="connsiteY1429" fmla="*/ 2699654 h 3248331"/>
              <a:gd name="connsiteX1430" fmla="*/ 330392 w 3981571"/>
              <a:gd name="connsiteY1430" fmla="*/ 2699654 h 3248331"/>
              <a:gd name="connsiteX1431" fmla="*/ 330392 w 3981571"/>
              <a:gd name="connsiteY1431" fmla="*/ 2698887 h 3248331"/>
              <a:gd name="connsiteX1432" fmla="*/ 330417 w 3981571"/>
              <a:gd name="connsiteY1432" fmla="*/ 2698887 h 3248331"/>
              <a:gd name="connsiteX1433" fmla="*/ 330417 w 3981571"/>
              <a:gd name="connsiteY1433" fmla="*/ 2698119 h 3248331"/>
              <a:gd name="connsiteX1434" fmla="*/ 330499 w 3981571"/>
              <a:gd name="connsiteY1434" fmla="*/ 2698119 h 3248331"/>
              <a:gd name="connsiteX1435" fmla="*/ 330499 w 3981571"/>
              <a:gd name="connsiteY1435" fmla="*/ 2697352 h 3248331"/>
              <a:gd name="connsiteX1436" fmla="*/ 330607 w 3981571"/>
              <a:gd name="connsiteY1436" fmla="*/ 2697352 h 3248331"/>
              <a:gd name="connsiteX1437" fmla="*/ 330607 w 3981571"/>
              <a:gd name="connsiteY1437" fmla="*/ 2696584 h 3248331"/>
              <a:gd name="connsiteX1438" fmla="*/ 330780 w 3981571"/>
              <a:gd name="connsiteY1438" fmla="*/ 2696584 h 3248331"/>
              <a:gd name="connsiteX1439" fmla="*/ 330780 w 3981571"/>
              <a:gd name="connsiteY1439" fmla="*/ 2695817 h 3248331"/>
              <a:gd name="connsiteX1440" fmla="*/ 330867 w 3981571"/>
              <a:gd name="connsiteY1440" fmla="*/ 2695817 h 3248331"/>
              <a:gd name="connsiteX1441" fmla="*/ 330867 w 3981571"/>
              <a:gd name="connsiteY1441" fmla="*/ 2695049 h 3248331"/>
              <a:gd name="connsiteX1442" fmla="*/ 330912 w 3981571"/>
              <a:gd name="connsiteY1442" fmla="*/ 2695049 h 3248331"/>
              <a:gd name="connsiteX1443" fmla="*/ 330912 w 3981571"/>
              <a:gd name="connsiteY1443" fmla="*/ 2694282 h 3248331"/>
              <a:gd name="connsiteX1444" fmla="*/ 331354 w 3981571"/>
              <a:gd name="connsiteY1444" fmla="*/ 2694282 h 3248331"/>
              <a:gd name="connsiteX1445" fmla="*/ 331354 w 3981571"/>
              <a:gd name="connsiteY1445" fmla="*/ 2693514 h 3248331"/>
              <a:gd name="connsiteX1446" fmla="*/ 331453 w 3981571"/>
              <a:gd name="connsiteY1446" fmla="*/ 2693514 h 3248331"/>
              <a:gd name="connsiteX1447" fmla="*/ 331453 w 3981571"/>
              <a:gd name="connsiteY1447" fmla="*/ 2692747 h 3248331"/>
              <a:gd name="connsiteX1448" fmla="*/ 331453 w 3981571"/>
              <a:gd name="connsiteY1448" fmla="*/ 2692747 h 3248331"/>
              <a:gd name="connsiteX1449" fmla="*/ 331453 w 3981571"/>
              <a:gd name="connsiteY1449" fmla="*/ 2691979 h 3248331"/>
              <a:gd name="connsiteX1450" fmla="*/ 331787 w 3981571"/>
              <a:gd name="connsiteY1450" fmla="*/ 2691979 h 3248331"/>
              <a:gd name="connsiteX1451" fmla="*/ 331787 w 3981571"/>
              <a:gd name="connsiteY1451" fmla="*/ 2691212 h 3248331"/>
              <a:gd name="connsiteX1452" fmla="*/ 332678 w 3981571"/>
              <a:gd name="connsiteY1452" fmla="*/ 2691212 h 3248331"/>
              <a:gd name="connsiteX1453" fmla="*/ 332678 w 3981571"/>
              <a:gd name="connsiteY1453" fmla="*/ 2690444 h 3248331"/>
              <a:gd name="connsiteX1454" fmla="*/ 333132 w 3981571"/>
              <a:gd name="connsiteY1454" fmla="*/ 2690444 h 3248331"/>
              <a:gd name="connsiteX1455" fmla="*/ 333132 w 3981571"/>
              <a:gd name="connsiteY1455" fmla="*/ 2689677 h 3248331"/>
              <a:gd name="connsiteX1456" fmla="*/ 333339 w 3981571"/>
              <a:gd name="connsiteY1456" fmla="*/ 2689677 h 3248331"/>
              <a:gd name="connsiteX1457" fmla="*/ 333339 w 3981571"/>
              <a:gd name="connsiteY1457" fmla="*/ 2688909 h 3248331"/>
              <a:gd name="connsiteX1458" fmla="*/ 333760 w 3981571"/>
              <a:gd name="connsiteY1458" fmla="*/ 2688909 h 3248331"/>
              <a:gd name="connsiteX1459" fmla="*/ 333760 w 3981571"/>
              <a:gd name="connsiteY1459" fmla="*/ 2688142 h 3248331"/>
              <a:gd name="connsiteX1460" fmla="*/ 333950 w 3981571"/>
              <a:gd name="connsiteY1460" fmla="*/ 2688142 h 3248331"/>
              <a:gd name="connsiteX1461" fmla="*/ 333950 w 3981571"/>
              <a:gd name="connsiteY1461" fmla="*/ 2687374 h 3248331"/>
              <a:gd name="connsiteX1462" fmla="*/ 334119 w 3981571"/>
              <a:gd name="connsiteY1462" fmla="*/ 2687374 h 3248331"/>
              <a:gd name="connsiteX1463" fmla="*/ 334119 w 3981571"/>
              <a:gd name="connsiteY1463" fmla="*/ 2686607 h 3248331"/>
              <a:gd name="connsiteX1464" fmla="*/ 334465 w 3981571"/>
              <a:gd name="connsiteY1464" fmla="*/ 2686607 h 3248331"/>
              <a:gd name="connsiteX1465" fmla="*/ 334465 w 3981571"/>
              <a:gd name="connsiteY1465" fmla="*/ 2685839 h 3248331"/>
              <a:gd name="connsiteX1466" fmla="*/ 334647 w 3981571"/>
              <a:gd name="connsiteY1466" fmla="*/ 2685839 h 3248331"/>
              <a:gd name="connsiteX1467" fmla="*/ 334647 w 3981571"/>
              <a:gd name="connsiteY1467" fmla="*/ 2685072 h 3248331"/>
              <a:gd name="connsiteX1468" fmla="*/ 334692 w 3981571"/>
              <a:gd name="connsiteY1468" fmla="*/ 2685072 h 3248331"/>
              <a:gd name="connsiteX1469" fmla="*/ 334692 w 3981571"/>
              <a:gd name="connsiteY1469" fmla="*/ 2684304 h 3248331"/>
              <a:gd name="connsiteX1470" fmla="*/ 335559 w 3981571"/>
              <a:gd name="connsiteY1470" fmla="*/ 2684304 h 3248331"/>
              <a:gd name="connsiteX1471" fmla="*/ 335559 w 3981571"/>
              <a:gd name="connsiteY1471" fmla="*/ 2683537 h 3248331"/>
              <a:gd name="connsiteX1472" fmla="*/ 336079 w 3981571"/>
              <a:gd name="connsiteY1472" fmla="*/ 2683537 h 3248331"/>
              <a:gd name="connsiteX1473" fmla="*/ 336079 w 3981571"/>
              <a:gd name="connsiteY1473" fmla="*/ 2682769 h 3248331"/>
              <a:gd name="connsiteX1474" fmla="*/ 336083 w 3981571"/>
              <a:gd name="connsiteY1474" fmla="*/ 2682769 h 3248331"/>
              <a:gd name="connsiteX1475" fmla="*/ 336083 w 3981571"/>
              <a:gd name="connsiteY1475" fmla="*/ 2682002 h 3248331"/>
              <a:gd name="connsiteX1476" fmla="*/ 336170 w 3981571"/>
              <a:gd name="connsiteY1476" fmla="*/ 2682002 h 3248331"/>
              <a:gd name="connsiteX1477" fmla="*/ 336170 w 3981571"/>
              <a:gd name="connsiteY1477" fmla="*/ 2681235 h 3248331"/>
              <a:gd name="connsiteX1478" fmla="*/ 336966 w 3981571"/>
              <a:gd name="connsiteY1478" fmla="*/ 2681235 h 3248331"/>
              <a:gd name="connsiteX1479" fmla="*/ 336966 w 3981571"/>
              <a:gd name="connsiteY1479" fmla="*/ 2680467 h 3248331"/>
              <a:gd name="connsiteX1480" fmla="*/ 337309 w 3981571"/>
              <a:gd name="connsiteY1480" fmla="*/ 2680467 h 3248331"/>
              <a:gd name="connsiteX1481" fmla="*/ 337309 w 3981571"/>
              <a:gd name="connsiteY1481" fmla="*/ 2679700 h 3248331"/>
              <a:gd name="connsiteX1482" fmla="*/ 337775 w 3981571"/>
              <a:gd name="connsiteY1482" fmla="*/ 2679700 h 3248331"/>
              <a:gd name="connsiteX1483" fmla="*/ 337775 w 3981571"/>
              <a:gd name="connsiteY1483" fmla="*/ 2678932 h 3248331"/>
              <a:gd name="connsiteX1484" fmla="*/ 338440 w 3981571"/>
              <a:gd name="connsiteY1484" fmla="*/ 2678932 h 3248331"/>
              <a:gd name="connsiteX1485" fmla="*/ 338440 w 3981571"/>
              <a:gd name="connsiteY1485" fmla="*/ 2678165 h 3248331"/>
              <a:gd name="connsiteX1486" fmla="*/ 339088 w 3981571"/>
              <a:gd name="connsiteY1486" fmla="*/ 2678165 h 3248331"/>
              <a:gd name="connsiteX1487" fmla="*/ 339088 w 3981571"/>
              <a:gd name="connsiteY1487" fmla="*/ 2677397 h 3248331"/>
              <a:gd name="connsiteX1488" fmla="*/ 339261 w 3981571"/>
              <a:gd name="connsiteY1488" fmla="*/ 2677397 h 3248331"/>
              <a:gd name="connsiteX1489" fmla="*/ 339261 w 3981571"/>
              <a:gd name="connsiteY1489" fmla="*/ 2676634 h 3248331"/>
              <a:gd name="connsiteX1490" fmla="*/ 339298 w 3981571"/>
              <a:gd name="connsiteY1490" fmla="*/ 2676634 h 3248331"/>
              <a:gd name="connsiteX1491" fmla="*/ 339298 w 3981571"/>
              <a:gd name="connsiteY1491" fmla="*/ 2675866 h 3248331"/>
              <a:gd name="connsiteX1492" fmla="*/ 339393 w 3981571"/>
              <a:gd name="connsiteY1492" fmla="*/ 2675866 h 3248331"/>
              <a:gd name="connsiteX1493" fmla="*/ 339393 w 3981571"/>
              <a:gd name="connsiteY1493" fmla="*/ 2675099 h 3248331"/>
              <a:gd name="connsiteX1494" fmla="*/ 340095 w 3981571"/>
              <a:gd name="connsiteY1494" fmla="*/ 2675099 h 3248331"/>
              <a:gd name="connsiteX1495" fmla="*/ 340095 w 3981571"/>
              <a:gd name="connsiteY1495" fmla="*/ 2674331 h 3248331"/>
              <a:gd name="connsiteX1496" fmla="*/ 340730 w 3981571"/>
              <a:gd name="connsiteY1496" fmla="*/ 2674331 h 3248331"/>
              <a:gd name="connsiteX1497" fmla="*/ 340730 w 3981571"/>
              <a:gd name="connsiteY1497" fmla="*/ 2673564 h 3248331"/>
              <a:gd name="connsiteX1498" fmla="*/ 341287 w 3981571"/>
              <a:gd name="connsiteY1498" fmla="*/ 2673564 h 3248331"/>
              <a:gd name="connsiteX1499" fmla="*/ 341287 w 3981571"/>
              <a:gd name="connsiteY1499" fmla="*/ 2672796 h 3248331"/>
              <a:gd name="connsiteX1500" fmla="*/ 341572 w 3981571"/>
              <a:gd name="connsiteY1500" fmla="*/ 2672796 h 3248331"/>
              <a:gd name="connsiteX1501" fmla="*/ 341572 w 3981571"/>
              <a:gd name="connsiteY1501" fmla="*/ 2672029 h 3248331"/>
              <a:gd name="connsiteX1502" fmla="*/ 341622 w 3981571"/>
              <a:gd name="connsiteY1502" fmla="*/ 2672029 h 3248331"/>
              <a:gd name="connsiteX1503" fmla="*/ 341622 w 3981571"/>
              <a:gd name="connsiteY1503" fmla="*/ 2671261 h 3248331"/>
              <a:gd name="connsiteX1504" fmla="*/ 342047 w 3981571"/>
              <a:gd name="connsiteY1504" fmla="*/ 2671261 h 3248331"/>
              <a:gd name="connsiteX1505" fmla="*/ 342047 w 3981571"/>
              <a:gd name="connsiteY1505" fmla="*/ 2670494 h 3248331"/>
              <a:gd name="connsiteX1506" fmla="*/ 342237 w 3981571"/>
              <a:gd name="connsiteY1506" fmla="*/ 2670494 h 3248331"/>
              <a:gd name="connsiteX1507" fmla="*/ 342237 w 3981571"/>
              <a:gd name="connsiteY1507" fmla="*/ 2669727 h 3248331"/>
              <a:gd name="connsiteX1508" fmla="*/ 342847 w 3981571"/>
              <a:gd name="connsiteY1508" fmla="*/ 2669727 h 3248331"/>
              <a:gd name="connsiteX1509" fmla="*/ 342847 w 3981571"/>
              <a:gd name="connsiteY1509" fmla="*/ 2668959 h 3248331"/>
              <a:gd name="connsiteX1510" fmla="*/ 342901 w 3981571"/>
              <a:gd name="connsiteY1510" fmla="*/ 2668959 h 3248331"/>
              <a:gd name="connsiteX1511" fmla="*/ 342901 w 3981571"/>
              <a:gd name="connsiteY1511" fmla="*/ 2668192 h 3248331"/>
              <a:gd name="connsiteX1512" fmla="*/ 343087 w 3981571"/>
              <a:gd name="connsiteY1512" fmla="*/ 2668192 h 3248331"/>
              <a:gd name="connsiteX1513" fmla="*/ 343087 w 3981571"/>
              <a:gd name="connsiteY1513" fmla="*/ 2667424 h 3248331"/>
              <a:gd name="connsiteX1514" fmla="*/ 343268 w 3981571"/>
              <a:gd name="connsiteY1514" fmla="*/ 2667424 h 3248331"/>
              <a:gd name="connsiteX1515" fmla="*/ 343268 w 3981571"/>
              <a:gd name="connsiteY1515" fmla="*/ 2666657 h 3248331"/>
              <a:gd name="connsiteX1516" fmla="*/ 343995 w 3981571"/>
              <a:gd name="connsiteY1516" fmla="*/ 2666657 h 3248331"/>
              <a:gd name="connsiteX1517" fmla="*/ 343995 w 3981571"/>
              <a:gd name="connsiteY1517" fmla="*/ 2665889 h 3248331"/>
              <a:gd name="connsiteX1518" fmla="*/ 344011 w 3981571"/>
              <a:gd name="connsiteY1518" fmla="*/ 2665889 h 3248331"/>
              <a:gd name="connsiteX1519" fmla="*/ 344011 w 3981571"/>
              <a:gd name="connsiteY1519" fmla="*/ 2665122 h 3248331"/>
              <a:gd name="connsiteX1520" fmla="*/ 344040 w 3981571"/>
              <a:gd name="connsiteY1520" fmla="*/ 2665122 h 3248331"/>
              <a:gd name="connsiteX1521" fmla="*/ 344040 w 3981571"/>
              <a:gd name="connsiteY1521" fmla="*/ 2664354 h 3248331"/>
              <a:gd name="connsiteX1522" fmla="*/ 344077 w 3981571"/>
              <a:gd name="connsiteY1522" fmla="*/ 2664354 h 3248331"/>
              <a:gd name="connsiteX1523" fmla="*/ 344077 w 3981571"/>
              <a:gd name="connsiteY1523" fmla="*/ 2663587 h 3248331"/>
              <a:gd name="connsiteX1524" fmla="*/ 344259 w 3981571"/>
              <a:gd name="connsiteY1524" fmla="*/ 2663587 h 3248331"/>
              <a:gd name="connsiteX1525" fmla="*/ 344259 w 3981571"/>
              <a:gd name="connsiteY1525" fmla="*/ 2662819 h 3248331"/>
              <a:gd name="connsiteX1526" fmla="*/ 344325 w 3981571"/>
              <a:gd name="connsiteY1526" fmla="*/ 2662819 h 3248331"/>
              <a:gd name="connsiteX1527" fmla="*/ 344325 w 3981571"/>
              <a:gd name="connsiteY1527" fmla="*/ 2662052 h 3248331"/>
              <a:gd name="connsiteX1528" fmla="*/ 345022 w 3981571"/>
              <a:gd name="connsiteY1528" fmla="*/ 2662052 h 3248331"/>
              <a:gd name="connsiteX1529" fmla="*/ 345022 w 3981571"/>
              <a:gd name="connsiteY1529" fmla="*/ 2661284 h 3248331"/>
              <a:gd name="connsiteX1530" fmla="*/ 345381 w 3981571"/>
              <a:gd name="connsiteY1530" fmla="*/ 2661284 h 3248331"/>
              <a:gd name="connsiteX1531" fmla="*/ 345381 w 3981571"/>
              <a:gd name="connsiteY1531" fmla="*/ 2660517 h 3248331"/>
              <a:gd name="connsiteX1532" fmla="*/ 345844 w 3981571"/>
              <a:gd name="connsiteY1532" fmla="*/ 2660517 h 3248331"/>
              <a:gd name="connsiteX1533" fmla="*/ 345844 w 3981571"/>
              <a:gd name="connsiteY1533" fmla="*/ 2659749 h 3248331"/>
              <a:gd name="connsiteX1534" fmla="*/ 346033 w 3981571"/>
              <a:gd name="connsiteY1534" fmla="*/ 2659749 h 3248331"/>
              <a:gd name="connsiteX1535" fmla="*/ 346033 w 3981571"/>
              <a:gd name="connsiteY1535" fmla="*/ 2658982 h 3248331"/>
              <a:gd name="connsiteX1536" fmla="*/ 346240 w 3981571"/>
              <a:gd name="connsiteY1536" fmla="*/ 2658982 h 3248331"/>
              <a:gd name="connsiteX1537" fmla="*/ 346240 w 3981571"/>
              <a:gd name="connsiteY1537" fmla="*/ 2658214 h 3248331"/>
              <a:gd name="connsiteX1538" fmla="*/ 346421 w 3981571"/>
              <a:gd name="connsiteY1538" fmla="*/ 2658214 h 3248331"/>
              <a:gd name="connsiteX1539" fmla="*/ 346421 w 3981571"/>
              <a:gd name="connsiteY1539" fmla="*/ 2657447 h 3248331"/>
              <a:gd name="connsiteX1540" fmla="*/ 346719 w 3981571"/>
              <a:gd name="connsiteY1540" fmla="*/ 2657447 h 3248331"/>
              <a:gd name="connsiteX1541" fmla="*/ 346719 w 3981571"/>
              <a:gd name="connsiteY1541" fmla="*/ 2656679 h 3248331"/>
              <a:gd name="connsiteX1542" fmla="*/ 347156 w 3981571"/>
              <a:gd name="connsiteY1542" fmla="*/ 2656679 h 3248331"/>
              <a:gd name="connsiteX1543" fmla="*/ 347156 w 3981571"/>
              <a:gd name="connsiteY1543" fmla="*/ 2655912 h 3248331"/>
              <a:gd name="connsiteX1544" fmla="*/ 347251 w 3981571"/>
              <a:gd name="connsiteY1544" fmla="*/ 2655912 h 3248331"/>
              <a:gd name="connsiteX1545" fmla="*/ 347251 w 3981571"/>
              <a:gd name="connsiteY1545" fmla="*/ 2655144 h 3248331"/>
              <a:gd name="connsiteX1546" fmla="*/ 347680 w 3981571"/>
              <a:gd name="connsiteY1546" fmla="*/ 2655144 h 3248331"/>
              <a:gd name="connsiteX1547" fmla="*/ 347680 w 3981571"/>
              <a:gd name="connsiteY1547" fmla="*/ 2654377 h 3248331"/>
              <a:gd name="connsiteX1548" fmla="*/ 347833 w 3981571"/>
              <a:gd name="connsiteY1548" fmla="*/ 2654377 h 3248331"/>
              <a:gd name="connsiteX1549" fmla="*/ 347833 w 3981571"/>
              <a:gd name="connsiteY1549" fmla="*/ 2653609 h 3248331"/>
              <a:gd name="connsiteX1550" fmla="*/ 348002 w 3981571"/>
              <a:gd name="connsiteY1550" fmla="*/ 2653609 h 3248331"/>
              <a:gd name="connsiteX1551" fmla="*/ 348002 w 3981571"/>
              <a:gd name="connsiteY1551" fmla="*/ 2652842 h 3248331"/>
              <a:gd name="connsiteX1552" fmla="*/ 349054 w 3981571"/>
              <a:gd name="connsiteY1552" fmla="*/ 2652842 h 3248331"/>
              <a:gd name="connsiteX1553" fmla="*/ 349054 w 3981571"/>
              <a:gd name="connsiteY1553" fmla="*/ 2652074 h 3248331"/>
              <a:gd name="connsiteX1554" fmla="*/ 349219 w 3981571"/>
              <a:gd name="connsiteY1554" fmla="*/ 2652074 h 3248331"/>
              <a:gd name="connsiteX1555" fmla="*/ 349219 w 3981571"/>
              <a:gd name="connsiteY1555" fmla="*/ 2651307 h 3248331"/>
              <a:gd name="connsiteX1556" fmla="*/ 349806 w 3981571"/>
              <a:gd name="connsiteY1556" fmla="*/ 2651307 h 3248331"/>
              <a:gd name="connsiteX1557" fmla="*/ 349806 w 3981571"/>
              <a:gd name="connsiteY1557" fmla="*/ 2650540 h 3248331"/>
              <a:gd name="connsiteX1558" fmla="*/ 350379 w 3981571"/>
              <a:gd name="connsiteY1558" fmla="*/ 2650540 h 3248331"/>
              <a:gd name="connsiteX1559" fmla="*/ 350379 w 3981571"/>
              <a:gd name="connsiteY1559" fmla="*/ 2649772 h 3248331"/>
              <a:gd name="connsiteX1560" fmla="*/ 350420 w 3981571"/>
              <a:gd name="connsiteY1560" fmla="*/ 2649772 h 3248331"/>
              <a:gd name="connsiteX1561" fmla="*/ 350420 w 3981571"/>
              <a:gd name="connsiteY1561" fmla="*/ 2649005 h 3248331"/>
              <a:gd name="connsiteX1562" fmla="*/ 350718 w 3981571"/>
              <a:gd name="connsiteY1562" fmla="*/ 2649005 h 3248331"/>
              <a:gd name="connsiteX1563" fmla="*/ 350718 w 3981571"/>
              <a:gd name="connsiteY1563" fmla="*/ 2648237 h 3248331"/>
              <a:gd name="connsiteX1564" fmla="*/ 350779 w 3981571"/>
              <a:gd name="connsiteY1564" fmla="*/ 2648237 h 3248331"/>
              <a:gd name="connsiteX1565" fmla="*/ 350779 w 3981571"/>
              <a:gd name="connsiteY1565" fmla="*/ 2647470 h 3248331"/>
              <a:gd name="connsiteX1566" fmla="*/ 352315 w 3981571"/>
              <a:gd name="connsiteY1566" fmla="*/ 2647470 h 3248331"/>
              <a:gd name="connsiteX1567" fmla="*/ 352315 w 3981571"/>
              <a:gd name="connsiteY1567" fmla="*/ 2646702 h 3248331"/>
              <a:gd name="connsiteX1568" fmla="*/ 352744 w 3981571"/>
              <a:gd name="connsiteY1568" fmla="*/ 2646702 h 3248331"/>
              <a:gd name="connsiteX1569" fmla="*/ 352744 w 3981571"/>
              <a:gd name="connsiteY1569" fmla="*/ 2645935 h 3248331"/>
              <a:gd name="connsiteX1570" fmla="*/ 353252 w 3981571"/>
              <a:gd name="connsiteY1570" fmla="*/ 2645935 h 3248331"/>
              <a:gd name="connsiteX1571" fmla="*/ 353252 w 3981571"/>
              <a:gd name="connsiteY1571" fmla="*/ 2645171 h 3248331"/>
              <a:gd name="connsiteX1572" fmla="*/ 353359 w 3981571"/>
              <a:gd name="connsiteY1572" fmla="*/ 2645171 h 3248331"/>
              <a:gd name="connsiteX1573" fmla="*/ 353359 w 3981571"/>
              <a:gd name="connsiteY1573" fmla="*/ 2644404 h 3248331"/>
              <a:gd name="connsiteX1574" fmla="*/ 353367 w 3981571"/>
              <a:gd name="connsiteY1574" fmla="*/ 2644404 h 3248331"/>
              <a:gd name="connsiteX1575" fmla="*/ 353367 w 3981571"/>
              <a:gd name="connsiteY1575" fmla="*/ 2643636 h 3248331"/>
              <a:gd name="connsiteX1576" fmla="*/ 353664 w 3981571"/>
              <a:gd name="connsiteY1576" fmla="*/ 2643636 h 3248331"/>
              <a:gd name="connsiteX1577" fmla="*/ 353664 w 3981571"/>
              <a:gd name="connsiteY1577" fmla="*/ 2642869 h 3248331"/>
              <a:gd name="connsiteX1578" fmla="*/ 353945 w 3981571"/>
              <a:gd name="connsiteY1578" fmla="*/ 2642869 h 3248331"/>
              <a:gd name="connsiteX1579" fmla="*/ 353945 w 3981571"/>
              <a:gd name="connsiteY1579" fmla="*/ 2642101 h 3248331"/>
              <a:gd name="connsiteX1580" fmla="*/ 354254 w 3981571"/>
              <a:gd name="connsiteY1580" fmla="*/ 2642101 h 3248331"/>
              <a:gd name="connsiteX1581" fmla="*/ 354254 w 3981571"/>
              <a:gd name="connsiteY1581" fmla="*/ 2641334 h 3248331"/>
              <a:gd name="connsiteX1582" fmla="*/ 354733 w 3981571"/>
              <a:gd name="connsiteY1582" fmla="*/ 2641334 h 3248331"/>
              <a:gd name="connsiteX1583" fmla="*/ 354733 w 3981571"/>
              <a:gd name="connsiteY1583" fmla="*/ 2640566 h 3248331"/>
              <a:gd name="connsiteX1584" fmla="*/ 354853 w 3981571"/>
              <a:gd name="connsiteY1584" fmla="*/ 2640566 h 3248331"/>
              <a:gd name="connsiteX1585" fmla="*/ 354853 w 3981571"/>
              <a:gd name="connsiteY1585" fmla="*/ 2639799 h 3248331"/>
              <a:gd name="connsiteX1586" fmla="*/ 355381 w 3981571"/>
              <a:gd name="connsiteY1586" fmla="*/ 2639799 h 3248331"/>
              <a:gd name="connsiteX1587" fmla="*/ 355381 w 3981571"/>
              <a:gd name="connsiteY1587" fmla="*/ 2639032 h 3248331"/>
              <a:gd name="connsiteX1588" fmla="*/ 355790 w 3981571"/>
              <a:gd name="connsiteY1588" fmla="*/ 2639032 h 3248331"/>
              <a:gd name="connsiteX1589" fmla="*/ 355790 w 3981571"/>
              <a:gd name="connsiteY1589" fmla="*/ 2638264 h 3248331"/>
              <a:gd name="connsiteX1590" fmla="*/ 356116 w 3981571"/>
              <a:gd name="connsiteY1590" fmla="*/ 2638264 h 3248331"/>
              <a:gd name="connsiteX1591" fmla="*/ 356116 w 3981571"/>
              <a:gd name="connsiteY1591" fmla="*/ 2637496 h 3248331"/>
              <a:gd name="connsiteX1592" fmla="*/ 356334 w 3981571"/>
              <a:gd name="connsiteY1592" fmla="*/ 2637496 h 3248331"/>
              <a:gd name="connsiteX1593" fmla="*/ 356334 w 3981571"/>
              <a:gd name="connsiteY1593" fmla="*/ 2636729 h 3248331"/>
              <a:gd name="connsiteX1594" fmla="*/ 357709 w 3981571"/>
              <a:gd name="connsiteY1594" fmla="*/ 2636729 h 3248331"/>
              <a:gd name="connsiteX1595" fmla="*/ 357709 w 3981571"/>
              <a:gd name="connsiteY1595" fmla="*/ 2635961 h 3248331"/>
              <a:gd name="connsiteX1596" fmla="*/ 358819 w 3981571"/>
              <a:gd name="connsiteY1596" fmla="*/ 2635961 h 3248331"/>
              <a:gd name="connsiteX1597" fmla="*/ 358819 w 3981571"/>
              <a:gd name="connsiteY1597" fmla="*/ 2635194 h 3248331"/>
              <a:gd name="connsiteX1598" fmla="*/ 358827 w 3981571"/>
              <a:gd name="connsiteY1598" fmla="*/ 2635194 h 3248331"/>
              <a:gd name="connsiteX1599" fmla="*/ 358827 w 3981571"/>
              <a:gd name="connsiteY1599" fmla="*/ 2634426 h 3248331"/>
              <a:gd name="connsiteX1600" fmla="*/ 359046 w 3981571"/>
              <a:gd name="connsiteY1600" fmla="*/ 2634426 h 3248331"/>
              <a:gd name="connsiteX1601" fmla="*/ 359046 w 3981571"/>
              <a:gd name="connsiteY1601" fmla="*/ 2633659 h 3248331"/>
              <a:gd name="connsiteX1602" fmla="*/ 359393 w 3981571"/>
              <a:gd name="connsiteY1602" fmla="*/ 2633659 h 3248331"/>
              <a:gd name="connsiteX1603" fmla="*/ 359393 w 3981571"/>
              <a:gd name="connsiteY1603" fmla="*/ 2632892 h 3248331"/>
              <a:gd name="connsiteX1604" fmla="*/ 359421 w 3981571"/>
              <a:gd name="connsiteY1604" fmla="*/ 2632892 h 3248331"/>
              <a:gd name="connsiteX1605" fmla="*/ 359421 w 3981571"/>
              <a:gd name="connsiteY1605" fmla="*/ 2632124 h 3248331"/>
              <a:gd name="connsiteX1606" fmla="*/ 359962 w 3981571"/>
              <a:gd name="connsiteY1606" fmla="*/ 2632124 h 3248331"/>
              <a:gd name="connsiteX1607" fmla="*/ 359962 w 3981571"/>
              <a:gd name="connsiteY1607" fmla="*/ 2631357 h 3248331"/>
              <a:gd name="connsiteX1608" fmla="*/ 360317 w 3981571"/>
              <a:gd name="connsiteY1608" fmla="*/ 2631357 h 3248331"/>
              <a:gd name="connsiteX1609" fmla="*/ 360317 w 3981571"/>
              <a:gd name="connsiteY1609" fmla="*/ 2630589 h 3248331"/>
              <a:gd name="connsiteX1610" fmla="*/ 360375 w 3981571"/>
              <a:gd name="connsiteY1610" fmla="*/ 2630589 h 3248331"/>
              <a:gd name="connsiteX1611" fmla="*/ 360375 w 3981571"/>
              <a:gd name="connsiteY1611" fmla="*/ 2629822 h 3248331"/>
              <a:gd name="connsiteX1612" fmla="*/ 360585 w 3981571"/>
              <a:gd name="connsiteY1612" fmla="*/ 2629822 h 3248331"/>
              <a:gd name="connsiteX1613" fmla="*/ 360585 w 3981571"/>
              <a:gd name="connsiteY1613" fmla="*/ 2629054 h 3248331"/>
              <a:gd name="connsiteX1614" fmla="*/ 360709 w 3981571"/>
              <a:gd name="connsiteY1614" fmla="*/ 2629054 h 3248331"/>
              <a:gd name="connsiteX1615" fmla="*/ 360709 w 3981571"/>
              <a:gd name="connsiteY1615" fmla="*/ 2628287 h 3248331"/>
              <a:gd name="connsiteX1616" fmla="*/ 361023 w 3981571"/>
              <a:gd name="connsiteY1616" fmla="*/ 2628287 h 3248331"/>
              <a:gd name="connsiteX1617" fmla="*/ 361023 w 3981571"/>
              <a:gd name="connsiteY1617" fmla="*/ 2627519 h 3248331"/>
              <a:gd name="connsiteX1618" fmla="*/ 361171 w 3981571"/>
              <a:gd name="connsiteY1618" fmla="*/ 2627519 h 3248331"/>
              <a:gd name="connsiteX1619" fmla="*/ 361171 w 3981571"/>
              <a:gd name="connsiteY1619" fmla="*/ 2626752 h 3248331"/>
              <a:gd name="connsiteX1620" fmla="*/ 361951 w 3981571"/>
              <a:gd name="connsiteY1620" fmla="*/ 2626752 h 3248331"/>
              <a:gd name="connsiteX1621" fmla="*/ 361951 w 3981571"/>
              <a:gd name="connsiteY1621" fmla="*/ 2625984 h 3248331"/>
              <a:gd name="connsiteX1622" fmla="*/ 362537 w 3981571"/>
              <a:gd name="connsiteY1622" fmla="*/ 2625984 h 3248331"/>
              <a:gd name="connsiteX1623" fmla="*/ 362537 w 3981571"/>
              <a:gd name="connsiteY1623" fmla="*/ 2625217 h 3248331"/>
              <a:gd name="connsiteX1624" fmla="*/ 362793 w 3981571"/>
              <a:gd name="connsiteY1624" fmla="*/ 2625217 h 3248331"/>
              <a:gd name="connsiteX1625" fmla="*/ 362793 w 3981571"/>
              <a:gd name="connsiteY1625" fmla="*/ 2624449 h 3248331"/>
              <a:gd name="connsiteX1626" fmla="*/ 362830 w 3981571"/>
              <a:gd name="connsiteY1626" fmla="*/ 2624449 h 3248331"/>
              <a:gd name="connsiteX1627" fmla="*/ 362830 w 3981571"/>
              <a:gd name="connsiteY1627" fmla="*/ 2623682 h 3248331"/>
              <a:gd name="connsiteX1628" fmla="*/ 363033 w 3981571"/>
              <a:gd name="connsiteY1628" fmla="*/ 2623682 h 3248331"/>
              <a:gd name="connsiteX1629" fmla="*/ 363033 w 3981571"/>
              <a:gd name="connsiteY1629" fmla="*/ 2622914 h 3248331"/>
              <a:gd name="connsiteX1630" fmla="*/ 363037 w 3981571"/>
              <a:gd name="connsiteY1630" fmla="*/ 2622914 h 3248331"/>
              <a:gd name="connsiteX1631" fmla="*/ 363037 w 3981571"/>
              <a:gd name="connsiteY1631" fmla="*/ 2622147 h 3248331"/>
              <a:gd name="connsiteX1632" fmla="*/ 363119 w 3981571"/>
              <a:gd name="connsiteY1632" fmla="*/ 2622147 h 3248331"/>
              <a:gd name="connsiteX1633" fmla="*/ 363119 w 3981571"/>
              <a:gd name="connsiteY1633" fmla="*/ 2621379 h 3248331"/>
              <a:gd name="connsiteX1634" fmla="*/ 363379 w 3981571"/>
              <a:gd name="connsiteY1634" fmla="*/ 2621379 h 3248331"/>
              <a:gd name="connsiteX1635" fmla="*/ 363379 w 3981571"/>
              <a:gd name="connsiteY1635" fmla="*/ 2620612 h 3248331"/>
              <a:gd name="connsiteX1636" fmla="*/ 363561 w 3981571"/>
              <a:gd name="connsiteY1636" fmla="*/ 2620612 h 3248331"/>
              <a:gd name="connsiteX1637" fmla="*/ 363561 w 3981571"/>
              <a:gd name="connsiteY1637" fmla="*/ 2619845 h 3248331"/>
              <a:gd name="connsiteX1638" fmla="*/ 363870 w 3981571"/>
              <a:gd name="connsiteY1638" fmla="*/ 2619845 h 3248331"/>
              <a:gd name="connsiteX1639" fmla="*/ 363870 w 3981571"/>
              <a:gd name="connsiteY1639" fmla="*/ 2619077 h 3248331"/>
              <a:gd name="connsiteX1640" fmla="*/ 363957 w 3981571"/>
              <a:gd name="connsiteY1640" fmla="*/ 2619077 h 3248331"/>
              <a:gd name="connsiteX1641" fmla="*/ 363957 w 3981571"/>
              <a:gd name="connsiteY1641" fmla="*/ 2618309 h 3248331"/>
              <a:gd name="connsiteX1642" fmla="*/ 364060 w 3981571"/>
              <a:gd name="connsiteY1642" fmla="*/ 2618309 h 3248331"/>
              <a:gd name="connsiteX1643" fmla="*/ 364060 w 3981571"/>
              <a:gd name="connsiteY1643" fmla="*/ 2617542 h 3248331"/>
              <a:gd name="connsiteX1644" fmla="*/ 364254 w 3981571"/>
              <a:gd name="connsiteY1644" fmla="*/ 2617542 h 3248331"/>
              <a:gd name="connsiteX1645" fmla="*/ 364254 w 3981571"/>
              <a:gd name="connsiteY1645" fmla="*/ 2616774 h 3248331"/>
              <a:gd name="connsiteX1646" fmla="*/ 364295 w 3981571"/>
              <a:gd name="connsiteY1646" fmla="*/ 2616774 h 3248331"/>
              <a:gd name="connsiteX1647" fmla="*/ 364295 w 3981571"/>
              <a:gd name="connsiteY1647" fmla="*/ 2616007 h 3248331"/>
              <a:gd name="connsiteX1648" fmla="*/ 364366 w 3981571"/>
              <a:gd name="connsiteY1648" fmla="*/ 2616007 h 3248331"/>
              <a:gd name="connsiteX1649" fmla="*/ 364366 w 3981571"/>
              <a:gd name="connsiteY1649" fmla="*/ 2615239 h 3248331"/>
              <a:gd name="connsiteX1650" fmla="*/ 364395 w 3981571"/>
              <a:gd name="connsiteY1650" fmla="*/ 2615239 h 3248331"/>
              <a:gd name="connsiteX1651" fmla="*/ 364395 w 3981571"/>
              <a:gd name="connsiteY1651" fmla="*/ 2614472 h 3248331"/>
              <a:gd name="connsiteX1652" fmla="*/ 364564 w 3981571"/>
              <a:gd name="connsiteY1652" fmla="*/ 2614472 h 3248331"/>
              <a:gd name="connsiteX1653" fmla="*/ 364564 w 3981571"/>
              <a:gd name="connsiteY1653" fmla="*/ 2613705 h 3248331"/>
              <a:gd name="connsiteX1654" fmla="*/ 364869 w 3981571"/>
              <a:gd name="connsiteY1654" fmla="*/ 2613705 h 3248331"/>
              <a:gd name="connsiteX1655" fmla="*/ 364869 w 3981571"/>
              <a:gd name="connsiteY1655" fmla="*/ 2612937 h 3248331"/>
              <a:gd name="connsiteX1656" fmla="*/ 365005 w 3981571"/>
              <a:gd name="connsiteY1656" fmla="*/ 2612937 h 3248331"/>
              <a:gd name="connsiteX1657" fmla="*/ 365005 w 3981571"/>
              <a:gd name="connsiteY1657" fmla="*/ 2612170 h 3248331"/>
              <a:gd name="connsiteX1658" fmla="*/ 365187 w 3981571"/>
              <a:gd name="connsiteY1658" fmla="*/ 2612170 h 3248331"/>
              <a:gd name="connsiteX1659" fmla="*/ 365187 w 3981571"/>
              <a:gd name="connsiteY1659" fmla="*/ 2611402 h 3248331"/>
              <a:gd name="connsiteX1660" fmla="*/ 365484 w 3981571"/>
              <a:gd name="connsiteY1660" fmla="*/ 2611402 h 3248331"/>
              <a:gd name="connsiteX1661" fmla="*/ 365484 w 3981571"/>
              <a:gd name="connsiteY1661" fmla="*/ 2610635 h 3248331"/>
              <a:gd name="connsiteX1662" fmla="*/ 366479 w 3981571"/>
              <a:gd name="connsiteY1662" fmla="*/ 2610635 h 3248331"/>
              <a:gd name="connsiteX1663" fmla="*/ 366479 w 3981571"/>
              <a:gd name="connsiteY1663" fmla="*/ 2609867 h 3248331"/>
              <a:gd name="connsiteX1664" fmla="*/ 366718 w 3981571"/>
              <a:gd name="connsiteY1664" fmla="*/ 2609867 h 3248331"/>
              <a:gd name="connsiteX1665" fmla="*/ 366718 w 3981571"/>
              <a:gd name="connsiteY1665" fmla="*/ 2609104 h 3248331"/>
              <a:gd name="connsiteX1666" fmla="*/ 367358 w 3981571"/>
              <a:gd name="connsiteY1666" fmla="*/ 2609104 h 3248331"/>
              <a:gd name="connsiteX1667" fmla="*/ 367358 w 3981571"/>
              <a:gd name="connsiteY1667" fmla="*/ 2608336 h 3248331"/>
              <a:gd name="connsiteX1668" fmla="*/ 367358 w 3981571"/>
              <a:gd name="connsiteY1668" fmla="*/ 2608336 h 3248331"/>
              <a:gd name="connsiteX1669" fmla="*/ 367358 w 3981571"/>
              <a:gd name="connsiteY1669" fmla="*/ 2607569 h 3248331"/>
              <a:gd name="connsiteX1670" fmla="*/ 367498 w 3981571"/>
              <a:gd name="connsiteY1670" fmla="*/ 2607569 h 3248331"/>
              <a:gd name="connsiteX1671" fmla="*/ 367498 w 3981571"/>
              <a:gd name="connsiteY1671" fmla="*/ 2606801 h 3248331"/>
              <a:gd name="connsiteX1672" fmla="*/ 368129 w 3981571"/>
              <a:gd name="connsiteY1672" fmla="*/ 2606801 h 3248331"/>
              <a:gd name="connsiteX1673" fmla="*/ 368129 w 3981571"/>
              <a:gd name="connsiteY1673" fmla="*/ 2606034 h 3248331"/>
              <a:gd name="connsiteX1674" fmla="*/ 368171 w 3981571"/>
              <a:gd name="connsiteY1674" fmla="*/ 2606034 h 3248331"/>
              <a:gd name="connsiteX1675" fmla="*/ 368171 w 3981571"/>
              <a:gd name="connsiteY1675" fmla="*/ 2605266 h 3248331"/>
              <a:gd name="connsiteX1676" fmla="*/ 368542 w 3981571"/>
              <a:gd name="connsiteY1676" fmla="*/ 2605266 h 3248331"/>
              <a:gd name="connsiteX1677" fmla="*/ 368542 w 3981571"/>
              <a:gd name="connsiteY1677" fmla="*/ 2604499 h 3248331"/>
              <a:gd name="connsiteX1678" fmla="*/ 368583 w 3981571"/>
              <a:gd name="connsiteY1678" fmla="*/ 2604499 h 3248331"/>
              <a:gd name="connsiteX1679" fmla="*/ 368583 w 3981571"/>
              <a:gd name="connsiteY1679" fmla="*/ 2603731 h 3248331"/>
              <a:gd name="connsiteX1680" fmla="*/ 369021 w 3981571"/>
              <a:gd name="connsiteY1680" fmla="*/ 2603731 h 3248331"/>
              <a:gd name="connsiteX1681" fmla="*/ 369021 w 3981571"/>
              <a:gd name="connsiteY1681" fmla="*/ 2602964 h 3248331"/>
              <a:gd name="connsiteX1682" fmla="*/ 369405 w 3981571"/>
              <a:gd name="connsiteY1682" fmla="*/ 2602964 h 3248331"/>
              <a:gd name="connsiteX1683" fmla="*/ 369405 w 3981571"/>
              <a:gd name="connsiteY1683" fmla="*/ 2602197 h 3248331"/>
              <a:gd name="connsiteX1684" fmla="*/ 369698 w 3981571"/>
              <a:gd name="connsiteY1684" fmla="*/ 2602197 h 3248331"/>
              <a:gd name="connsiteX1685" fmla="*/ 369698 w 3981571"/>
              <a:gd name="connsiteY1685" fmla="*/ 2601429 h 3248331"/>
              <a:gd name="connsiteX1686" fmla="*/ 369826 w 3981571"/>
              <a:gd name="connsiteY1686" fmla="*/ 2601429 h 3248331"/>
              <a:gd name="connsiteX1687" fmla="*/ 369826 w 3981571"/>
              <a:gd name="connsiteY1687" fmla="*/ 2600662 h 3248331"/>
              <a:gd name="connsiteX1688" fmla="*/ 370007 w 3981571"/>
              <a:gd name="connsiteY1688" fmla="*/ 2600662 h 3248331"/>
              <a:gd name="connsiteX1689" fmla="*/ 370007 w 3981571"/>
              <a:gd name="connsiteY1689" fmla="*/ 2599894 h 3248331"/>
              <a:gd name="connsiteX1690" fmla="*/ 370201 w 3981571"/>
              <a:gd name="connsiteY1690" fmla="*/ 2599894 h 3248331"/>
              <a:gd name="connsiteX1691" fmla="*/ 370201 w 3981571"/>
              <a:gd name="connsiteY1691" fmla="*/ 2599127 h 3248331"/>
              <a:gd name="connsiteX1692" fmla="*/ 370391 w 3981571"/>
              <a:gd name="connsiteY1692" fmla="*/ 2599127 h 3248331"/>
              <a:gd name="connsiteX1693" fmla="*/ 370391 w 3981571"/>
              <a:gd name="connsiteY1693" fmla="*/ 2598359 h 3248331"/>
              <a:gd name="connsiteX1694" fmla="*/ 370668 w 3981571"/>
              <a:gd name="connsiteY1694" fmla="*/ 2598359 h 3248331"/>
              <a:gd name="connsiteX1695" fmla="*/ 370668 w 3981571"/>
              <a:gd name="connsiteY1695" fmla="*/ 2597592 h 3248331"/>
              <a:gd name="connsiteX1696" fmla="*/ 370701 w 3981571"/>
              <a:gd name="connsiteY1696" fmla="*/ 2597592 h 3248331"/>
              <a:gd name="connsiteX1697" fmla="*/ 370701 w 3981571"/>
              <a:gd name="connsiteY1697" fmla="*/ 2596824 h 3248331"/>
              <a:gd name="connsiteX1698" fmla="*/ 370994 w 3981571"/>
              <a:gd name="connsiteY1698" fmla="*/ 2596824 h 3248331"/>
              <a:gd name="connsiteX1699" fmla="*/ 370994 w 3981571"/>
              <a:gd name="connsiteY1699" fmla="*/ 2596057 h 3248331"/>
              <a:gd name="connsiteX1700" fmla="*/ 371155 w 3981571"/>
              <a:gd name="connsiteY1700" fmla="*/ 2596057 h 3248331"/>
              <a:gd name="connsiteX1701" fmla="*/ 371155 w 3981571"/>
              <a:gd name="connsiteY1701" fmla="*/ 2595289 h 3248331"/>
              <a:gd name="connsiteX1702" fmla="*/ 371769 w 3981571"/>
              <a:gd name="connsiteY1702" fmla="*/ 2595289 h 3248331"/>
              <a:gd name="connsiteX1703" fmla="*/ 371769 w 3981571"/>
              <a:gd name="connsiteY1703" fmla="*/ 2594522 h 3248331"/>
              <a:gd name="connsiteX1704" fmla="*/ 372058 w 3981571"/>
              <a:gd name="connsiteY1704" fmla="*/ 2594522 h 3248331"/>
              <a:gd name="connsiteX1705" fmla="*/ 372058 w 3981571"/>
              <a:gd name="connsiteY1705" fmla="*/ 2593754 h 3248331"/>
              <a:gd name="connsiteX1706" fmla="*/ 372162 w 3981571"/>
              <a:gd name="connsiteY1706" fmla="*/ 2593754 h 3248331"/>
              <a:gd name="connsiteX1707" fmla="*/ 372162 w 3981571"/>
              <a:gd name="connsiteY1707" fmla="*/ 2592987 h 3248331"/>
              <a:gd name="connsiteX1708" fmla="*/ 372195 w 3981571"/>
              <a:gd name="connsiteY1708" fmla="*/ 2592987 h 3248331"/>
              <a:gd name="connsiteX1709" fmla="*/ 372195 w 3981571"/>
              <a:gd name="connsiteY1709" fmla="*/ 2592219 h 3248331"/>
              <a:gd name="connsiteX1710" fmla="*/ 372479 w 3981571"/>
              <a:gd name="connsiteY1710" fmla="*/ 2592219 h 3248331"/>
              <a:gd name="connsiteX1711" fmla="*/ 372479 w 3981571"/>
              <a:gd name="connsiteY1711" fmla="*/ 2591452 h 3248331"/>
              <a:gd name="connsiteX1712" fmla="*/ 372768 w 3981571"/>
              <a:gd name="connsiteY1712" fmla="*/ 2591452 h 3248331"/>
              <a:gd name="connsiteX1713" fmla="*/ 372768 w 3981571"/>
              <a:gd name="connsiteY1713" fmla="*/ 2590684 h 3248331"/>
              <a:gd name="connsiteX1714" fmla="*/ 372917 w 3981571"/>
              <a:gd name="connsiteY1714" fmla="*/ 2590684 h 3248331"/>
              <a:gd name="connsiteX1715" fmla="*/ 372917 w 3981571"/>
              <a:gd name="connsiteY1715" fmla="*/ 2589917 h 3248331"/>
              <a:gd name="connsiteX1716" fmla="*/ 372975 w 3981571"/>
              <a:gd name="connsiteY1716" fmla="*/ 2589917 h 3248331"/>
              <a:gd name="connsiteX1717" fmla="*/ 372975 w 3981571"/>
              <a:gd name="connsiteY1717" fmla="*/ 2589149 h 3248331"/>
              <a:gd name="connsiteX1718" fmla="*/ 373140 w 3981571"/>
              <a:gd name="connsiteY1718" fmla="*/ 2589149 h 3248331"/>
              <a:gd name="connsiteX1719" fmla="*/ 373140 w 3981571"/>
              <a:gd name="connsiteY1719" fmla="*/ 2588382 h 3248331"/>
              <a:gd name="connsiteX1720" fmla="*/ 374320 w 3981571"/>
              <a:gd name="connsiteY1720" fmla="*/ 2588382 h 3248331"/>
              <a:gd name="connsiteX1721" fmla="*/ 374320 w 3981571"/>
              <a:gd name="connsiteY1721" fmla="*/ 2587614 h 3248331"/>
              <a:gd name="connsiteX1722" fmla="*/ 374378 w 3981571"/>
              <a:gd name="connsiteY1722" fmla="*/ 2587614 h 3248331"/>
              <a:gd name="connsiteX1723" fmla="*/ 374378 w 3981571"/>
              <a:gd name="connsiteY1723" fmla="*/ 2586847 h 3248331"/>
              <a:gd name="connsiteX1724" fmla="*/ 374745 w 3981571"/>
              <a:gd name="connsiteY1724" fmla="*/ 2586847 h 3248331"/>
              <a:gd name="connsiteX1725" fmla="*/ 374745 w 3981571"/>
              <a:gd name="connsiteY1725" fmla="*/ 2586079 h 3248331"/>
              <a:gd name="connsiteX1726" fmla="*/ 375042 w 3981571"/>
              <a:gd name="connsiteY1726" fmla="*/ 2586079 h 3248331"/>
              <a:gd name="connsiteX1727" fmla="*/ 375042 w 3981571"/>
              <a:gd name="connsiteY1727" fmla="*/ 2585312 h 3248331"/>
              <a:gd name="connsiteX1728" fmla="*/ 375294 w 3981571"/>
              <a:gd name="connsiteY1728" fmla="*/ 2585312 h 3248331"/>
              <a:gd name="connsiteX1729" fmla="*/ 375294 w 3981571"/>
              <a:gd name="connsiteY1729" fmla="*/ 2584544 h 3248331"/>
              <a:gd name="connsiteX1730" fmla="*/ 375682 w 3981571"/>
              <a:gd name="connsiteY1730" fmla="*/ 2584544 h 3248331"/>
              <a:gd name="connsiteX1731" fmla="*/ 375682 w 3981571"/>
              <a:gd name="connsiteY1731" fmla="*/ 2583777 h 3248331"/>
              <a:gd name="connsiteX1732" fmla="*/ 376710 w 3981571"/>
              <a:gd name="connsiteY1732" fmla="*/ 2583777 h 3248331"/>
              <a:gd name="connsiteX1733" fmla="*/ 376710 w 3981571"/>
              <a:gd name="connsiteY1733" fmla="*/ 2583009 h 3248331"/>
              <a:gd name="connsiteX1734" fmla="*/ 377168 w 3981571"/>
              <a:gd name="connsiteY1734" fmla="*/ 2583009 h 3248331"/>
              <a:gd name="connsiteX1735" fmla="*/ 377168 w 3981571"/>
              <a:gd name="connsiteY1735" fmla="*/ 2582242 h 3248331"/>
              <a:gd name="connsiteX1736" fmla="*/ 377283 w 3981571"/>
              <a:gd name="connsiteY1736" fmla="*/ 2582242 h 3248331"/>
              <a:gd name="connsiteX1737" fmla="*/ 377283 w 3981571"/>
              <a:gd name="connsiteY1737" fmla="*/ 2581475 h 3248331"/>
              <a:gd name="connsiteX1738" fmla="*/ 377353 w 3981571"/>
              <a:gd name="connsiteY1738" fmla="*/ 2581475 h 3248331"/>
              <a:gd name="connsiteX1739" fmla="*/ 377353 w 3981571"/>
              <a:gd name="connsiteY1739" fmla="*/ 2580707 h 3248331"/>
              <a:gd name="connsiteX1740" fmla="*/ 377535 w 3981571"/>
              <a:gd name="connsiteY1740" fmla="*/ 2580707 h 3248331"/>
              <a:gd name="connsiteX1741" fmla="*/ 377535 w 3981571"/>
              <a:gd name="connsiteY1741" fmla="*/ 2579940 h 3248331"/>
              <a:gd name="connsiteX1742" fmla="*/ 377704 w 3981571"/>
              <a:gd name="connsiteY1742" fmla="*/ 2579940 h 3248331"/>
              <a:gd name="connsiteX1743" fmla="*/ 377704 w 3981571"/>
              <a:gd name="connsiteY1743" fmla="*/ 2579172 h 3248331"/>
              <a:gd name="connsiteX1744" fmla="*/ 378261 w 3981571"/>
              <a:gd name="connsiteY1744" fmla="*/ 2579172 h 3248331"/>
              <a:gd name="connsiteX1745" fmla="*/ 378261 w 3981571"/>
              <a:gd name="connsiteY1745" fmla="*/ 2578409 h 3248331"/>
              <a:gd name="connsiteX1746" fmla="*/ 378649 w 3981571"/>
              <a:gd name="connsiteY1746" fmla="*/ 2578409 h 3248331"/>
              <a:gd name="connsiteX1747" fmla="*/ 378649 w 3981571"/>
              <a:gd name="connsiteY1747" fmla="*/ 2577641 h 3248331"/>
              <a:gd name="connsiteX1748" fmla="*/ 378847 w 3981571"/>
              <a:gd name="connsiteY1748" fmla="*/ 2577641 h 3248331"/>
              <a:gd name="connsiteX1749" fmla="*/ 378847 w 3981571"/>
              <a:gd name="connsiteY1749" fmla="*/ 2576874 h 3248331"/>
              <a:gd name="connsiteX1750" fmla="*/ 379037 w 3981571"/>
              <a:gd name="connsiteY1750" fmla="*/ 2576874 h 3248331"/>
              <a:gd name="connsiteX1751" fmla="*/ 379037 w 3981571"/>
              <a:gd name="connsiteY1751" fmla="*/ 2576106 h 3248331"/>
              <a:gd name="connsiteX1752" fmla="*/ 379338 w 3981571"/>
              <a:gd name="connsiteY1752" fmla="*/ 2576106 h 3248331"/>
              <a:gd name="connsiteX1753" fmla="*/ 379338 w 3981571"/>
              <a:gd name="connsiteY1753" fmla="*/ 2575339 h 3248331"/>
              <a:gd name="connsiteX1754" fmla="*/ 379842 w 3981571"/>
              <a:gd name="connsiteY1754" fmla="*/ 2575339 h 3248331"/>
              <a:gd name="connsiteX1755" fmla="*/ 379842 w 3981571"/>
              <a:gd name="connsiteY1755" fmla="*/ 2574571 h 3248331"/>
              <a:gd name="connsiteX1756" fmla="*/ 379858 w 3981571"/>
              <a:gd name="connsiteY1756" fmla="*/ 2574571 h 3248331"/>
              <a:gd name="connsiteX1757" fmla="*/ 379858 w 3981571"/>
              <a:gd name="connsiteY1757" fmla="*/ 2573804 h 3248331"/>
              <a:gd name="connsiteX1758" fmla="*/ 380003 w 3981571"/>
              <a:gd name="connsiteY1758" fmla="*/ 2573804 h 3248331"/>
              <a:gd name="connsiteX1759" fmla="*/ 380003 w 3981571"/>
              <a:gd name="connsiteY1759" fmla="*/ 2573036 h 3248331"/>
              <a:gd name="connsiteX1760" fmla="*/ 380094 w 3981571"/>
              <a:gd name="connsiteY1760" fmla="*/ 2573036 h 3248331"/>
              <a:gd name="connsiteX1761" fmla="*/ 380094 w 3981571"/>
              <a:gd name="connsiteY1761" fmla="*/ 2572269 h 3248331"/>
              <a:gd name="connsiteX1762" fmla="*/ 380123 w 3981571"/>
              <a:gd name="connsiteY1762" fmla="*/ 2572269 h 3248331"/>
              <a:gd name="connsiteX1763" fmla="*/ 380123 w 3981571"/>
              <a:gd name="connsiteY1763" fmla="*/ 2571501 h 3248331"/>
              <a:gd name="connsiteX1764" fmla="*/ 380478 w 3981571"/>
              <a:gd name="connsiteY1764" fmla="*/ 2571501 h 3248331"/>
              <a:gd name="connsiteX1765" fmla="*/ 380478 w 3981571"/>
              <a:gd name="connsiteY1765" fmla="*/ 2570734 h 3248331"/>
              <a:gd name="connsiteX1766" fmla="*/ 381200 w 3981571"/>
              <a:gd name="connsiteY1766" fmla="*/ 2570734 h 3248331"/>
              <a:gd name="connsiteX1767" fmla="*/ 381200 w 3981571"/>
              <a:gd name="connsiteY1767" fmla="*/ 2569967 h 3248331"/>
              <a:gd name="connsiteX1768" fmla="*/ 381612 w 3981571"/>
              <a:gd name="connsiteY1768" fmla="*/ 2569967 h 3248331"/>
              <a:gd name="connsiteX1769" fmla="*/ 381612 w 3981571"/>
              <a:gd name="connsiteY1769" fmla="*/ 2569199 h 3248331"/>
              <a:gd name="connsiteX1770" fmla="*/ 381835 w 3981571"/>
              <a:gd name="connsiteY1770" fmla="*/ 2569199 h 3248331"/>
              <a:gd name="connsiteX1771" fmla="*/ 381835 w 3981571"/>
              <a:gd name="connsiteY1771" fmla="*/ 2568432 h 3248331"/>
              <a:gd name="connsiteX1772" fmla="*/ 381877 w 3981571"/>
              <a:gd name="connsiteY1772" fmla="*/ 2568432 h 3248331"/>
              <a:gd name="connsiteX1773" fmla="*/ 381877 w 3981571"/>
              <a:gd name="connsiteY1773" fmla="*/ 2567664 h 3248331"/>
              <a:gd name="connsiteX1774" fmla="*/ 381893 w 3981571"/>
              <a:gd name="connsiteY1774" fmla="*/ 2567664 h 3248331"/>
              <a:gd name="connsiteX1775" fmla="*/ 381893 w 3981571"/>
              <a:gd name="connsiteY1775" fmla="*/ 2566897 h 3248331"/>
              <a:gd name="connsiteX1776" fmla="*/ 382558 w 3981571"/>
              <a:gd name="connsiteY1776" fmla="*/ 2566897 h 3248331"/>
              <a:gd name="connsiteX1777" fmla="*/ 382558 w 3981571"/>
              <a:gd name="connsiteY1777" fmla="*/ 2566129 h 3248331"/>
              <a:gd name="connsiteX1778" fmla="*/ 382677 w 3981571"/>
              <a:gd name="connsiteY1778" fmla="*/ 2566129 h 3248331"/>
              <a:gd name="connsiteX1779" fmla="*/ 382677 w 3981571"/>
              <a:gd name="connsiteY1779" fmla="*/ 2565361 h 3248331"/>
              <a:gd name="connsiteX1780" fmla="*/ 383069 w 3981571"/>
              <a:gd name="connsiteY1780" fmla="*/ 2565361 h 3248331"/>
              <a:gd name="connsiteX1781" fmla="*/ 383069 w 3981571"/>
              <a:gd name="connsiteY1781" fmla="*/ 2564594 h 3248331"/>
              <a:gd name="connsiteX1782" fmla="*/ 383350 w 3981571"/>
              <a:gd name="connsiteY1782" fmla="*/ 2564594 h 3248331"/>
              <a:gd name="connsiteX1783" fmla="*/ 383350 w 3981571"/>
              <a:gd name="connsiteY1783" fmla="*/ 2563827 h 3248331"/>
              <a:gd name="connsiteX1784" fmla="*/ 383796 w 3981571"/>
              <a:gd name="connsiteY1784" fmla="*/ 2563827 h 3248331"/>
              <a:gd name="connsiteX1785" fmla="*/ 383796 w 3981571"/>
              <a:gd name="connsiteY1785" fmla="*/ 2563059 h 3248331"/>
              <a:gd name="connsiteX1786" fmla="*/ 384340 w 3981571"/>
              <a:gd name="connsiteY1786" fmla="*/ 2563059 h 3248331"/>
              <a:gd name="connsiteX1787" fmla="*/ 384340 w 3981571"/>
              <a:gd name="connsiteY1787" fmla="*/ 2562292 h 3248331"/>
              <a:gd name="connsiteX1788" fmla="*/ 384621 w 3981571"/>
              <a:gd name="connsiteY1788" fmla="*/ 2562292 h 3248331"/>
              <a:gd name="connsiteX1789" fmla="*/ 384621 w 3981571"/>
              <a:gd name="connsiteY1789" fmla="*/ 2561524 h 3248331"/>
              <a:gd name="connsiteX1790" fmla="*/ 385417 w 3981571"/>
              <a:gd name="connsiteY1790" fmla="*/ 2561524 h 3248331"/>
              <a:gd name="connsiteX1791" fmla="*/ 385417 w 3981571"/>
              <a:gd name="connsiteY1791" fmla="*/ 2560757 h 3248331"/>
              <a:gd name="connsiteX1792" fmla="*/ 385657 w 3981571"/>
              <a:gd name="connsiteY1792" fmla="*/ 2560757 h 3248331"/>
              <a:gd name="connsiteX1793" fmla="*/ 385657 w 3981571"/>
              <a:gd name="connsiteY1793" fmla="*/ 2559989 h 3248331"/>
              <a:gd name="connsiteX1794" fmla="*/ 385682 w 3981571"/>
              <a:gd name="connsiteY1794" fmla="*/ 2559989 h 3248331"/>
              <a:gd name="connsiteX1795" fmla="*/ 385682 w 3981571"/>
              <a:gd name="connsiteY1795" fmla="*/ 2559222 h 3248331"/>
              <a:gd name="connsiteX1796" fmla="*/ 385702 w 3981571"/>
              <a:gd name="connsiteY1796" fmla="*/ 2559222 h 3248331"/>
              <a:gd name="connsiteX1797" fmla="*/ 385702 w 3981571"/>
              <a:gd name="connsiteY1797" fmla="*/ 2558454 h 3248331"/>
              <a:gd name="connsiteX1798" fmla="*/ 385863 w 3981571"/>
              <a:gd name="connsiteY1798" fmla="*/ 2558454 h 3248331"/>
              <a:gd name="connsiteX1799" fmla="*/ 385863 w 3981571"/>
              <a:gd name="connsiteY1799" fmla="*/ 2557687 h 3248331"/>
              <a:gd name="connsiteX1800" fmla="*/ 386243 w 3981571"/>
              <a:gd name="connsiteY1800" fmla="*/ 2557687 h 3248331"/>
              <a:gd name="connsiteX1801" fmla="*/ 386243 w 3981571"/>
              <a:gd name="connsiteY1801" fmla="*/ 2556919 h 3248331"/>
              <a:gd name="connsiteX1802" fmla="*/ 386825 w 3981571"/>
              <a:gd name="connsiteY1802" fmla="*/ 2556919 h 3248331"/>
              <a:gd name="connsiteX1803" fmla="*/ 386825 w 3981571"/>
              <a:gd name="connsiteY1803" fmla="*/ 2556152 h 3248331"/>
              <a:gd name="connsiteX1804" fmla="*/ 386883 w 3981571"/>
              <a:gd name="connsiteY1804" fmla="*/ 2556152 h 3248331"/>
              <a:gd name="connsiteX1805" fmla="*/ 386883 w 3981571"/>
              <a:gd name="connsiteY1805" fmla="*/ 2555384 h 3248331"/>
              <a:gd name="connsiteX1806" fmla="*/ 386891 w 3981571"/>
              <a:gd name="connsiteY1806" fmla="*/ 2555384 h 3248331"/>
              <a:gd name="connsiteX1807" fmla="*/ 386891 w 3981571"/>
              <a:gd name="connsiteY1807" fmla="*/ 2554617 h 3248331"/>
              <a:gd name="connsiteX1808" fmla="*/ 387105 w 3981571"/>
              <a:gd name="connsiteY1808" fmla="*/ 2554617 h 3248331"/>
              <a:gd name="connsiteX1809" fmla="*/ 387105 w 3981571"/>
              <a:gd name="connsiteY1809" fmla="*/ 2553849 h 3248331"/>
              <a:gd name="connsiteX1810" fmla="*/ 387266 w 3981571"/>
              <a:gd name="connsiteY1810" fmla="*/ 2553849 h 3248331"/>
              <a:gd name="connsiteX1811" fmla="*/ 387266 w 3981571"/>
              <a:gd name="connsiteY1811" fmla="*/ 2553082 h 3248331"/>
              <a:gd name="connsiteX1812" fmla="*/ 387720 w 3981571"/>
              <a:gd name="connsiteY1812" fmla="*/ 2553082 h 3248331"/>
              <a:gd name="connsiteX1813" fmla="*/ 387720 w 3981571"/>
              <a:gd name="connsiteY1813" fmla="*/ 2552314 h 3248331"/>
              <a:gd name="connsiteX1814" fmla="*/ 387778 w 3981571"/>
              <a:gd name="connsiteY1814" fmla="*/ 2552314 h 3248331"/>
              <a:gd name="connsiteX1815" fmla="*/ 387778 w 3981571"/>
              <a:gd name="connsiteY1815" fmla="*/ 2551547 h 3248331"/>
              <a:gd name="connsiteX1816" fmla="*/ 387939 w 3981571"/>
              <a:gd name="connsiteY1816" fmla="*/ 2551547 h 3248331"/>
              <a:gd name="connsiteX1817" fmla="*/ 387939 w 3981571"/>
              <a:gd name="connsiteY1817" fmla="*/ 2550780 h 3248331"/>
              <a:gd name="connsiteX1818" fmla="*/ 388034 w 3981571"/>
              <a:gd name="connsiteY1818" fmla="*/ 2550780 h 3248331"/>
              <a:gd name="connsiteX1819" fmla="*/ 388034 w 3981571"/>
              <a:gd name="connsiteY1819" fmla="*/ 2550012 h 3248331"/>
              <a:gd name="connsiteX1820" fmla="*/ 388277 w 3981571"/>
              <a:gd name="connsiteY1820" fmla="*/ 2550012 h 3248331"/>
              <a:gd name="connsiteX1821" fmla="*/ 388277 w 3981571"/>
              <a:gd name="connsiteY1821" fmla="*/ 2549245 h 3248331"/>
              <a:gd name="connsiteX1822" fmla="*/ 388319 w 3981571"/>
              <a:gd name="connsiteY1822" fmla="*/ 2549245 h 3248331"/>
              <a:gd name="connsiteX1823" fmla="*/ 388319 w 3981571"/>
              <a:gd name="connsiteY1823" fmla="*/ 2548477 h 3248331"/>
              <a:gd name="connsiteX1824" fmla="*/ 388331 w 3981571"/>
              <a:gd name="connsiteY1824" fmla="*/ 2548477 h 3248331"/>
              <a:gd name="connsiteX1825" fmla="*/ 388331 w 3981571"/>
              <a:gd name="connsiteY1825" fmla="*/ 2547714 h 3248331"/>
              <a:gd name="connsiteX1826" fmla="*/ 388434 w 3981571"/>
              <a:gd name="connsiteY1826" fmla="*/ 2547714 h 3248331"/>
              <a:gd name="connsiteX1827" fmla="*/ 388434 w 3981571"/>
              <a:gd name="connsiteY1827" fmla="*/ 2546946 h 3248331"/>
              <a:gd name="connsiteX1828" fmla="*/ 388476 w 3981571"/>
              <a:gd name="connsiteY1828" fmla="*/ 2546946 h 3248331"/>
              <a:gd name="connsiteX1829" fmla="*/ 388476 w 3981571"/>
              <a:gd name="connsiteY1829" fmla="*/ 2546179 h 3248331"/>
              <a:gd name="connsiteX1830" fmla="*/ 388484 w 3981571"/>
              <a:gd name="connsiteY1830" fmla="*/ 2546179 h 3248331"/>
              <a:gd name="connsiteX1831" fmla="*/ 388484 w 3981571"/>
              <a:gd name="connsiteY1831" fmla="*/ 2545411 h 3248331"/>
              <a:gd name="connsiteX1832" fmla="*/ 388670 w 3981571"/>
              <a:gd name="connsiteY1832" fmla="*/ 2545411 h 3248331"/>
              <a:gd name="connsiteX1833" fmla="*/ 388670 w 3981571"/>
              <a:gd name="connsiteY1833" fmla="*/ 2544644 h 3248331"/>
              <a:gd name="connsiteX1834" fmla="*/ 388773 w 3981571"/>
              <a:gd name="connsiteY1834" fmla="*/ 2544644 h 3248331"/>
              <a:gd name="connsiteX1835" fmla="*/ 388773 w 3981571"/>
              <a:gd name="connsiteY1835" fmla="*/ 2543876 h 3248331"/>
              <a:gd name="connsiteX1836" fmla="*/ 389000 w 3981571"/>
              <a:gd name="connsiteY1836" fmla="*/ 2543876 h 3248331"/>
              <a:gd name="connsiteX1837" fmla="*/ 389000 w 3981571"/>
              <a:gd name="connsiteY1837" fmla="*/ 2543109 h 3248331"/>
              <a:gd name="connsiteX1838" fmla="*/ 389082 w 3981571"/>
              <a:gd name="connsiteY1838" fmla="*/ 2543109 h 3248331"/>
              <a:gd name="connsiteX1839" fmla="*/ 389082 w 3981571"/>
              <a:gd name="connsiteY1839" fmla="*/ 2542341 h 3248331"/>
              <a:gd name="connsiteX1840" fmla="*/ 389231 w 3981571"/>
              <a:gd name="connsiteY1840" fmla="*/ 2542341 h 3248331"/>
              <a:gd name="connsiteX1841" fmla="*/ 389231 w 3981571"/>
              <a:gd name="connsiteY1841" fmla="*/ 2541574 h 3248331"/>
              <a:gd name="connsiteX1842" fmla="*/ 390015 w 3981571"/>
              <a:gd name="connsiteY1842" fmla="*/ 2541574 h 3248331"/>
              <a:gd name="connsiteX1843" fmla="*/ 390015 w 3981571"/>
              <a:gd name="connsiteY1843" fmla="*/ 2540806 h 3248331"/>
              <a:gd name="connsiteX1844" fmla="*/ 390114 w 3981571"/>
              <a:gd name="connsiteY1844" fmla="*/ 2540806 h 3248331"/>
              <a:gd name="connsiteX1845" fmla="*/ 390114 w 3981571"/>
              <a:gd name="connsiteY1845" fmla="*/ 2540039 h 3248331"/>
              <a:gd name="connsiteX1846" fmla="*/ 390898 w 3981571"/>
              <a:gd name="connsiteY1846" fmla="*/ 2540039 h 3248331"/>
              <a:gd name="connsiteX1847" fmla="*/ 390898 w 3981571"/>
              <a:gd name="connsiteY1847" fmla="*/ 2539271 h 3248331"/>
              <a:gd name="connsiteX1848" fmla="*/ 390972 w 3981571"/>
              <a:gd name="connsiteY1848" fmla="*/ 2539271 h 3248331"/>
              <a:gd name="connsiteX1849" fmla="*/ 390972 w 3981571"/>
              <a:gd name="connsiteY1849" fmla="*/ 2538504 h 3248331"/>
              <a:gd name="connsiteX1850" fmla="*/ 391067 w 3981571"/>
              <a:gd name="connsiteY1850" fmla="*/ 2538504 h 3248331"/>
              <a:gd name="connsiteX1851" fmla="*/ 391067 w 3981571"/>
              <a:gd name="connsiteY1851" fmla="*/ 2537736 h 3248331"/>
              <a:gd name="connsiteX1852" fmla="*/ 391166 w 3981571"/>
              <a:gd name="connsiteY1852" fmla="*/ 2537736 h 3248331"/>
              <a:gd name="connsiteX1853" fmla="*/ 391166 w 3981571"/>
              <a:gd name="connsiteY1853" fmla="*/ 2536969 h 3248331"/>
              <a:gd name="connsiteX1854" fmla="*/ 391265 w 3981571"/>
              <a:gd name="connsiteY1854" fmla="*/ 2536969 h 3248331"/>
              <a:gd name="connsiteX1855" fmla="*/ 391265 w 3981571"/>
              <a:gd name="connsiteY1855" fmla="*/ 2536201 h 3248331"/>
              <a:gd name="connsiteX1856" fmla="*/ 391286 w 3981571"/>
              <a:gd name="connsiteY1856" fmla="*/ 2536201 h 3248331"/>
              <a:gd name="connsiteX1857" fmla="*/ 391286 w 3981571"/>
              <a:gd name="connsiteY1857" fmla="*/ 2535434 h 3248331"/>
              <a:gd name="connsiteX1858" fmla="*/ 391315 w 3981571"/>
              <a:gd name="connsiteY1858" fmla="*/ 2535434 h 3248331"/>
              <a:gd name="connsiteX1859" fmla="*/ 391315 w 3981571"/>
              <a:gd name="connsiteY1859" fmla="*/ 2534666 h 3248331"/>
              <a:gd name="connsiteX1860" fmla="*/ 391608 w 3981571"/>
              <a:gd name="connsiteY1860" fmla="*/ 2534666 h 3248331"/>
              <a:gd name="connsiteX1861" fmla="*/ 391608 w 3981571"/>
              <a:gd name="connsiteY1861" fmla="*/ 2533899 h 3248331"/>
              <a:gd name="connsiteX1862" fmla="*/ 391790 w 3981571"/>
              <a:gd name="connsiteY1862" fmla="*/ 2533899 h 3248331"/>
              <a:gd name="connsiteX1863" fmla="*/ 391790 w 3981571"/>
              <a:gd name="connsiteY1863" fmla="*/ 2533132 h 3248331"/>
              <a:gd name="connsiteX1864" fmla="*/ 392079 w 3981571"/>
              <a:gd name="connsiteY1864" fmla="*/ 2533132 h 3248331"/>
              <a:gd name="connsiteX1865" fmla="*/ 392079 w 3981571"/>
              <a:gd name="connsiteY1865" fmla="*/ 2532364 h 3248331"/>
              <a:gd name="connsiteX1866" fmla="*/ 392838 w 3981571"/>
              <a:gd name="connsiteY1866" fmla="*/ 2532364 h 3248331"/>
              <a:gd name="connsiteX1867" fmla="*/ 392838 w 3981571"/>
              <a:gd name="connsiteY1867" fmla="*/ 2531597 h 3248331"/>
              <a:gd name="connsiteX1868" fmla="*/ 393230 w 3981571"/>
              <a:gd name="connsiteY1868" fmla="*/ 2531597 h 3248331"/>
              <a:gd name="connsiteX1869" fmla="*/ 393230 w 3981571"/>
              <a:gd name="connsiteY1869" fmla="*/ 2530829 h 3248331"/>
              <a:gd name="connsiteX1870" fmla="*/ 393482 w 3981571"/>
              <a:gd name="connsiteY1870" fmla="*/ 2530829 h 3248331"/>
              <a:gd name="connsiteX1871" fmla="*/ 393482 w 3981571"/>
              <a:gd name="connsiteY1871" fmla="*/ 2530062 h 3248331"/>
              <a:gd name="connsiteX1872" fmla="*/ 393783 w 3981571"/>
              <a:gd name="connsiteY1872" fmla="*/ 2530062 h 3248331"/>
              <a:gd name="connsiteX1873" fmla="*/ 393783 w 3981571"/>
              <a:gd name="connsiteY1873" fmla="*/ 2529294 h 3248331"/>
              <a:gd name="connsiteX1874" fmla="*/ 394216 w 3981571"/>
              <a:gd name="connsiteY1874" fmla="*/ 2529294 h 3248331"/>
              <a:gd name="connsiteX1875" fmla="*/ 394216 w 3981571"/>
              <a:gd name="connsiteY1875" fmla="*/ 2528527 h 3248331"/>
              <a:gd name="connsiteX1876" fmla="*/ 394262 w 3981571"/>
              <a:gd name="connsiteY1876" fmla="*/ 2528527 h 3248331"/>
              <a:gd name="connsiteX1877" fmla="*/ 394262 w 3981571"/>
              <a:gd name="connsiteY1877" fmla="*/ 2527759 h 3248331"/>
              <a:gd name="connsiteX1878" fmla="*/ 394365 w 3981571"/>
              <a:gd name="connsiteY1878" fmla="*/ 2527759 h 3248331"/>
              <a:gd name="connsiteX1879" fmla="*/ 394365 w 3981571"/>
              <a:gd name="connsiteY1879" fmla="*/ 2526992 h 3248331"/>
              <a:gd name="connsiteX1880" fmla="*/ 394381 w 3981571"/>
              <a:gd name="connsiteY1880" fmla="*/ 2526992 h 3248331"/>
              <a:gd name="connsiteX1881" fmla="*/ 394381 w 3981571"/>
              <a:gd name="connsiteY1881" fmla="*/ 2526224 h 3248331"/>
              <a:gd name="connsiteX1882" fmla="*/ 394489 w 3981571"/>
              <a:gd name="connsiteY1882" fmla="*/ 2526224 h 3248331"/>
              <a:gd name="connsiteX1883" fmla="*/ 394489 w 3981571"/>
              <a:gd name="connsiteY1883" fmla="*/ 2525457 h 3248331"/>
              <a:gd name="connsiteX1884" fmla="*/ 394749 w 3981571"/>
              <a:gd name="connsiteY1884" fmla="*/ 2525457 h 3248331"/>
              <a:gd name="connsiteX1885" fmla="*/ 394749 w 3981571"/>
              <a:gd name="connsiteY1885" fmla="*/ 2524689 h 3248331"/>
              <a:gd name="connsiteX1886" fmla="*/ 394782 w 3981571"/>
              <a:gd name="connsiteY1886" fmla="*/ 2524689 h 3248331"/>
              <a:gd name="connsiteX1887" fmla="*/ 394782 w 3981571"/>
              <a:gd name="connsiteY1887" fmla="*/ 2523922 h 3248331"/>
              <a:gd name="connsiteX1888" fmla="*/ 395335 w 3981571"/>
              <a:gd name="connsiteY1888" fmla="*/ 2523922 h 3248331"/>
              <a:gd name="connsiteX1889" fmla="*/ 395335 w 3981571"/>
              <a:gd name="connsiteY1889" fmla="*/ 2523154 h 3248331"/>
              <a:gd name="connsiteX1890" fmla="*/ 395698 w 3981571"/>
              <a:gd name="connsiteY1890" fmla="*/ 2523154 h 3248331"/>
              <a:gd name="connsiteX1891" fmla="*/ 395698 w 3981571"/>
              <a:gd name="connsiteY1891" fmla="*/ 2522387 h 3248331"/>
              <a:gd name="connsiteX1892" fmla="*/ 395735 w 3981571"/>
              <a:gd name="connsiteY1892" fmla="*/ 2522387 h 3248331"/>
              <a:gd name="connsiteX1893" fmla="*/ 395735 w 3981571"/>
              <a:gd name="connsiteY1893" fmla="*/ 2521619 h 3248331"/>
              <a:gd name="connsiteX1894" fmla="*/ 396234 w 3981571"/>
              <a:gd name="connsiteY1894" fmla="*/ 2521619 h 3248331"/>
              <a:gd name="connsiteX1895" fmla="*/ 396234 w 3981571"/>
              <a:gd name="connsiteY1895" fmla="*/ 2520852 h 3248331"/>
              <a:gd name="connsiteX1896" fmla="*/ 396251 w 3981571"/>
              <a:gd name="connsiteY1896" fmla="*/ 2520852 h 3248331"/>
              <a:gd name="connsiteX1897" fmla="*/ 396251 w 3981571"/>
              <a:gd name="connsiteY1897" fmla="*/ 2520084 h 3248331"/>
              <a:gd name="connsiteX1898" fmla="*/ 396313 w 3981571"/>
              <a:gd name="connsiteY1898" fmla="*/ 2520084 h 3248331"/>
              <a:gd name="connsiteX1899" fmla="*/ 396313 w 3981571"/>
              <a:gd name="connsiteY1899" fmla="*/ 2519317 h 3248331"/>
              <a:gd name="connsiteX1900" fmla="*/ 396412 w 3981571"/>
              <a:gd name="connsiteY1900" fmla="*/ 2519317 h 3248331"/>
              <a:gd name="connsiteX1901" fmla="*/ 396412 w 3981571"/>
              <a:gd name="connsiteY1901" fmla="*/ 2518549 h 3248331"/>
              <a:gd name="connsiteX1902" fmla="*/ 396581 w 3981571"/>
              <a:gd name="connsiteY1902" fmla="*/ 2518549 h 3248331"/>
              <a:gd name="connsiteX1903" fmla="*/ 396581 w 3981571"/>
              <a:gd name="connsiteY1903" fmla="*/ 2517782 h 3248331"/>
              <a:gd name="connsiteX1904" fmla="*/ 396622 w 3981571"/>
              <a:gd name="connsiteY1904" fmla="*/ 2517782 h 3248331"/>
              <a:gd name="connsiteX1905" fmla="*/ 396622 w 3981571"/>
              <a:gd name="connsiteY1905" fmla="*/ 2517014 h 3248331"/>
              <a:gd name="connsiteX1906" fmla="*/ 396697 w 3981571"/>
              <a:gd name="connsiteY1906" fmla="*/ 2517014 h 3248331"/>
              <a:gd name="connsiteX1907" fmla="*/ 396697 w 3981571"/>
              <a:gd name="connsiteY1907" fmla="*/ 2516247 h 3248331"/>
              <a:gd name="connsiteX1908" fmla="*/ 396808 w 3981571"/>
              <a:gd name="connsiteY1908" fmla="*/ 2516247 h 3248331"/>
              <a:gd name="connsiteX1909" fmla="*/ 396808 w 3981571"/>
              <a:gd name="connsiteY1909" fmla="*/ 2515479 h 3248331"/>
              <a:gd name="connsiteX1910" fmla="*/ 396816 w 3981571"/>
              <a:gd name="connsiteY1910" fmla="*/ 2515479 h 3248331"/>
              <a:gd name="connsiteX1911" fmla="*/ 396816 w 3981571"/>
              <a:gd name="connsiteY1911" fmla="*/ 2514712 h 3248331"/>
              <a:gd name="connsiteX1912" fmla="*/ 396820 w 3981571"/>
              <a:gd name="connsiteY1912" fmla="*/ 2514712 h 3248331"/>
              <a:gd name="connsiteX1913" fmla="*/ 396820 w 3981571"/>
              <a:gd name="connsiteY1913" fmla="*/ 2513945 h 3248331"/>
              <a:gd name="connsiteX1914" fmla="*/ 397283 w 3981571"/>
              <a:gd name="connsiteY1914" fmla="*/ 2513945 h 3248331"/>
              <a:gd name="connsiteX1915" fmla="*/ 397283 w 3981571"/>
              <a:gd name="connsiteY1915" fmla="*/ 2513177 h 3248331"/>
              <a:gd name="connsiteX1916" fmla="*/ 397345 w 3981571"/>
              <a:gd name="connsiteY1916" fmla="*/ 2513177 h 3248331"/>
              <a:gd name="connsiteX1917" fmla="*/ 397345 w 3981571"/>
              <a:gd name="connsiteY1917" fmla="*/ 2512410 h 3248331"/>
              <a:gd name="connsiteX1918" fmla="*/ 397439 w 3981571"/>
              <a:gd name="connsiteY1918" fmla="*/ 2512410 h 3248331"/>
              <a:gd name="connsiteX1919" fmla="*/ 397439 w 3981571"/>
              <a:gd name="connsiteY1919" fmla="*/ 2511642 h 3248331"/>
              <a:gd name="connsiteX1920" fmla="*/ 397518 w 3981571"/>
              <a:gd name="connsiteY1920" fmla="*/ 2511642 h 3248331"/>
              <a:gd name="connsiteX1921" fmla="*/ 397518 w 3981571"/>
              <a:gd name="connsiteY1921" fmla="*/ 2510875 h 3248331"/>
              <a:gd name="connsiteX1922" fmla="*/ 398153 w 3981571"/>
              <a:gd name="connsiteY1922" fmla="*/ 2510875 h 3248331"/>
              <a:gd name="connsiteX1923" fmla="*/ 398153 w 3981571"/>
              <a:gd name="connsiteY1923" fmla="*/ 2510111 h 3248331"/>
              <a:gd name="connsiteX1924" fmla="*/ 398393 w 3981571"/>
              <a:gd name="connsiteY1924" fmla="*/ 2510111 h 3248331"/>
              <a:gd name="connsiteX1925" fmla="*/ 398393 w 3981571"/>
              <a:gd name="connsiteY1925" fmla="*/ 2509344 h 3248331"/>
              <a:gd name="connsiteX1926" fmla="*/ 398484 w 3981571"/>
              <a:gd name="connsiteY1926" fmla="*/ 2509344 h 3248331"/>
              <a:gd name="connsiteX1927" fmla="*/ 398484 w 3981571"/>
              <a:gd name="connsiteY1927" fmla="*/ 2508576 h 3248331"/>
              <a:gd name="connsiteX1928" fmla="*/ 399742 w 3981571"/>
              <a:gd name="connsiteY1928" fmla="*/ 2508576 h 3248331"/>
              <a:gd name="connsiteX1929" fmla="*/ 399742 w 3981571"/>
              <a:gd name="connsiteY1929" fmla="*/ 2507809 h 3248331"/>
              <a:gd name="connsiteX1930" fmla="*/ 399945 w 3981571"/>
              <a:gd name="connsiteY1930" fmla="*/ 2507809 h 3248331"/>
              <a:gd name="connsiteX1931" fmla="*/ 399945 w 3981571"/>
              <a:gd name="connsiteY1931" fmla="*/ 2507041 h 3248331"/>
              <a:gd name="connsiteX1932" fmla="*/ 400031 w 3981571"/>
              <a:gd name="connsiteY1932" fmla="*/ 2507041 h 3248331"/>
              <a:gd name="connsiteX1933" fmla="*/ 400031 w 3981571"/>
              <a:gd name="connsiteY1933" fmla="*/ 2506274 h 3248331"/>
              <a:gd name="connsiteX1934" fmla="*/ 400601 w 3981571"/>
              <a:gd name="connsiteY1934" fmla="*/ 2506274 h 3248331"/>
              <a:gd name="connsiteX1935" fmla="*/ 400601 w 3981571"/>
              <a:gd name="connsiteY1935" fmla="*/ 2505506 h 3248331"/>
              <a:gd name="connsiteX1936" fmla="*/ 400646 w 3981571"/>
              <a:gd name="connsiteY1936" fmla="*/ 2505506 h 3248331"/>
              <a:gd name="connsiteX1937" fmla="*/ 400646 w 3981571"/>
              <a:gd name="connsiteY1937" fmla="*/ 2504739 h 3248331"/>
              <a:gd name="connsiteX1938" fmla="*/ 401278 w 3981571"/>
              <a:gd name="connsiteY1938" fmla="*/ 2504739 h 3248331"/>
              <a:gd name="connsiteX1939" fmla="*/ 401278 w 3981571"/>
              <a:gd name="connsiteY1939" fmla="*/ 2503971 h 3248331"/>
              <a:gd name="connsiteX1940" fmla="*/ 401327 w 3981571"/>
              <a:gd name="connsiteY1940" fmla="*/ 2503971 h 3248331"/>
              <a:gd name="connsiteX1941" fmla="*/ 401327 w 3981571"/>
              <a:gd name="connsiteY1941" fmla="*/ 2503204 h 3248331"/>
              <a:gd name="connsiteX1942" fmla="*/ 401455 w 3981571"/>
              <a:gd name="connsiteY1942" fmla="*/ 2503204 h 3248331"/>
              <a:gd name="connsiteX1943" fmla="*/ 401455 w 3981571"/>
              <a:gd name="connsiteY1943" fmla="*/ 2502437 h 3248331"/>
              <a:gd name="connsiteX1944" fmla="*/ 401682 w 3981571"/>
              <a:gd name="connsiteY1944" fmla="*/ 2502437 h 3248331"/>
              <a:gd name="connsiteX1945" fmla="*/ 401682 w 3981571"/>
              <a:gd name="connsiteY1945" fmla="*/ 2501669 h 3248331"/>
              <a:gd name="connsiteX1946" fmla="*/ 401699 w 3981571"/>
              <a:gd name="connsiteY1946" fmla="*/ 2501669 h 3248331"/>
              <a:gd name="connsiteX1947" fmla="*/ 401699 w 3981571"/>
              <a:gd name="connsiteY1947" fmla="*/ 2500902 h 3248331"/>
              <a:gd name="connsiteX1948" fmla="*/ 401707 w 3981571"/>
              <a:gd name="connsiteY1948" fmla="*/ 2500902 h 3248331"/>
              <a:gd name="connsiteX1949" fmla="*/ 401707 w 3981571"/>
              <a:gd name="connsiteY1949" fmla="*/ 2500134 h 3248331"/>
              <a:gd name="connsiteX1950" fmla="*/ 401707 w 3981571"/>
              <a:gd name="connsiteY1950" fmla="*/ 2500134 h 3248331"/>
              <a:gd name="connsiteX1951" fmla="*/ 401707 w 3981571"/>
              <a:gd name="connsiteY1951" fmla="*/ 2499367 h 3248331"/>
              <a:gd name="connsiteX1952" fmla="*/ 402165 w 3981571"/>
              <a:gd name="connsiteY1952" fmla="*/ 2499367 h 3248331"/>
              <a:gd name="connsiteX1953" fmla="*/ 402165 w 3981571"/>
              <a:gd name="connsiteY1953" fmla="*/ 2498599 h 3248331"/>
              <a:gd name="connsiteX1954" fmla="*/ 402417 w 3981571"/>
              <a:gd name="connsiteY1954" fmla="*/ 2498599 h 3248331"/>
              <a:gd name="connsiteX1955" fmla="*/ 402417 w 3981571"/>
              <a:gd name="connsiteY1955" fmla="*/ 2497832 h 3248331"/>
              <a:gd name="connsiteX1956" fmla="*/ 402759 w 3981571"/>
              <a:gd name="connsiteY1956" fmla="*/ 2497832 h 3248331"/>
              <a:gd name="connsiteX1957" fmla="*/ 402759 w 3981571"/>
              <a:gd name="connsiteY1957" fmla="*/ 2497064 h 3248331"/>
              <a:gd name="connsiteX1958" fmla="*/ 403708 w 3981571"/>
              <a:gd name="connsiteY1958" fmla="*/ 2497064 h 3248331"/>
              <a:gd name="connsiteX1959" fmla="*/ 403708 w 3981571"/>
              <a:gd name="connsiteY1959" fmla="*/ 2496297 h 3248331"/>
              <a:gd name="connsiteX1960" fmla="*/ 403708 w 3981571"/>
              <a:gd name="connsiteY1960" fmla="*/ 2496297 h 3248331"/>
              <a:gd name="connsiteX1961" fmla="*/ 403708 w 3981571"/>
              <a:gd name="connsiteY1961" fmla="*/ 2495529 h 3248331"/>
              <a:gd name="connsiteX1962" fmla="*/ 403812 w 3981571"/>
              <a:gd name="connsiteY1962" fmla="*/ 2495529 h 3248331"/>
              <a:gd name="connsiteX1963" fmla="*/ 403812 w 3981571"/>
              <a:gd name="connsiteY1963" fmla="*/ 2494762 h 3248331"/>
              <a:gd name="connsiteX1964" fmla="*/ 403869 w 3981571"/>
              <a:gd name="connsiteY1964" fmla="*/ 2494762 h 3248331"/>
              <a:gd name="connsiteX1965" fmla="*/ 403869 w 3981571"/>
              <a:gd name="connsiteY1965" fmla="*/ 2493994 h 3248331"/>
              <a:gd name="connsiteX1966" fmla="*/ 404055 w 3981571"/>
              <a:gd name="connsiteY1966" fmla="*/ 2493994 h 3248331"/>
              <a:gd name="connsiteX1967" fmla="*/ 404055 w 3981571"/>
              <a:gd name="connsiteY1967" fmla="*/ 2493227 h 3248331"/>
              <a:gd name="connsiteX1968" fmla="*/ 404072 w 3981571"/>
              <a:gd name="connsiteY1968" fmla="*/ 2493227 h 3248331"/>
              <a:gd name="connsiteX1969" fmla="*/ 404072 w 3981571"/>
              <a:gd name="connsiteY1969" fmla="*/ 2492459 h 3248331"/>
              <a:gd name="connsiteX1970" fmla="*/ 404377 w 3981571"/>
              <a:gd name="connsiteY1970" fmla="*/ 2492459 h 3248331"/>
              <a:gd name="connsiteX1971" fmla="*/ 404377 w 3981571"/>
              <a:gd name="connsiteY1971" fmla="*/ 2491692 h 3248331"/>
              <a:gd name="connsiteX1972" fmla="*/ 404377 w 3981571"/>
              <a:gd name="connsiteY1972" fmla="*/ 2491692 h 3248331"/>
              <a:gd name="connsiteX1973" fmla="*/ 404377 w 3981571"/>
              <a:gd name="connsiteY1973" fmla="*/ 2490924 h 3248331"/>
              <a:gd name="connsiteX1974" fmla="*/ 404876 w 3981571"/>
              <a:gd name="connsiteY1974" fmla="*/ 2490924 h 3248331"/>
              <a:gd name="connsiteX1975" fmla="*/ 404876 w 3981571"/>
              <a:gd name="connsiteY1975" fmla="*/ 2490157 h 3248331"/>
              <a:gd name="connsiteX1976" fmla="*/ 404880 w 3981571"/>
              <a:gd name="connsiteY1976" fmla="*/ 2490157 h 3248331"/>
              <a:gd name="connsiteX1977" fmla="*/ 404880 w 3981571"/>
              <a:gd name="connsiteY1977" fmla="*/ 2489389 h 3248331"/>
              <a:gd name="connsiteX1978" fmla="*/ 405058 w 3981571"/>
              <a:gd name="connsiteY1978" fmla="*/ 2489389 h 3248331"/>
              <a:gd name="connsiteX1979" fmla="*/ 405058 w 3981571"/>
              <a:gd name="connsiteY1979" fmla="*/ 2488622 h 3248331"/>
              <a:gd name="connsiteX1980" fmla="*/ 405128 w 3981571"/>
              <a:gd name="connsiteY1980" fmla="*/ 2488622 h 3248331"/>
              <a:gd name="connsiteX1981" fmla="*/ 405128 w 3981571"/>
              <a:gd name="connsiteY1981" fmla="*/ 2487854 h 3248331"/>
              <a:gd name="connsiteX1982" fmla="*/ 405504 w 3981571"/>
              <a:gd name="connsiteY1982" fmla="*/ 2487854 h 3248331"/>
              <a:gd name="connsiteX1983" fmla="*/ 405504 w 3981571"/>
              <a:gd name="connsiteY1983" fmla="*/ 2487087 h 3248331"/>
              <a:gd name="connsiteX1984" fmla="*/ 405561 w 3981571"/>
              <a:gd name="connsiteY1984" fmla="*/ 2487087 h 3248331"/>
              <a:gd name="connsiteX1985" fmla="*/ 405561 w 3981571"/>
              <a:gd name="connsiteY1985" fmla="*/ 2486319 h 3248331"/>
              <a:gd name="connsiteX1986" fmla="*/ 405809 w 3981571"/>
              <a:gd name="connsiteY1986" fmla="*/ 2486319 h 3248331"/>
              <a:gd name="connsiteX1987" fmla="*/ 405809 w 3981571"/>
              <a:gd name="connsiteY1987" fmla="*/ 2485552 h 3248331"/>
              <a:gd name="connsiteX1988" fmla="*/ 406337 w 3981571"/>
              <a:gd name="connsiteY1988" fmla="*/ 2485552 h 3248331"/>
              <a:gd name="connsiteX1989" fmla="*/ 406337 w 3981571"/>
              <a:gd name="connsiteY1989" fmla="*/ 2484784 h 3248331"/>
              <a:gd name="connsiteX1990" fmla="*/ 407509 w 3981571"/>
              <a:gd name="connsiteY1990" fmla="*/ 2484784 h 3248331"/>
              <a:gd name="connsiteX1991" fmla="*/ 407509 w 3981571"/>
              <a:gd name="connsiteY1991" fmla="*/ 2484017 h 3248331"/>
              <a:gd name="connsiteX1992" fmla="*/ 407922 w 3981571"/>
              <a:gd name="connsiteY1992" fmla="*/ 2484017 h 3248331"/>
              <a:gd name="connsiteX1993" fmla="*/ 407922 w 3981571"/>
              <a:gd name="connsiteY1993" fmla="*/ 2483250 h 3248331"/>
              <a:gd name="connsiteX1994" fmla="*/ 408405 w 3981571"/>
              <a:gd name="connsiteY1994" fmla="*/ 2483250 h 3248331"/>
              <a:gd name="connsiteX1995" fmla="*/ 408405 w 3981571"/>
              <a:gd name="connsiteY1995" fmla="*/ 2482482 h 3248331"/>
              <a:gd name="connsiteX1996" fmla="*/ 408430 w 3981571"/>
              <a:gd name="connsiteY1996" fmla="*/ 2482482 h 3248331"/>
              <a:gd name="connsiteX1997" fmla="*/ 408430 w 3981571"/>
              <a:gd name="connsiteY1997" fmla="*/ 2481715 h 3248331"/>
              <a:gd name="connsiteX1998" fmla="*/ 408735 w 3981571"/>
              <a:gd name="connsiteY1998" fmla="*/ 2481715 h 3248331"/>
              <a:gd name="connsiteX1999" fmla="*/ 408735 w 3981571"/>
              <a:gd name="connsiteY1999" fmla="*/ 2480947 h 3248331"/>
              <a:gd name="connsiteX2000" fmla="*/ 409272 w 3981571"/>
              <a:gd name="connsiteY2000" fmla="*/ 2480947 h 3248331"/>
              <a:gd name="connsiteX2001" fmla="*/ 409272 w 3981571"/>
              <a:gd name="connsiteY2001" fmla="*/ 2480184 h 3248331"/>
              <a:gd name="connsiteX2002" fmla="*/ 409317 w 3981571"/>
              <a:gd name="connsiteY2002" fmla="*/ 2480184 h 3248331"/>
              <a:gd name="connsiteX2003" fmla="*/ 409317 w 3981571"/>
              <a:gd name="connsiteY2003" fmla="*/ 2479416 h 3248331"/>
              <a:gd name="connsiteX2004" fmla="*/ 409594 w 3981571"/>
              <a:gd name="connsiteY2004" fmla="*/ 2479416 h 3248331"/>
              <a:gd name="connsiteX2005" fmla="*/ 409594 w 3981571"/>
              <a:gd name="connsiteY2005" fmla="*/ 2478649 h 3248331"/>
              <a:gd name="connsiteX2006" fmla="*/ 409808 w 3981571"/>
              <a:gd name="connsiteY2006" fmla="*/ 2478649 h 3248331"/>
              <a:gd name="connsiteX2007" fmla="*/ 409808 w 3981571"/>
              <a:gd name="connsiteY2007" fmla="*/ 2477881 h 3248331"/>
              <a:gd name="connsiteX2008" fmla="*/ 409920 w 3981571"/>
              <a:gd name="connsiteY2008" fmla="*/ 2477881 h 3248331"/>
              <a:gd name="connsiteX2009" fmla="*/ 409920 w 3981571"/>
              <a:gd name="connsiteY2009" fmla="*/ 2477114 h 3248331"/>
              <a:gd name="connsiteX2010" fmla="*/ 410361 w 3981571"/>
              <a:gd name="connsiteY2010" fmla="*/ 2477114 h 3248331"/>
              <a:gd name="connsiteX2011" fmla="*/ 410361 w 3981571"/>
              <a:gd name="connsiteY2011" fmla="*/ 2476346 h 3248331"/>
              <a:gd name="connsiteX2012" fmla="*/ 410485 w 3981571"/>
              <a:gd name="connsiteY2012" fmla="*/ 2476346 h 3248331"/>
              <a:gd name="connsiteX2013" fmla="*/ 410485 w 3981571"/>
              <a:gd name="connsiteY2013" fmla="*/ 2475579 h 3248331"/>
              <a:gd name="connsiteX2014" fmla="*/ 410539 w 3981571"/>
              <a:gd name="connsiteY2014" fmla="*/ 2475579 h 3248331"/>
              <a:gd name="connsiteX2015" fmla="*/ 410539 w 3981571"/>
              <a:gd name="connsiteY2015" fmla="*/ 2474811 h 3248331"/>
              <a:gd name="connsiteX2016" fmla="*/ 410865 w 3981571"/>
              <a:gd name="connsiteY2016" fmla="*/ 2474811 h 3248331"/>
              <a:gd name="connsiteX2017" fmla="*/ 410865 w 3981571"/>
              <a:gd name="connsiteY2017" fmla="*/ 2474044 h 3248331"/>
              <a:gd name="connsiteX2018" fmla="*/ 411001 w 3981571"/>
              <a:gd name="connsiteY2018" fmla="*/ 2474044 h 3248331"/>
              <a:gd name="connsiteX2019" fmla="*/ 411001 w 3981571"/>
              <a:gd name="connsiteY2019" fmla="*/ 2473276 h 3248331"/>
              <a:gd name="connsiteX2020" fmla="*/ 411442 w 3981571"/>
              <a:gd name="connsiteY2020" fmla="*/ 2473276 h 3248331"/>
              <a:gd name="connsiteX2021" fmla="*/ 411442 w 3981571"/>
              <a:gd name="connsiteY2021" fmla="*/ 2472509 h 3248331"/>
              <a:gd name="connsiteX2022" fmla="*/ 411570 w 3981571"/>
              <a:gd name="connsiteY2022" fmla="*/ 2472509 h 3248331"/>
              <a:gd name="connsiteX2023" fmla="*/ 411570 w 3981571"/>
              <a:gd name="connsiteY2023" fmla="*/ 2471742 h 3248331"/>
              <a:gd name="connsiteX2024" fmla="*/ 412094 w 3981571"/>
              <a:gd name="connsiteY2024" fmla="*/ 2471742 h 3248331"/>
              <a:gd name="connsiteX2025" fmla="*/ 412094 w 3981571"/>
              <a:gd name="connsiteY2025" fmla="*/ 2470974 h 3248331"/>
              <a:gd name="connsiteX2026" fmla="*/ 412169 w 3981571"/>
              <a:gd name="connsiteY2026" fmla="*/ 2470974 h 3248331"/>
              <a:gd name="connsiteX2027" fmla="*/ 412169 w 3981571"/>
              <a:gd name="connsiteY2027" fmla="*/ 2470207 h 3248331"/>
              <a:gd name="connsiteX2028" fmla="*/ 412487 w 3981571"/>
              <a:gd name="connsiteY2028" fmla="*/ 2470207 h 3248331"/>
              <a:gd name="connsiteX2029" fmla="*/ 412487 w 3981571"/>
              <a:gd name="connsiteY2029" fmla="*/ 2469439 h 3248331"/>
              <a:gd name="connsiteX2030" fmla="*/ 412759 w 3981571"/>
              <a:gd name="connsiteY2030" fmla="*/ 2469439 h 3248331"/>
              <a:gd name="connsiteX2031" fmla="*/ 412759 w 3981571"/>
              <a:gd name="connsiteY2031" fmla="*/ 2468672 h 3248331"/>
              <a:gd name="connsiteX2032" fmla="*/ 412850 w 3981571"/>
              <a:gd name="connsiteY2032" fmla="*/ 2468672 h 3248331"/>
              <a:gd name="connsiteX2033" fmla="*/ 412850 w 3981571"/>
              <a:gd name="connsiteY2033" fmla="*/ 2467904 h 3248331"/>
              <a:gd name="connsiteX2034" fmla="*/ 413432 w 3981571"/>
              <a:gd name="connsiteY2034" fmla="*/ 2467904 h 3248331"/>
              <a:gd name="connsiteX2035" fmla="*/ 413432 w 3981571"/>
              <a:gd name="connsiteY2035" fmla="*/ 2467136 h 3248331"/>
              <a:gd name="connsiteX2036" fmla="*/ 413436 w 3981571"/>
              <a:gd name="connsiteY2036" fmla="*/ 2467136 h 3248331"/>
              <a:gd name="connsiteX2037" fmla="*/ 413436 w 3981571"/>
              <a:gd name="connsiteY2037" fmla="*/ 2466369 h 3248331"/>
              <a:gd name="connsiteX2038" fmla="*/ 413898 w 3981571"/>
              <a:gd name="connsiteY2038" fmla="*/ 2466369 h 3248331"/>
              <a:gd name="connsiteX2039" fmla="*/ 413898 w 3981571"/>
              <a:gd name="connsiteY2039" fmla="*/ 2465602 h 3248331"/>
              <a:gd name="connsiteX2040" fmla="*/ 414026 w 3981571"/>
              <a:gd name="connsiteY2040" fmla="*/ 2465602 h 3248331"/>
              <a:gd name="connsiteX2041" fmla="*/ 414026 w 3981571"/>
              <a:gd name="connsiteY2041" fmla="*/ 2464834 h 3248331"/>
              <a:gd name="connsiteX2042" fmla="*/ 414265 w 3981571"/>
              <a:gd name="connsiteY2042" fmla="*/ 2464834 h 3248331"/>
              <a:gd name="connsiteX2043" fmla="*/ 414265 w 3981571"/>
              <a:gd name="connsiteY2043" fmla="*/ 2464067 h 3248331"/>
              <a:gd name="connsiteX2044" fmla="*/ 414315 w 3981571"/>
              <a:gd name="connsiteY2044" fmla="*/ 2464067 h 3248331"/>
              <a:gd name="connsiteX2045" fmla="*/ 414315 w 3981571"/>
              <a:gd name="connsiteY2045" fmla="*/ 2463299 h 3248331"/>
              <a:gd name="connsiteX2046" fmla="*/ 414542 w 3981571"/>
              <a:gd name="connsiteY2046" fmla="*/ 2463299 h 3248331"/>
              <a:gd name="connsiteX2047" fmla="*/ 414542 w 3981571"/>
              <a:gd name="connsiteY2047" fmla="*/ 2462532 h 3248331"/>
              <a:gd name="connsiteX2048" fmla="*/ 414670 w 3981571"/>
              <a:gd name="connsiteY2048" fmla="*/ 2462532 h 3248331"/>
              <a:gd name="connsiteX2049" fmla="*/ 414670 w 3981571"/>
              <a:gd name="connsiteY2049" fmla="*/ 2461764 h 3248331"/>
              <a:gd name="connsiteX2050" fmla="*/ 415062 w 3981571"/>
              <a:gd name="connsiteY2050" fmla="*/ 2461764 h 3248331"/>
              <a:gd name="connsiteX2051" fmla="*/ 415062 w 3981571"/>
              <a:gd name="connsiteY2051" fmla="*/ 2460997 h 3248331"/>
              <a:gd name="connsiteX2052" fmla="*/ 415202 w 3981571"/>
              <a:gd name="connsiteY2052" fmla="*/ 2460997 h 3248331"/>
              <a:gd name="connsiteX2053" fmla="*/ 415202 w 3981571"/>
              <a:gd name="connsiteY2053" fmla="*/ 2460229 h 3248331"/>
              <a:gd name="connsiteX2054" fmla="*/ 415334 w 3981571"/>
              <a:gd name="connsiteY2054" fmla="*/ 2460229 h 3248331"/>
              <a:gd name="connsiteX2055" fmla="*/ 415334 w 3981571"/>
              <a:gd name="connsiteY2055" fmla="*/ 2459462 h 3248331"/>
              <a:gd name="connsiteX2056" fmla="*/ 415718 w 3981571"/>
              <a:gd name="connsiteY2056" fmla="*/ 2459462 h 3248331"/>
              <a:gd name="connsiteX2057" fmla="*/ 415718 w 3981571"/>
              <a:gd name="connsiteY2057" fmla="*/ 2458694 h 3248331"/>
              <a:gd name="connsiteX2058" fmla="*/ 415875 w 3981571"/>
              <a:gd name="connsiteY2058" fmla="*/ 2458694 h 3248331"/>
              <a:gd name="connsiteX2059" fmla="*/ 415875 w 3981571"/>
              <a:gd name="connsiteY2059" fmla="*/ 2457927 h 3248331"/>
              <a:gd name="connsiteX2060" fmla="*/ 415896 w 3981571"/>
              <a:gd name="connsiteY2060" fmla="*/ 2457927 h 3248331"/>
              <a:gd name="connsiteX2061" fmla="*/ 415896 w 3981571"/>
              <a:gd name="connsiteY2061" fmla="*/ 2457159 h 3248331"/>
              <a:gd name="connsiteX2062" fmla="*/ 417080 w 3981571"/>
              <a:gd name="connsiteY2062" fmla="*/ 2457159 h 3248331"/>
              <a:gd name="connsiteX2063" fmla="*/ 417080 w 3981571"/>
              <a:gd name="connsiteY2063" fmla="*/ 2456392 h 3248331"/>
              <a:gd name="connsiteX2064" fmla="*/ 417579 w 3981571"/>
              <a:gd name="connsiteY2064" fmla="*/ 2456392 h 3248331"/>
              <a:gd name="connsiteX2065" fmla="*/ 417579 w 3981571"/>
              <a:gd name="connsiteY2065" fmla="*/ 2455624 h 3248331"/>
              <a:gd name="connsiteX2066" fmla="*/ 417815 w 3981571"/>
              <a:gd name="connsiteY2066" fmla="*/ 2455624 h 3248331"/>
              <a:gd name="connsiteX2067" fmla="*/ 417815 w 3981571"/>
              <a:gd name="connsiteY2067" fmla="*/ 2454857 h 3248331"/>
              <a:gd name="connsiteX2068" fmla="*/ 418256 w 3981571"/>
              <a:gd name="connsiteY2068" fmla="*/ 2454857 h 3248331"/>
              <a:gd name="connsiteX2069" fmla="*/ 418256 w 3981571"/>
              <a:gd name="connsiteY2069" fmla="*/ 2454089 h 3248331"/>
              <a:gd name="connsiteX2070" fmla="*/ 418487 w 3981571"/>
              <a:gd name="connsiteY2070" fmla="*/ 2454089 h 3248331"/>
              <a:gd name="connsiteX2071" fmla="*/ 418487 w 3981571"/>
              <a:gd name="connsiteY2071" fmla="*/ 2453322 h 3248331"/>
              <a:gd name="connsiteX2072" fmla="*/ 418656 w 3981571"/>
              <a:gd name="connsiteY2072" fmla="*/ 2453322 h 3248331"/>
              <a:gd name="connsiteX2073" fmla="*/ 418656 w 3981571"/>
              <a:gd name="connsiteY2073" fmla="*/ 2452555 h 3248331"/>
              <a:gd name="connsiteX2074" fmla="*/ 418908 w 3981571"/>
              <a:gd name="connsiteY2074" fmla="*/ 2452555 h 3248331"/>
              <a:gd name="connsiteX2075" fmla="*/ 418908 w 3981571"/>
              <a:gd name="connsiteY2075" fmla="*/ 2451787 h 3248331"/>
              <a:gd name="connsiteX2076" fmla="*/ 419024 w 3981571"/>
              <a:gd name="connsiteY2076" fmla="*/ 2451787 h 3248331"/>
              <a:gd name="connsiteX2077" fmla="*/ 419024 w 3981571"/>
              <a:gd name="connsiteY2077" fmla="*/ 2451020 h 3248331"/>
              <a:gd name="connsiteX2078" fmla="*/ 419086 w 3981571"/>
              <a:gd name="connsiteY2078" fmla="*/ 2451020 h 3248331"/>
              <a:gd name="connsiteX2079" fmla="*/ 419086 w 3981571"/>
              <a:gd name="connsiteY2079" fmla="*/ 2450252 h 3248331"/>
              <a:gd name="connsiteX2080" fmla="*/ 419300 w 3981571"/>
              <a:gd name="connsiteY2080" fmla="*/ 2450252 h 3248331"/>
              <a:gd name="connsiteX2081" fmla="*/ 419300 w 3981571"/>
              <a:gd name="connsiteY2081" fmla="*/ 2449489 h 3248331"/>
              <a:gd name="connsiteX2082" fmla="*/ 419515 w 3981571"/>
              <a:gd name="connsiteY2082" fmla="*/ 2449489 h 3248331"/>
              <a:gd name="connsiteX2083" fmla="*/ 419515 w 3981571"/>
              <a:gd name="connsiteY2083" fmla="*/ 2448721 h 3248331"/>
              <a:gd name="connsiteX2084" fmla="*/ 420163 w 3981571"/>
              <a:gd name="connsiteY2084" fmla="*/ 2448721 h 3248331"/>
              <a:gd name="connsiteX2085" fmla="*/ 420163 w 3981571"/>
              <a:gd name="connsiteY2085" fmla="*/ 2447954 h 3248331"/>
              <a:gd name="connsiteX2086" fmla="*/ 420439 w 3981571"/>
              <a:gd name="connsiteY2086" fmla="*/ 2447954 h 3248331"/>
              <a:gd name="connsiteX2087" fmla="*/ 420439 w 3981571"/>
              <a:gd name="connsiteY2087" fmla="*/ 2447186 h 3248331"/>
              <a:gd name="connsiteX2088" fmla="*/ 421141 w 3981571"/>
              <a:gd name="connsiteY2088" fmla="*/ 2447186 h 3248331"/>
              <a:gd name="connsiteX2089" fmla="*/ 421141 w 3981571"/>
              <a:gd name="connsiteY2089" fmla="*/ 2446419 h 3248331"/>
              <a:gd name="connsiteX2090" fmla="*/ 421298 w 3981571"/>
              <a:gd name="connsiteY2090" fmla="*/ 2446419 h 3248331"/>
              <a:gd name="connsiteX2091" fmla="*/ 421298 w 3981571"/>
              <a:gd name="connsiteY2091" fmla="*/ 2445651 h 3248331"/>
              <a:gd name="connsiteX2092" fmla="*/ 421417 w 3981571"/>
              <a:gd name="connsiteY2092" fmla="*/ 2445651 h 3248331"/>
              <a:gd name="connsiteX2093" fmla="*/ 421417 w 3981571"/>
              <a:gd name="connsiteY2093" fmla="*/ 2444884 h 3248331"/>
              <a:gd name="connsiteX2094" fmla="*/ 421430 w 3981571"/>
              <a:gd name="connsiteY2094" fmla="*/ 2444884 h 3248331"/>
              <a:gd name="connsiteX2095" fmla="*/ 421430 w 3981571"/>
              <a:gd name="connsiteY2095" fmla="*/ 2444116 h 3248331"/>
              <a:gd name="connsiteX2096" fmla="*/ 421450 w 3981571"/>
              <a:gd name="connsiteY2096" fmla="*/ 2444116 h 3248331"/>
              <a:gd name="connsiteX2097" fmla="*/ 421450 w 3981571"/>
              <a:gd name="connsiteY2097" fmla="*/ 2443349 h 3248331"/>
              <a:gd name="connsiteX2098" fmla="*/ 421517 w 3981571"/>
              <a:gd name="connsiteY2098" fmla="*/ 2443349 h 3248331"/>
              <a:gd name="connsiteX2099" fmla="*/ 421517 w 3981571"/>
              <a:gd name="connsiteY2099" fmla="*/ 2442581 h 3248331"/>
              <a:gd name="connsiteX2100" fmla="*/ 422672 w 3981571"/>
              <a:gd name="connsiteY2100" fmla="*/ 2442581 h 3248331"/>
              <a:gd name="connsiteX2101" fmla="*/ 422672 w 3981571"/>
              <a:gd name="connsiteY2101" fmla="*/ 2441814 h 3248331"/>
              <a:gd name="connsiteX2102" fmla="*/ 423064 w 3981571"/>
              <a:gd name="connsiteY2102" fmla="*/ 2441814 h 3248331"/>
              <a:gd name="connsiteX2103" fmla="*/ 423064 w 3981571"/>
              <a:gd name="connsiteY2103" fmla="*/ 2441047 h 3248331"/>
              <a:gd name="connsiteX2104" fmla="*/ 423188 w 3981571"/>
              <a:gd name="connsiteY2104" fmla="*/ 2441047 h 3248331"/>
              <a:gd name="connsiteX2105" fmla="*/ 423188 w 3981571"/>
              <a:gd name="connsiteY2105" fmla="*/ 2440279 h 3248331"/>
              <a:gd name="connsiteX2106" fmla="*/ 423258 w 3981571"/>
              <a:gd name="connsiteY2106" fmla="*/ 2440279 h 3248331"/>
              <a:gd name="connsiteX2107" fmla="*/ 423258 w 3981571"/>
              <a:gd name="connsiteY2107" fmla="*/ 2439511 h 3248331"/>
              <a:gd name="connsiteX2108" fmla="*/ 423650 w 3981571"/>
              <a:gd name="connsiteY2108" fmla="*/ 2439511 h 3248331"/>
              <a:gd name="connsiteX2109" fmla="*/ 423650 w 3981571"/>
              <a:gd name="connsiteY2109" fmla="*/ 2438744 h 3248331"/>
              <a:gd name="connsiteX2110" fmla="*/ 423848 w 3981571"/>
              <a:gd name="connsiteY2110" fmla="*/ 2438744 h 3248331"/>
              <a:gd name="connsiteX2111" fmla="*/ 423848 w 3981571"/>
              <a:gd name="connsiteY2111" fmla="*/ 2437976 h 3248331"/>
              <a:gd name="connsiteX2112" fmla="*/ 423906 w 3981571"/>
              <a:gd name="connsiteY2112" fmla="*/ 2437976 h 3248331"/>
              <a:gd name="connsiteX2113" fmla="*/ 423906 w 3981571"/>
              <a:gd name="connsiteY2113" fmla="*/ 2437209 h 3248331"/>
              <a:gd name="connsiteX2114" fmla="*/ 423997 w 3981571"/>
              <a:gd name="connsiteY2114" fmla="*/ 2437209 h 3248331"/>
              <a:gd name="connsiteX2115" fmla="*/ 423997 w 3981571"/>
              <a:gd name="connsiteY2115" fmla="*/ 2436441 h 3248331"/>
              <a:gd name="connsiteX2116" fmla="*/ 424030 w 3981571"/>
              <a:gd name="connsiteY2116" fmla="*/ 2436441 h 3248331"/>
              <a:gd name="connsiteX2117" fmla="*/ 424030 w 3981571"/>
              <a:gd name="connsiteY2117" fmla="*/ 2435674 h 3248331"/>
              <a:gd name="connsiteX2118" fmla="*/ 424178 w 3981571"/>
              <a:gd name="connsiteY2118" fmla="*/ 2435674 h 3248331"/>
              <a:gd name="connsiteX2119" fmla="*/ 424178 w 3981571"/>
              <a:gd name="connsiteY2119" fmla="*/ 2434907 h 3248331"/>
              <a:gd name="connsiteX2120" fmla="*/ 424286 w 3981571"/>
              <a:gd name="connsiteY2120" fmla="*/ 2434907 h 3248331"/>
              <a:gd name="connsiteX2121" fmla="*/ 424286 w 3981571"/>
              <a:gd name="connsiteY2121" fmla="*/ 2434139 h 3248331"/>
              <a:gd name="connsiteX2122" fmla="*/ 424290 w 3981571"/>
              <a:gd name="connsiteY2122" fmla="*/ 2434139 h 3248331"/>
              <a:gd name="connsiteX2123" fmla="*/ 424290 w 3981571"/>
              <a:gd name="connsiteY2123" fmla="*/ 2433372 h 3248331"/>
              <a:gd name="connsiteX2124" fmla="*/ 424550 w 3981571"/>
              <a:gd name="connsiteY2124" fmla="*/ 2433372 h 3248331"/>
              <a:gd name="connsiteX2125" fmla="*/ 424550 w 3981571"/>
              <a:gd name="connsiteY2125" fmla="*/ 2432604 h 3248331"/>
              <a:gd name="connsiteX2126" fmla="*/ 425210 w 3981571"/>
              <a:gd name="connsiteY2126" fmla="*/ 2432604 h 3248331"/>
              <a:gd name="connsiteX2127" fmla="*/ 425210 w 3981571"/>
              <a:gd name="connsiteY2127" fmla="*/ 2431837 h 3248331"/>
              <a:gd name="connsiteX2128" fmla="*/ 425235 w 3981571"/>
              <a:gd name="connsiteY2128" fmla="*/ 2431837 h 3248331"/>
              <a:gd name="connsiteX2129" fmla="*/ 425235 w 3981571"/>
              <a:gd name="connsiteY2129" fmla="*/ 2431069 h 3248331"/>
              <a:gd name="connsiteX2130" fmla="*/ 425297 w 3981571"/>
              <a:gd name="connsiteY2130" fmla="*/ 2431069 h 3248331"/>
              <a:gd name="connsiteX2131" fmla="*/ 425297 w 3981571"/>
              <a:gd name="connsiteY2131" fmla="*/ 2430302 h 3248331"/>
              <a:gd name="connsiteX2132" fmla="*/ 425441 w 3981571"/>
              <a:gd name="connsiteY2132" fmla="*/ 2430302 h 3248331"/>
              <a:gd name="connsiteX2133" fmla="*/ 425441 w 3981571"/>
              <a:gd name="connsiteY2133" fmla="*/ 2429534 h 3248331"/>
              <a:gd name="connsiteX2134" fmla="*/ 425611 w 3981571"/>
              <a:gd name="connsiteY2134" fmla="*/ 2429534 h 3248331"/>
              <a:gd name="connsiteX2135" fmla="*/ 425611 w 3981571"/>
              <a:gd name="connsiteY2135" fmla="*/ 2428767 h 3248331"/>
              <a:gd name="connsiteX2136" fmla="*/ 425829 w 3981571"/>
              <a:gd name="connsiteY2136" fmla="*/ 2428767 h 3248331"/>
              <a:gd name="connsiteX2137" fmla="*/ 425829 w 3981571"/>
              <a:gd name="connsiteY2137" fmla="*/ 2427999 h 3248331"/>
              <a:gd name="connsiteX2138" fmla="*/ 425883 w 3981571"/>
              <a:gd name="connsiteY2138" fmla="*/ 2427999 h 3248331"/>
              <a:gd name="connsiteX2139" fmla="*/ 425883 w 3981571"/>
              <a:gd name="connsiteY2139" fmla="*/ 2427232 h 3248331"/>
              <a:gd name="connsiteX2140" fmla="*/ 425978 w 3981571"/>
              <a:gd name="connsiteY2140" fmla="*/ 2427232 h 3248331"/>
              <a:gd name="connsiteX2141" fmla="*/ 425978 w 3981571"/>
              <a:gd name="connsiteY2141" fmla="*/ 2426464 h 3248331"/>
              <a:gd name="connsiteX2142" fmla="*/ 426040 w 3981571"/>
              <a:gd name="connsiteY2142" fmla="*/ 2426464 h 3248331"/>
              <a:gd name="connsiteX2143" fmla="*/ 426040 w 3981571"/>
              <a:gd name="connsiteY2143" fmla="*/ 2425697 h 3248331"/>
              <a:gd name="connsiteX2144" fmla="*/ 426159 w 3981571"/>
              <a:gd name="connsiteY2144" fmla="*/ 2425697 h 3248331"/>
              <a:gd name="connsiteX2145" fmla="*/ 426159 w 3981571"/>
              <a:gd name="connsiteY2145" fmla="*/ 2424929 h 3248331"/>
              <a:gd name="connsiteX2146" fmla="*/ 426370 w 3981571"/>
              <a:gd name="connsiteY2146" fmla="*/ 2424929 h 3248331"/>
              <a:gd name="connsiteX2147" fmla="*/ 426370 w 3981571"/>
              <a:gd name="connsiteY2147" fmla="*/ 2424162 h 3248331"/>
              <a:gd name="connsiteX2148" fmla="*/ 426514 w 3981571"/>
              <a:gd name="connsiteY2148" fmla="*/ 2424162 h 3248331"/>
              <a:gd name="connsiteX2149" fmla="*/ 426514 w 3981571"/>
              <a:gd name="connsiteY2149" fmla="*/ 2423394 h 3248331"/>
              <a:gd name="connsiteX2150" fmla="*/ 426543 w 3981571"/>
              <a:gd name="connsiteY2150" fmla="*/ 2423394 h 3248331"/>
              <a:gd name="connsiteX2151" fmla="*/ 426543 w 3981571"/>
              <a:gd name="connsiteY2151" fmla="*/ 2422627 h 3248331"/>
              <a:gd name="connsiteX2152" fmla="*/ 426832 w 3981571"/>
              <a:gd name="connsiteY2152" fmla="*/ 2422627 h 3248331"/>
              <a:gd name="connsiteX2153" fmla="*/ 426832 w 3981571"/>
              <a:gd name="connsiteY2153" fmla="*/ 2421860 h 3248331"/>
              <a:gd name="connsiteX2154" fmla="*/ 427018 w 3981571"/>
              <a:gd name="connsiteY2154" fmla="*/ 2421860 h 3248331"/>
              <a:gd name="connsiteX2155" fmla="*/ 427018 w 3981571"/>
              <a:gd name="connsiteY2155" fmla="*/ 2421092 h 3248331"/>
              <a:gd name="connsiteX2156" fmla="*/ 427397 w 3981571"/>
              <a:gd name="connsiteY2156" fmla="*/ 2421092 h 3248331"/>
              <a:gd name="connsiteX2157" fmla="*/ 427397 w 3981571"/>
              <a:gd name="connsiteY2157" fmla="*/ 2420324 h 3248331"/>
              <a:gd name="connsiteX2158" fmla="*/ 427538 w 3981571"/>
              <a:gd name="connsiteY2158" fmla="*/ 2420324 h 3248331"/>
              <a:gd name="connsiteX2159" fmla="*/ 427538 w 3981571"/>
              <a:gd name="connsiteY2159" fmla="*/ 2419557 h 3248331"/>
              <a:gd name="connsiteX2160" fmla="*/ 427946 w 3981571"/>
              <a:gd name="connsiteY2160" fmla="*/ 2419557 h 3248331"/>
              <a:gd name="connsiteX2161" fmla="*/ 427946 w 3981571"/>
              <a:gd name="connsiteY2161" fmla="*/ 2418789 h 3248331"/>
              <a:gd name="connsiteX2162" fmla="*/ 428091 w 3981571"/>
              <a:gd name="connsiteY2162" fmla="*/ 2418789 h 3248331"/>
              <a:gd name="connsiteX2163" fmla="*/ 428091 w 3981571"/>
              <a:gd name="connsiteY2163" fmla="*/ 2418022 h 3248331"/>
              <a:gd name="connsiteX2164" fmla="*/ 428586 w 3981571"/>
              <a:gd name="connsiteY2164" fmla="*/ 2418022 h 3248331"/>
              <a:gd name="connsiteX2165" fmla="*/ 428586 w 3981571"/>
              <a:gd name="connsiteY2165" fmla="*/ 2417254 h 3248331"/>
              <a:gd name="connsiteX2166" fmla="*/ 428714 w 3981571"/>
              <a:gd name="connsiteY2166" fmla="*/ 2417254 h 3248331"/>
              <a:gd name="connsiteX2167" fmla="*/ 428714 w 3981571"/>
              <a:gd name="connsiteY2167" fmla="*/ 2416487 h 3248331"/>
              <a:gd name="connsiteX2168" fmla="*/ 429110 w 3981571"/>
              <a:gd name="connsiteY2168" fmla="*/ 2416487 h 3248331"/>
              <a:gd name="connsiteX2169" fmla="*/ 429110 w 3981571"/>
              <a:gd name="connsiteY2169" fmla="*/ 2415720 h 3248331"/>
              <a:gd name="connsiteX2170" fmla="*/ 429399 w 3981571"/>
              <a:gd name="connsiteY2170" fmla="*/ 2415720 h 3248331"/>
              <a:gd name="connsiteX2171" fmla="*/ 429399 w 3981571"/>
              <a:gd name="connsiteY2171" fmla="*/ 2414952 h 3248331"/>
              <a:gd name="connsiteX2172" fmla="*/ 429444 w 3981571"/>
              <a:gd name="connsiteY2172" fmla="*/ 2414952 h 3248331"/>
              <a:gd name="connsiteX2173" fmla="*/ 429444 w 3981571"/>
              <a:gd name="connsiteY2173" fmla="*/ 2414185 h 3248331"/>
              <a:gd name="connsiteX2174" fmla="*/ 429791 w 3981571"/>
              <a:gd name="connsiteY2174" fmla="*/ 2414185 h 3248331"/>
              <a:gd name="connsiteX2175" fmla="*/ 429791 w 3981571"/>
              <a:gd name="connsiteY2175" fmla="*/ 2413417 h 3248331"/>
              <a:gd name="connsiteX2176" fmla="*/ 430171 w 3981571"/>
              <a:gd name="connsiteY2176" fmla="*/ 2413417 h 3248331"/>
              <a:gd name="connsiteX2177" fmla="*/ 430171 w 3981571"/>
              <a:gd name="connsiteY2177" fmla="*/ 2412650 h 3248331"/>
              <a:gd name="connsiteX2178" fmla="*/ 430526 w 3981571"/>
              <a:gd name="connsiteY2178" fmla="*/ 2412650 h 3248331"/>
              <a:gd name="connsiteX2179" fmla="*/ 430526 w 3981571"/>
              <a:gd name="connsiteY2179" fmla="*/ 2411882 h 3248331"/>
              <a:gd name="connsiteX2180" fmla="*/ 430575 w 3981571"/>
              <a:gd name="connsiteY2180" fmla="*/ 2411882 h 3248331"/>
              <a:gd name="connsiteX2181" fmla="*/ 430575 w 3981571"/>
              <a:gd name="connsiteY2181" fmla="*/ 2411119 h 3248331"/>
              <a:gd name="connsiteX2182" fmla="*/ 430720 w 3981571"/>
              <a:gd name="connsiteY2182" fmla="*/ 2411119 h 3248331"/>
              <a:gd name="connsiteX2183" fmla="*/ 430720 w 3981571"/>
              <a:gd name="connsiteY2183" fmla="*/ 2410351 h 3248331"/>
              <a:gd name="connsiteX2184" fmla="*/ 431095 w 3981571"/>
              <a:gd name="connsiteY2184" fmla="*/ 2410351 h 3248331"/>
              <a:gd name="connsiteX2185" fmla="*/ 431095 w 3981571"/>
              <a:gd name="connsiteY2185" fmla="*/ 2409584 h 3248331"/>
              <a:gd name="connsiteX2186" fmla="*/ 431161 w 3981571"/>
              <a:gd name="connsiteY2186" fmla="*/ 2409584 h 3248331"/>
              <a:gd name="connsiteX2187" fmla="*/ 431161 w 3981571"/>
              <a:gd name="connsiteY2187" fmla="*/ 2408816 h 3248331"/>
              <a:gd name="connsiteX2188" fmla="*/ 431363 w 3981571"/>
              <a:gd name="connsiteY2188" fmla="*/ 2408816 h 3248331"/>
              <a:gd name="connsiteX2189" fmla="*/ 431363 w 3981571"/>
              <a:gd name="connsiteY2189" fmla="*/ 2408049 h 3248331"/>
              <a:gd name="connsiteX2190" fmla="*/ 431512 w 3981571"/>
              <a:gd name="connsiteY2190" fmla="*/ 2408049 h 3248331"/>
              <a:gd name="connsiteX2191" fmla="*/ 431512 w 3981571"/>
              <a:gd name="connsiteY2191" fmla="*/ 2407281 h 3248331"/>
              <a:gd name="connsiteX2192" fmla="*/ 431611 w 3981571"/>
              <a:gd name="connsiteY2192" fmla="*/ 2407281 h 3248331"/>
              <a:gd name="connsiteX2193" fmla="*/ 431611 w 3981571"/>
              <a:gd name="connsiteY2193" fmla="*/ 2406514 h 3248331"/>
              <a:gd name="connsiteX2194" fmla="*/ 431776 w 3981571"/>
              <a:gd name="connsiteY2194" fmla="*/ 2406514 h 3248331"/>
              <a:gd name="connsiteX2195" fmla="*/ 431776 w 3981571"/>
              <a:gd name="connsiteY2195" fmla="*/ 2405746 h 3248331"/>
              <a:gd name="connsiteX2196" fmla="*/ 431896 w 3981571"/>
              <a:gd name="connsiteY2196" fmla="*/ 2405746 h 3248331"/>
              <a:gd name="connsiteX2197" fmla="*/ 431896 w 3981571"/>
              <a:gd name="connsiteY2197" fmla="*/ 2404979 h 3248331"/>
              <a:gd name="connsiteX2198" fmla="*/ 432651 w 3981571"/>
              <a:gd name="connsiteY2198" fmla="*/ 2404979 h 3248331"/>
              <a:gd name="connsiteX2199" fmla="*/ 432651 w 3981571"/>
              <a:gd name="connsiteY2199" fmla="*/ 2404212 h 3248331"/>
              <a:gd name="connsiteX2200" fmla="*/ 432911 w 3981571"/>
              <a:gd name="connsiteY2200" fmla="*/ 2404212 h 3248331"/>
              <a:gd name="connsiteX2201" fmla="*/ 432911 w 3981571"/>
              <a:gd name="connsiteY2201" fmla="*/ 2403444 h 3248331"/>
              <a:gd name="connsiteX2202" fmla="*/ 433064 w 3981571"/>
              <a:gd name="connsiteY2202" fmla="*/ 2403444 h 3248331"/>
              <a:gd name="connsiteX2203" fmla="*/ 433064 w 3981571"/>
              <a:gd name="connsiteY2203" fmla="*/ 2402677 h 3248331"/>
              <a:gd name="connsiteX2204" fmla="*/ 433402 w 3981571"/>
              <a:gd name="connsiteY2204" fmla="*/ 2402677 h 3248331"/>
              <a:gd name="connsiteX2205" fmla="*/ 433402 w 3981571"/>
              <a:gd name="connsiteY2205" fmla="*/ 2401909 h 3248331"/>
              <a:gd name="connsiteX2206" fmla="*/ 433778 w 3981571"/>
              <a:gd name="connsiteY2206" fmla="*/ 2401909 h 3248331"/>
              <a:gd name="connsiteX2207" fmla="*/ 433778 w 3981571"/>
              <a:gd name="connsiteY2207" fmla="*/ 2401142 h 3248331"/>
              <a:gd name="connsiteX2208" fmla="*/ 434058 w 3981571"/>
              <a:gd name="connsiteY2208" fmla="*/ 2401142 h 3248331"/>
              <a:gd name="connsiteX2209" fmla="*/ 434058 w 3981571"/>
              <a:gd name="connsiteY2209" fmla="*/ 2400374 h 3248331"/>
              <a:gd name="connsiteX2210" fmla="*/ 434199 w 3981571"/>
              <a:gd name="connsiteY2210" fmla="*/ 2400374 h 3248331"/>
              <a:gd name="connsiteX2211" fmla="*/ 434199 w 3981571"/>
              <a:gd name="connsiteY2211" fmla="*/ 2399607 h 3248331"/>
              <a:gd name="connsiteX2212" fmla="*/ 434942 w 3981571"/>
              <a:gd name="connsiteY2212" fmla="*/ 2399607 h 3248331"/>
              <a:gd name="connsiteX2213" fmla="*/ 434942 w 3981571"/>
              <a:gd name="connsiteY2213" fmla="*/ 2398839 h 3248331"/>
              <a:gd name="connsiteX2214" fmla="*/ 434946 w 3981571"/>
              <a:gd name="connsiteY2214" fmla="*/ 2398839 h 3248331"/>
              <a:gd name="connsiteX2215" fmla="*/ 434946 w 3981571"/>
              <a:gd name="connsiteY2215" fmla="*/ 2398072 h 3248331"/>
              <a:gd name="connsiteX2216" fmla="*/ 434954 w 3981571"/>
              <a:gd name="connsiteY2216" fmla="*/ 2398072 h 3248331"/>
              <a:gd name="connsiteX2217" fmla="*/ 434954 w 3981571"/>
              <a:gd name="connsiteY2217" fmla="*/ 2397304 h 3248331"/>
              <a:gd name="connsiteX2218" fmla="*/ 435420 w 3981571"/>
              <a:gd name="connsiteY2218" fmla="*/ 2397304 h 3248331"/>
              <a:gd name="connsiteX2219" fmla="*/ 435420 w 3981571"/>
              <a:gd name="connsiteY2219" fmla="*/ 2396537 h 3248331"/>
              <a:gd name="connsiteX2220" fmla="*/ 435656 w 3981571"/>
              <a:gd name="connsiteY2220" fmla="*/ 2396537 h 3248331"/>
              <a:gd name="connsiteX2221" fmla="*/ 435656 w 3981571"/>
              <a:gd name="connsiteY2221" fmla="*/ 2395769 h 3248331"/>
              <a:gd name="connsiteX2222" fmla="*/ 435767 w 3981571"/>
              <a:gd name="connsiteY2222" fmla="*/ 2395769 h 3248331"/>
              <a:gd name="connsiteX2223" fmla="*/ 435767 w 3981571"/>
              <a:gd name="connsiteY2223" fmla="*/ 2395002 h 3248331"/>
              <a:gd name="connsiteX2224" fmla="*/ 435808 w 3981571"/>
              <a:gd name="connsiteY2224" fmla="*/ 2395002 h 3248331"/>
              <a:gd name="connsiteX2225" fmla="*/ 435808 w 3981571"/>
              <a:gd name="connsiteY2225" fmla="*/ 2394234 h 3248331"/>
              <a:gd name="connsiteX2226" fmla="*/ 436130 w 3981571"/>
              <a:gd name="connsiteY2226" fmla="*/ 2394234 h 3248331"/>
              <a:gd name="connsiteX2227" fmla="*/ 436130 w 3981571"/>
              <a:gd name="connsiteY2227" fmla="*/ 2393467 h 3248331"/>
              <a:gd name="connsiteX2228" fmla="*/ 436262 w 3981571"/>
              <a:gd name="connsiteY2228" fmla="*/ 2393467 h 3248331"/>
              <a:gd name="connsiteX2229" fmla="*/ 436262 w 3981571"/>
              <a:gd name="connsiteY2229" fmla="*/ 2392699 h 3248331"/>
              <a:gd name="connsiteX2230" fmla="*/ 436332 w 3981571"/>
              <a:gd name="connsiteY2230" fmla="*/ 2392699 h 3248331"/>
              <a:gd name="connsiteX2231" fmla="*/ 436332 w 3981571"/>
              <a:gd name="connsiteY2231" fmla="*/ 2391932 h 3248331"/>
              <a:gd name="connsiteX2232" fmla="*/ 436473 w 3981571"/>
              <a:gd name="connsiteY2232" fmla="*/ 2391932 h 3248331"/>
              <a:gd name="connsiteX2233" fmla="*/ 436473 w 3981571"/>
              <a:gd name="connsiteY2233" fmla="*/ 2391164 h 3248331"/>
              <a:gd name="connsiteX2234" fmla="*/ 436617 w 3981571"/>
              <a:gd name="connsiteY2234" fmla="*/ 2391164 h 3248331"/>
              <a:gd name="connsiteX2235" fmla="*/ 436617 w 3981571"/>
              <a:gd name="connsiteY2235" fmla="*/ 2390397 h 3248331"/>
              <a:gd name="connsiteX2236" fmla="*/ 436675 w 3981571"/>
              <a:gd name="connsiteY2236" fmla="*/ 2390397 h 3248331"/>
              <a:gd name="connsiteX2237" fmla="*/ 436675 w 3981571"/>
              <a:gd name="connsiteY2237" fmla="*/ 2389629 h 3248331"/>
              <a:gd name="connsiteX2238" fmla="*/ 436956 w 3981571"/>
              <a:gd name="connsiteY2238" fmla="*/ 2389629 h 3248331"/>
              <a:gd name="connsiteX2239" fmla="*/ 436956 w 3981571"/>
              <a:gd name="connsiteY2239" fmla="*/ 2388862 h 3248331"/>
              <a:gd name="connsiteX2240" fmla="*/ 436968 w 3981571"/>
              <a:gd name="connsiteY2240" fmla="*/ 2388862 h 3248331"/>
              <a:gd name="connsiteX2241" fmla="*/ 436968 w 3981571"/>
              <a:gd name="connsiteY2241" fmla="*/ 2388094 h 3248331"/>
              <a:gd name="connsiteX2242" fmla="*/ 437166 w 3981571"/>
              <a:gd name="connsiteY2242" fmla="*/ 2388094 h 3248331"/>
              <a:gd name="connsiteX2243" fmla="*/ 437166 w 3981571"/>
              <a:gd name="connsiteY2243" fmla="*/ 2387327 h 3248331"/>
              <a:gd name="connsiteX2244" fmla="*/ 437269 w 3981571"/>
              <a:gd name="connsiteY2244" fmla="*/ 2387327 h 3248331"/>
              <a:gd name="connsiteX2245" fmla="*/ 437269 w 3981571"/>
              <a:gd name="connsiteY2245" fmla="*/ 2386559 h 3248331"/>
              <a:gd name="connsiteX2246" fmla="*/ 437492 w 3981571"/>
              <a:gd name="connsiteY2246" fmla="*/ 2386559 h 3248331"/>
              <a:gd name="connsiteX2247" fmla="*/ 437492 w 3981571"/>
              <a:gd name="connsiteY2247" fmla="*/ 2385792 h 3248331"/>
              <a:gd name="connsiteX2248" fmla="*/ 437690 w 3981571"/>
              <a:gd name="connsiteY2248" fmla="*/ 2385792 h 3248331"/>
              <a:gd name="connsiteX2249" fmla="*/ 437690 w 3981571"/>
              <a:gd name="connsiteY2249" fmla="*/ 2385025 h 3248331"/>
              <a:gd name="connsiteX2250" fmla="*/ 437868 w 3981571"/>
              <a:gd name="connsiteY2250" fmla="*/ 2385025 h 3248331"/>
              <a:gd name="connsiteX2251" fmla="*/ 437868 w 3981571"/>
              <a:gd name="connsiteY2251" fmla="*/ 2384257 h 3248331"/>
              <a:gd name="connsiteX2252" fmla="*/ 438140 w 3981571"/>
              <a:gd name="connsiteY2252" fmla="*/ 2384257 h 3248331"/>
              <a:gd name="connsiteX2253" fmla="*/ 438140 w 3981571"/>
              <a:gd name="connsiteY2253" fmla="*/ 2383490 h 3248331"/>
              <a:gd name="connsiteX2254" fmla="*/ 439044 w 3981571"/>
              <a:gd name="connsiteY2254" fmla="*/ 2383490 h 3248331"/>
              <a:gd name="connsiteX2255" fmla="*/ 439044 w 3981571"/>
              <a:gd name="connsiteY2255" fmla="*/ 2382722 h 3248331"/>
              <a:gd name="connsiteX2256" fmla="*/ 439506 w 3981571"/>
              <a:gd name="connsiteY2256" fmla="*/ 2382722 h 3248331"/>
              <a:gd name="connsiteX2257" fmla="*/ 439506 w 3981571"/>
              <a:gd name="connsiteY2257" fmla="*/ 2381955 h 3248331"/>
              <a:gd name="connsiteX2258" fmla="*/ 439523 w 3981571"/>
              <a:gd name="connsiteY2258" fmla="*/ 2381955 h 3248331"/>
              <a:gd name="connsiteX2259" fmla="*/ 439523 w 3981571"/>
              <a:gd name="connsiteY2259" fmla="*/ 2381191 h 3248331"/>
              <a:gd name="connsiteX2260" fmla="*/ 440010 w 3981571"/>
              <a:gd name="connsiteY2260" fmla="*/ 2381191 h 3248331"/>
              <a:gd name="connsiteX2261" fmla="*/ 440010 w 3981571"/>
              <a:gd name="connsiteY2261" fmla="*/ 2380424 h 3248331"/>
              <a:gd name="connsiteX2262" fmla="*/ 440171 w 3981571"/>
              <a:gd name="connsiteY2262" fmla="*/ 2380424 h 3248331"/>
              <a:gd name="connsiteX2263" fmla="*/ 440171 w 3981571"/>
              <a:gd name="connsiteY2263" fmla="*/ 2379656 h 3248331"/>
              <a:gd name="connsiteX2264" fmla="*/ 440476 w 3981571"/>
              <a:gd name="connsiteY2264" fmla="*/ 2379656 h 3248331"/>
              <a:gd name="connsiteX2265" fmla="*/ 440476 w 3981571"/>
              <a:gd name="connsiteY2265" fmla="*/ 2378889 h 3248331"/>
              <a:gd name="connsiteX2266" fmla="*/ 440497 w 3981571"/>
              <a:gd name="connsiteY2266" fmla="*/ 2378889 h 3248331"/>
              <a:gd name="connsiteX2267" fmla="*/ 440497 w 3981571"/>
              <a:gd name="connsiteY2267" fmla="*/ 2378121 h 3248331"/>
              <a:gd name="connsiteX2268" fmla="*/ 440579 w 3981571"/>
              <a:gd name="connsiteY2268" fmla="*/ 2378121 h 3248331"/>
              <a:gd name="connsiteX2269" fmla="*/ 440579 w 3981571"/>
              <a:gd name="connsiteY2269" fmla="*/ 2377354 h 3248331"/>
              <a:gd name="connsiteX2270" fmla="*/ 440686 w 3981571"/>
              <a:gd name="connsiteY2270" fmla="*/ 2377354 h 3248331"/>
              <a:gd name="connsiteX2271" fmla="*/ 440686 w 3981571"/>
              <a:gd name="connsiteY2271" fmla="*/ 2376586 h 3248331"/>
              <a:gd name="connsiteX2272" fmla="*/ 440880 w 3981571"/>
              <a:gd name="connsiteY2272" fmla="*/ 2376586 h 3248331"/>
              <a:gd name="connsiteX2273" fmla="*/ 440880 w 3981571"/>
              <a:gd name="connsiteY2273" fmla="*/ 2375819 h 3248331"/>
              <a:gd name="connsiteX2274" fmla="*/ 441033 w 3981571"/>
              <a:gd name="connsiteY2274" fmla="*/ 2375819 h 3248331"/>
              <a:gd name="connsiteX2275" fmla="*/ 441033 w 3981571"/>
              <a:gd name="connsiteY2275" fmla="*/ 2375051 h 3248331"/>
              <a:gd name="connsiteX2276" fmla="*/ 441041 w 3981571"/>
              <a:gd name="connsiteY2276" fmla="*/ 2375051 h 3248331"/>
              <a:gd name="connsiteX2277" fmla="*/ 441041 w 3981571"/>
              <a:gd name="connsiteY2277" fmla="*/ 2374284 h 3248331"/>
              <a:gd name="connsiteX2278" fmla="*/ 441041 w 3981571"/>
              <a:gd name="connsiteY2278" fmla="*/ 2374284 h 3248331"/>
              <a:gd name="connsiteX2279" fmla="*/ 441041 w 3981571"/>
              <a:gd name="connsiteY2279" fmla="*/ 2373517 h 3248331"/>
              <a:gd name="connsiteX2280" fmla="*/ 441343 w 3981571"/>
              <a:gd name="connsiteY2280" fmla="*/ 2373517 h 3248331"/>
              <a:gd name="connsiteX2281" fmla="*/ 441343 w 3981571"/>
              <a:gd name="connsiteY2281" fmla="*/ 2372749 h 3248331"/>
              <a:gd name="connsiteX2282" fmla="*/ 441566 w 3981571"/>
              <a:gd name="connsiteY2282" fmla="*/ 2372749 h 3248331"/>
              <a:gd name="connsiteX2283" fmla="*/ 441566 w 3981571"/>
              <a:gd name="connsiteY2283" fmla="*/ 2371982 h 3248331"/>
              <a:gd name="connsiteX2284" fmla="*/ 441594 w 3981571"/>
              <a:gd name="connsiteY2284" fmla="*/ 2371982 h 3248331"/>
              <a:gd name="connsiteX2285" fmla="*/ 441594 w 3981571"/>
              <a:gd name="connsiteY2285" fmla="*/ 2371214 h 3248331"/>
              <a:gd name="connsiteX2286" fmla="*/ 441652 w 3981571"/>
              <a:gd name="connsiteY2286" fmla="*/ 2371214 h 3248331"/>
              <a:gd name="connsiteX2287" fmla="*/ 441652 w 3981571"/>
              <a:gd name="connsiteY2287" fmla="*/ 2370447 h 3248331"/>
              <a:gd name="connsiteX2288" fmla="*/ 442052 w 3981571"/>
              <a:gd name="connsiteY2288" fmla="*/ 2370447 h 3248331"/>
              <a:gd name="connsiteX2289" fmla="*/ 442052 w 3981571"/>
              <a:gd name="connsiteY2289" fmla="*/ 2369679 h 3248331"/>
              <a:gd name="connsiteX2290" fmla="*/ 442729 w 3981571"/>
              <a:gd name="connsiteY2290" fmla="*/ 2369679 h 3248331"/>
              <a:gd name="connsiteX2291" fmla="*/ 442729 w 3981571"/>
              <a:gd name="connsiteY2291" fmla="*/ 2368912 h 3248331"/>
              <a:gd name="connsiteX2292" fmla="*/ 442779 w 3981571"/>
              <a:gd name="connsiteY2292" fmla="*/ 2368912 h 3248331"/>
              <a:gd name="connsiteX2293" fmla="*/ 442779 w 3981571"/>
              <a:gd name="connsiteY2293" fmla="*/ 2368144 h 3248331"/>
              <a:gd name="connsiteX2294" fmla="*/ 442804 w 3981571"/>
              <a:gd name="connsiteY2294" fmla="*/ 2368144 h 3248331"/>
              <a:gd name="connsiteX2295" fmla="*/ 442804 w 3981571"/>
              <a:gd name="connsiteY2295" fmla="*/ 2367376 h 3248331"/>
              <a:gd name="connsiteX2296" fmla="*/ 443047 w 3981571"/>
              <a:gd name="connsiteY2296" fmla="*/ 2367376 h 3248331"/>
              <a:gd name="connsiteX2297" fmla="*/ 443047 w 3981571"/>
              <a:gd name="connsiteY2297" fmla="*/ 2366609 h 3248331"/>
              <a:gd name="connsiteX2298" fmla="*/ 443105 w 3981571"/>
              <a:gd name="connsiteY2298" fmla="*/ 2366609 h 3248331"/>
              <a:gd name="connsiteX2299" fmla="*/ 443105 w 3981571"/>
              <a:gd name="connsiteY2299" fmla="*/ 2365842 h 3248331"/>
              <a:gd name="connsiteX2300" fmla="*/ 443344 w 3981571"/>
              <a:gd name="connsiteY2300" fmla="*/ 2365842 h 3248331"/>
              <a:gd name="connsiteX2301" fmla="*/ 443344 w 3981571"/>
              <a:gd name="connsiteY2301" fmla="*/ 2365074 h 3248331"/>
              <a:gd name="connsiteX2302" fmla="*/ 443468 w 3981571"/>
              <a:gd name="connsiteY2302" fmla="*/ 2365074 h 3248331"/>
              <a:gd name="connsiteX2303" fmla="*/ 443468 w 3981571"/>
              <a:gd name="connsiteY2303" fmla="*/ 2364307 h 3248331"/>
              <a:gd name="connsiteX2304" fmla="*/ 443584 w 3981571"/>
              <a:gd name="connsiteY2304" fmla="*/ 2364307 h 3248331"/>
              <a:gd name="connsiteX2305" fmla="*/ 443584 w 3981571"/>
              <a:gd name="connsiteY2305" fmla="*/ 2363539 h 3248331"/>
              <a:gd name="connsiteX2306" fmla="*/ 444025 w 3981571"/>
              <a:gd name="connsiteY2306" fmla="*/ 2363539 h 3248331"/>
              <a:gd name="connsiteX2307" fmla="*/ 444025 w 3981571"/>
              <a:gd name="connsiteY2307" fmla="*/ 2362772 h 3248331"/>
              <a:gd name="connsiteX2308" fmla="*/ 444099 w 3981571"/>
              <a:gd name="connsiteY2308" fmla="*/ 2362772 h 3248331"/>
              <a:gd name="connsiteX2309" fmla="*/ 444099 w 3981571"/>
              <a:gd name="connsiteY2309" fmla="*/ 2362004 h 3248331"/>
              <a:gd name="connsiteX2310" fmla="*/ 444483 w 3981571"/>
              <a:gd name="connsiteY2310" fmla="*/ 2362004 h 3248331"/>
              <a:gd name="connsiteX2311" fmla="*/ 444483 w 3981571"/>
              <a:gd name="connsiteY2311" fmla="*/ 2361237 h 3248331"/>
              <a:gd name="connsiteX2312" fmla="*/ 445082 w 3981571"/>
              <a:gd name="connsiteY2312" fmla="*/ 2361237 h 3248331"/>
              <a:gd name="connsiteX2313" fmla="*/ 445082 w 3981571"/>
              <a:gd name="connsiteY2313" fmla="*/ 2360469 h 3248331"/>
              <a:gd name="connsiteX2314" fmla="*/ 445680 w 3981571"/>
              <a:gd name="connsiteY2314" fmla="*/ 2360469 h 3248331"/>
              <a:gd name="connsiteX2315" fmla="*/ 445680 w 3981571"/>
              <a:gd name="connsiteY2315" fmla="*/ 2359702 h 3248331"/>
              <a:gd name="connsiteX2316" fmla="*/ 445878 w 3981571"/>
              <a:gd name="connsiteY2316" fmla="*/ 2359702 h 3248331"/>
              <a:gd name="connsiteX2317" fmla="*/ 445878 w 3981571"/>
              <a:gd name="connsiteY2317" fmla="*/ 2358934 h 3248331"/>
              <a:gd name="connsiteX2318" fmla="*/ 446501 w 3981571"/>
              <a:gd name="connsiteY2318" fmla="*/ 2358934 h 3248331"/>
              <a:gd name="connsiteX2319" fmla="*/ 446501 w 3981571"/>
              <a:gd name="connsiteY2319" fmla="*/ 2358167 h 3248331"/>
              <a:gd name="connsiteX2320" fmla="*/ 446753 w 3981571"/>
              <a:gd name="connsiteY2320" fmla="*/ 2358167 h 3248331"/>
              <a:gd name="connsiteX2321" fmla="*/ 446753 w 3981571"/>
              <a:gd name="connsiteY2321" fmla="*/ 2357399 h 3248331"/>
              <a:gd name="connsiteX2322" fmla="*/ 447471 w 3981571"/>
              <a:gd name="connsiteY2322" fmla="*/ 2357399 h 3248331"/>
              <a:gd name="connsiteX2323" fmla="*/ 447471 w 3981571"/>
              <a:gd name="connsiteY2323" fmla="*/ 2356632 h 3248331"/>
              <a:gd name="connsiteX2324" fmla="*/ 447479 w 3981571"/>
              <a:gd name="connsiteY2324" fmla="*/ 2356632 h 3248331"/>
              <a:gd name="connsiteX2325" fmla="*/ 447479 w 3981571"/>
              <a:gd name="connsiteY2325" fmla="*/ 2355864 h 3248331"/>
              <a:gd name="connsiteX2326" fmla="*/ 448086 w 3981571"/>
              <a:gd name="connsiteY2326" fmla="*/ 2355864 h 3248331"/>
              <a:gd name="connsiteX2327" fmla="*/ 448086 w 3981571"/>
              <a:gd name="connsiteY2327" fmla="*/ 2355097 h 3248331"/>
              <a:gd name="connsiteX2328" fmla="*/ 448561 w 3981571"/>
              <a:gd name="connsiteY2328" fmla="*/ 2355097 h 3248331"/>
              <a:gd name="connsiteX2329" fmla="*/ 448561 w 3981571"/>
              <a:gd name="connsiteY2329" fmla="*/ 2354329 h 3248331"/>
              <a:gd name="connsiteX2330" fmla="*/ 448845 w 3981571"/>
              <a:gd name="connsiteY2330" fmla="*/ 2354329 h 3248331"/>
              <a:gd name="connsiteX2331" fmla="*/ 448845 w 3981571"/>
              <a:gd name="connsiteY2331" fmla="*/ 2353562 h 3248331"/>
              <a:gd name="connsiteX2332" fmla="*/ 449006 w 3981571"/>
              <a:gd name="connsiteY2332" fmla="*/ 2353562 h 3248331"/>
              <a:gd name="connsiteX2333" fmla="*/ 449006 w 3981571"/>
              <a:gd name="connsiteY2333" fmla="*/ 2352795 h 3248331"/>
              <a:gd name="connsiteX2334" fmla="*/ 449357 w 3981571"/>
              <a:gd name="connsiteY2334" fmla="*/ 2352795 h 3248331"/>
              <a:gd name="connsiteX2335" fmla="*/ 449357 w 3981571"/>
              <a:gd name="connsiteY2335" fmla="*/ 2352027 h 3248331"/>
              <a:gd name="connsiteX2336" fmla="*/ 449386 w 3981571"/>
              <a:gd name="connsiteY2336" fmla="*/ 2352027 h 3248331"/>
              <a:gd name="connsiteX2337" fmla="*/ 449386 w 3981571"/>
              <a:gd name="connsiteY2337" fmla="*/ 2351264 h 3248331"/>
              <a:gd name="connsiteX2338" fmla="*/ 449465 w 3981571"/>
              <a:gd name="connsiteY2338" fmla="*/ 2351264 h 3248331"/>
              <a:gd name="connsiteX2339" fmla="*/ 449465 w 3981571"/>
              <a:gd name="connsiteY2339" fmla="*/ 2350496 h 3248331"/>
              <a:gd name="connsiteX2340" fmla="*/ 450080 w 3981571"/>
              <a:gd name="connsiteY2340" fmla="*/ 2350496 h 3248331"/>
              <a:gd name="connsiteX2341" fmla="*/ 450080 w 3981571"/>
              <a:gd name="connsiteY2341" fmla="*/ 2349729 h 3248331"/>
              <a:gd name="connsiteX2342" fmla="*/ 451128 w 3981571"/>
              <a:gd name="connsiteY2342" fmla="*/ 2349729 h 3248331"/>
              <a:gd name="connsiteX2343" fmla="*/ 451128 w 3981571"/>
              <a:gd name="connsiteY2343" fmla="*/ 2348961 h 3248331"/>
              <a:gd name="connsiteX2344" fmla="*/ 451264 w 3981571"/>
              <a:gd name="connsiteY2344" fmla="*/ 2348961 h 3248331"/>
              <a:gd name="connsiteX2345" fmla="*/ 451264 w 3981571"/>
              <a:gd name="connsiteY2345" fmla="*/ 2348194 h 3248331"/>
              <a:gd name="connsiteX2346" fmla="*/ 451499 w 3981571"/>
              <a:gd name="connsiteY2346" fmla="*/ 2348194 h 3248331"/>
              <a:gd name="connsiteX2347" fmla="*/ 451499 w 3981571"/>
              <a:gd name="connsiteY2347" fmla="*/ 2347426 h 3248331"/>
              <a:gd name="connsiteX2348" fmla="*/ 451648 w 3981571"/>
              <a:gd name="connsiteY2348" fmla="*/ 2347426 h 3248331"/>
              <a:gd name="connsiteX2349" fmla="*/ 451648 w 3981571"/>
              <a:gd name="connsiteY2349" fmla="*/ 2346659 h 3248331"/>
              <a:gd name="connsiteX2350" fmla="*/ 451994 w 3981571"/>
              <a:gd name="connsiteY2350" fmla="*/ 2346659 h 3248331"/>
              <a:gd name="connsiteX2351" fmla="*/ 451994 w 3981571"/>
              <a:gd name="connsiteY2351" fmla="*/ 2345891 h 3248331"/>
              <a:gd name="connsiteX2352" fmla="*/ 453100 w 3981571"/>
              <a:gd name="connsiteY2352" fmla="*/ 2345891 h 3248331"/>
              <a:gd name="connsiteX2353" fmla="*/ 453100 w 3981571"/>
              <a:gd name="connsiteY2353" fmla="*/ 2345124 h 3248331"/>
              <a:gd name="connsiteX2354" fmla="*/ 453125 w 3981571"/>
              <a:gd name="connsiteY2354" fmla="*/ 2345124 h 3248331"/>
              <a:gd name="connsiteX2355" fmla="*/ 453125 w 3981571"/>
              <a:gd name="connsiteY2355" fmla="*/ 2344356 h 3248331"/>
              <a:gd name="connsiteX2356" fmla="*/ 453344 w 3981571"/>
              <a:gd name="connsiteY2356" fmla="*/ 2344356 h 3248331"/>
              <a:gd name="connsiteX2357" fmla="*/ 453344 w 3981571"/>
              <a:gd name="connsiteY2357" fmla="*/ 2343589 h 3248331"/>
              <a:gd name="connsiteX2358" fmla="*/ 453608 w 3981571"/>
              <a:gd name="connsiteY2358" fmla="*/ 2343589 h 3248331"/>
              <a:gd name="connsiteX2359" fmla="*/ 453608 w 3981571"/>
              <a:gd name="connsiteY2359" fmla="*/ 2342821 h 3248331"/>
              <a:gd name="connsiteX2360" fmla="*/ 454665 w 3981571"/>
              <a:gd name="connsiteY2360" fmla="*/ 2342821 h 3248331"/>
              <a:gd name="connsiteX2361" fmla="*/ 454665 w 3981571"/>
              <a:gd name="connsiteY2361" fmla="*/ 2342054 h 3248331"/>
              <a:gd name="connsiteX2362" fmla="*/ 454718 w 3981571"/>
              <a:gd name="connsiteY2362" fmla="*/ 2342054 h 3248331"/>
              <a:gd name="connsiteX2363" fmla="*/ 454718 w 3981571"/>
              <a:gd name="connsiteY2363" fmla="*/ 2341286 h 3248331"/>
              <a:gd name="connsiteX2364" fmla="*/ 454883 w 3981571"/>
              <a:gd name="connsiteY2364" fmla="*/ 2341286 h 3248331"/>
              <a:gd name="connsiteX2365" fmla="*/ 454883 w 3981571"/>
              <a:gd name="connsiteY2365" fmla="*/ 2340519 h 3248331"/>
              <a:gd name="connsiteX2366" fmla="*/ 455003 w 3981571"/>
              <a:gd name="connsiteY2366" fmla="*/ 2340519 h 3248331"/>
              <a:gd name="connsiteX2367" fmla="*/ 455003 w 3981571"/>
              <a:gd name="connsiteY2367" fmla="*/ 2339751 h 3248331"/>
              <a:gd name="connsiteX2368" fmla="*/ 455185 w 3981571"/>
              <a:gd name="connsiteY2368" fmla="*/ 2339751 h 3248331"/>
              <a:gd name="connsiteX2369" fmla="*/ 455185 w 3981571"/>
              <a:gd name="connsiteY2369" fmla="*/ 2338984 h 3248331"/>
              <a:gd name="connsiteX2370" fmla="*/ 455213 w 3981571"/>
              <a:gd name="connsiteY2370" fmla="*/ 2338984 h 3248331"/>
              <a:gd name="connsiteX2371" fmla="*/ 455213 w 3981571"/>
              <a:gd name="connsiteY2371" fmla="*/ 2338216 h 3248331"/>
              <a:gd name="connsiteX2372" fmla="*/ 455445 w 3981571"/>
              <a:gd name="connsiteY2372" fmla="*/ 2338216 h 3248331"/>
              <a:gd name="connsiteX2373" fmla="*/ 455445 w 3981571"/>
              <a:gd name="connsiteY2373" fmla="*/ 2337449 h 3248331"/>
              <a:gd name="connsiteX2374" fmla="*/ 455474 w 3981571"/>
              <a:gd name="connsiteY2374" fmla="*/ 2337449 h 3248331"/>
              <a:gd name="connsiteX2375" fmla="*/ 455474 w 3981571"/>
              <a:gd name="connsiteY2375" fmla="*/ 2336681 h 3248331"/>
              <a:gd name="connsiteX2376" fmla="*/ 455779 w 3981571"/>
              <a:gd name="connsiteY2376" fmla="*/ 2336681 h 3248331"/>
              <a:gd name="connsiteX2377" fmla="*/ 455779 w 3981571"/>
              <a:gd name="connsiteY2377" fmla="*/ 2335914 h 3248331"/>
              <a:gd name="connsiteX2378" fmla="*/ 456534 w 3981571"/>
              <a:gd name="connsiteY2378" fmla="*/ 2335914 h 3248331"/>
              <a:gd name="connsiteX2379" fmla="*/ 456534 w 3981571"/>
              <a:gd name="connsiteY2379" fmla="*/ 2335147 h 3248331"/>
              <a:gd name="connsiteX2380" fmla="*/ 456724 w 3981571"/>
              <a:gd name="connsiteY2380" fmla="*/ 2335147 h 3248331"/>
              <a:gd name="connsiteX2381" fmla="*/ 456724 w 3981571"/>
              <a:gd name="connsiteY2381" fmla="*/ 2334379 h 3248331"/>
              <a:gd name="connsiteX2382" fmla="*/ 456753 w 3981571"/>
              <a:gd name="connsiteY2382" fmla="*/ 2334379 h 3248331"/>
              <a:gd name="connsiteX2383" fmla="*/ 456753 w 3981571"/>
              <a:gd name="connsiteY2383" fmla="*/ 2333612 h 3248331"/>
              <a:gd name="connsiteX2384" fmla="*/ 457013 w 3981571"/>
              <a:gd name="connsiteY2384" fmla="*/ 2333612 h 3248331"/>
              <a:gd name="connsiteX2385" fmla="*/ 457013 w 3981571"/>
              <a:gd name="connsiteY2385" fmla="*/ 2332844 h 3248331"/>
              <a:gd name="connsiteX2386" fmla="*/ 457285 w 3981571"/>
              <a:gd name="connsiteY2386" fmla="*/ 2332844 h 3248331"/>
              <a:gd name="connsiteX2387" fmla="*/ 457285 w 3981571"/>
              <a:gd name="connsiteY2387" fmla="*/ 2332077 h 3248331"/>
              <a:gd name="connsiteX2388" fmla="*/ 457413 w 3981571"/>
              <a:gd name="connsiteY2388" fmla="*/ 2332077 h 3248331"/>
              <a:gd name="connsiteX2389" fmla="*/ 457413 w 3981571"/>
              <a:gd name="connsiteY2389" fmla="*/ 2331309 h 3248331"/>
              <a:gd name="connsiteX2390" fmla="*/ 457521 w 3981571"/>
              <a:gd name="connsiteY2390" fmla="*/ 2331309 h 3248331"/>
              <a:gd name="connsiteX2391" fmla="*/ 457521 w 3981571"/>
              <a:gd name="connsiteY2391" fmla="*/ 2330542 h 3248331"/>
              <a:gd name="connsiteX2392" fmla="*/ 457649 w 3981571"/>
              <a:gd name="connsiteY2392" fmla="*/ 2330542 h 3248331"/>
              <a:gd name="connsiteX2393" fmla="*/ 457649 w 3981571"/>
              <a:gd name="connsiteY2393" fmla="*/ 2329774 h 3248331"/>
              <a:gd name="connsiteX2394" fmla="*/ 457892 w 3981571"/>
              <a:gd name="connsiteY2394" fmla="*/ 2329774 h 3248331"/>
              <a:gd name="connsiteX2395" fmla="*/ 457892 w 3981571"/>
              <a:gd name="connsiteY2395" fmla="*/ 2329007 h 3248331"/>
              <a:gd name="connsiteX2396" fmla="*/ 458053 w 3981571"/>
              <a:gd name="connsiteY2396" fmla="*/ 2329007 h 3248331"/>
              <a:gd name="connsiteX2397" fmla="*/ 458053 w 3981571"/>
              <a:gd name="connsiteY2397" fmla="*/ 2328239 h 3248331"/>
              <a:gd name="connsiteX2398" fmla="*/ 458107 w 3981571"/>
              <a:gd name="connsiteY2398" fmla="*/ 2328239 h 3248331"/>
              <a:gd name="connsiteX2399" fmla="*/ 458107 w 3981571"/>
              <a:gd name="connsiteY2399" fmla="*/ 2327472 h 3248331"/>
              <a:gd name="connsiteX2400" fmla="*/ 458920 w 3981571"/>
              <a:gd name="connsiteY2400" fmla="*/ 2327472 h 3248331"/>
              <a:gd name="connsiteX2401" fmla="*/ 458920 w 3981571"/>
              <a:gd name="connsiteY2401" fmla="*/ 2326704 h 3248331"/>
              <a:gd name="connsiteX2402" fmla="*/ 458948 w 3981571"/>
              <a:gd name="connsiteY2402" fmla="*/ 2326704 h 3248331"/>
              <a:gd name="connsiteX2403" fmla="*/ 458948 w 3981571"/>
              <a:gd name="connsiteY2403" fmla="*/ 2325937 h 3248331"/>
              <a:gd name="connsiteX2404" fmla="*/ 459126 w 3981571"/>
              <a:gd name="connsiteY2404" fmla="*/ 2325937 h 3248331"/>
              <a:gd name="connsiteX2405" fmla="*/ 459126 w 3981571"/>
              <a:gd name="connsiteY2405" fmla="*/ 2325169 h 3248331"/>
              <a:gd name="connsiteX2406" fmla="*/ 459241 w 3981571"/>
              <a:gd name="connsiteY2406" fmla="*/ 2325169 h 3248331"/>
              <a:gd name="connsiteX2407" fmla="*/ 459241 w 3981571"/>
              <a:gd name="connsiteY2407" fmla="*/ 2324402 h 3248331"/>
              <a:gd name="connsiteX2408" fmla="*/ 459464 w 3981571"/>
              <a:gd name="connsiteY2408" fmla="*/ 2324402 h 3248331"/>
              <a:gd name="connsiteX2409" fmla="*/ 459464 w 3981571"/>
              <a:gd name="connsiteY2409" fmla="*/ 2323634 h 3248331"/>
              <a:gd name="connsiteX2410" fmla="*/ 459634 w 3981571"/>
              <a:gd name="connsiteY2410" fmla="*/ 2323634 h 3248331"/>
              <a:gd name="connsiteX2411" fmla="*/ 459634 w 3981571"/>
              <a:gd name="connsiteY2411" fmla="*/ 2322867 h 3248331"/>
              <a:gd name="connsiteX2412" fmla="*/ 459918 w 3981571"/>
              <a:gd name="connsiteY2412" fmla="*/ 2322867 h 3248331"/>
              <a:gd name="connsiteX2413" fmla="*/ 459918 w 3981571"/>
              <a:gd name="connsiteY2413" fmla="*/ 2322099 h 3248331"/>
              <a:gd name="connsiteX2414" fmla="*/ 459964 w 3981571"/>
              <a:gd name="connsiteY2414" fmla="*/ 2322099 h 3248331"/>
              <a:gd name="connsiteX2415" fmla="*/ 459964 w 3981571"/>
              <a:gd name="connsiteY2415" fmla="*/ 2321332 h 3248331"/>
              <a:gd name="connsiteX2416" fmla="*/ 460038 w 3981571"/>
              <a:gd name="connsiteY2416" fmla="*/ 2321332 h 3248331"/>
              <a:gd name="connsiteX2417" fmla="*/ 460038 w 3981571"/>
              <a:gd name="connsiteY2417" fmla="*/ 2320564 h 3248331"/>
              <a:gd name="connsiteX2418" fmla="*/ 460570 w 3981571"/>
              <a:gd name="connsiteY2418" fmla="*/ 2320564 h 3248331"/>
              <a:gd name="connsiteX2419" fmla="*/ 460570 w 3981571"/>
              <a:gd name="connsiteY2419" fmla="*/ 2319797 h 3248331"/>
              <a:gd name="connsiteX2420" fmla="*/ 460946 w 3981571"/>
              <a:gd name="connsiteY2420" fmla="*/ 2319797 h 3248331"/>
              <a:gd name="connsiteX2421" fmla="*/ 460946 w 3981571"/>
              <a:gd name="connsiteY2421" fmla="*/ 2319029 h 3248331"/>
              <a:gd name="connsiteX2422" fmla="*/ 461185 w 3981571"/>
              <a:gd name="connsiteY2422" fmla="*/ 2319029 h 3248331"/>
              <a:gd name="connsiteX2423" fmla="*/ 461185 w 3981571"/>
              <a:gd name="connsiteY2423" fmla="*/ 2318262 h 3248331"/>
              <a:gd name="connsiteX2424" fmla="*/ 461260 w 3981571"/>
              <a:gd name="connsiteY2424" fmla="*/ 2318262 h 3248331"/>
              <a:gd name="connsiteX2425" fmla="*/ 461260 w 3981571"/>
              <a:gd name="connsiteY2425" fmla="*/ 2317494 h 3248331"/>
              <a:gd name="connsiteX2426" fmla="*/ 461272 w 3981571"/>
              <a:gd name="connsiteY2426" fmla="*/ 2317494 h 3248331"/>
              <a:gd name="connsiteX2427" fmla="*/ 461272 w 3981571"/>
              <a:gd name="connsiteY2427" fmla="*/ 2316727 h 3248331"/>
              <a:gd name="connsiteX2428" fmla="*/ 461520 w 3981571"/>
              <a:gd name="connsiteY2428" fmla="*/ 2316727 h 3248331"/>
              <a:gd name="connsiteX2429" fmla="*/ 461520 w 3981571"/>
              <a:gd name="connsiteY2429" fmla="*/ 2315960 h 3248331"/>
              <a:gd name="connsiteX2430" fmla="*/ 461821 w 3981571"/>
              <a:gd name="connsiteY2430" fmla="*/ 2315960 h 3248331"/>
              <a:gd name="connsiteX2431" fmla="*/ 461821 w 3981571"/>
              <a:gd name="connsiteY2431" fmla="*/ 2315192 h 3248331"/>
              <a:gd name="connsiteX2432" fmla="*/ 461829 w 3981571"/>
              <a:gd name="connsiteY2432" fmla="*/ 2315192 h 3248331"/>
              <a:gd name="connsiteX2433" fmla="*/ 461829 w 3981571"/>
              <a:gd name="connsiteY2433" fmla="*/ 2314429 h 3248331"/>
              <a:gd name="connsiteX2434" fmla="*/ 462225 w 3981571"/>
              <a:gd name="connsiteY2434" fmla="*/ 2314429 h 3248331"/>
              <a:gd name="connsiteX2435" fmla="*/ 462225 w 3981571"/>
              <a:gd name="connsiteY2435" fmla="*/ 2313661 h 3248331"/>
              <a:gd name="connsiteX2436" fmla="*/ 462357 w 3981571"/>
              <a:gd name="connsiteY2436" fmla="*/ 2313661 h 3248331"/>
              <a:gd name="connsiteX2437" fmla="*/ 462357 w 3981571"/>
              <a:gd name="connsiteY2437" fmla="*/ 2312894 h 3248331"/>
              <a:gd name="connsiteX2438" fmla="*/ 462498 w 3981571"/>
              <a:gd name="connsiteY2438" fmla="*/ 2312894 h 3248331"/>
              <a:gd name="connsiteX2439" fmla="*/ 462498 w 3981571"/>
              <a:gd name="connsiteY2439" fmla="*/ 2312126 h 3248331"/>
              <a:gd name="connsiteX2440" fmla="*/ 462634 w 3981571"/>
              <a:gd name="connsiteY2440" fmla="*/ 2312126 h 3248331"/>
              <a:gd name="connsiteX2441" fmla="*/ 462634 w 3981571"/>
              <a:gd name="connsiteY2441" fmla="*/ 2311359 h 3248331"/>
              <a:gd name="connsiteX2442" fmla="*/ 462650 w 3981571"/>
              <a:gd name="connsiteY2442" fmla="*/ 2311359 h 3248331"/>
              <a:gd name="connsiteX2443" fmla="*/ 462650 w 3981571"/>
              <a:gd name="connsiteY2443" fmla="*/ 2310591 h 3248331"/>
              <a:gd name="connsiteX2444" fmla="*/ 463455 w 3981571"/>
              <a:gd name="connsiteY2444" fmla="*/ 2310591 h 3248331"/>
              <a:gd name="connsiteX2445" fmla="*/ 463455 w 3981571"/>
              <a:gd name="connsiteY2445" fmla="*/ 2309824 h 3248331"/>
              <a:gd name="connsiteX2446" fmla="*/ 463455 w 3981571"/>
              <a:gd name="connsiteY2446" fmla="*/ 2309824 h 3248331"/>
              <a:gd name="connsiteX2447" fmla="*/ 463455 w 3981571"/>
              <a:gd name="connsiteY2447" fmla="*/ 2309056 h 3248331"/>
              <a:gd name="connsiteX2448" fmla="*/ 463459 w 3981571"/>
              <a:gd name="connsiteY2448" fmla="*/ 2309056 h 3248331"/>
              <a:gd name="connsiteX2449" fmla="*/ 463459 w 3981571"/>
              <a:gd name="connsiteY2449" fmla="*/ 2308289 h 3248331"/>
              <a:gd name="connsiteX2450" fmla="*/ 463488 w 3981571"/>
              <a:gd name="connsiteY2450" fmla="*/ 2308289 h 3248331"/>
              <a:gd name="connsiteX2451" fmla="*/ 463488 w 3981571"/>
              <a:gd name="connsiteY2451" fmla="*/ 2307521 h 3248331"/>
              <a:gd name="connsiteX2452" fmla="*/ 463703 w 3981571"/>
              <a:gd name="connsiteY2452" fmla="*/ 2307521 h 3248331"/>
              <a:gd name="connsiteX2453" fmla="*/ 463703 w 3981571"/>
              <a:gd name="connsiteY2453" fmla="*/ 2306754 h 3248331"/>
              <a:gd name="connsiteX2454" fmla="*/ 464202 w 3981571"/>
              <a:gd name="connsiteY2454" fmla="*/ 2306754 h 3248331"/>
              <a:gd name="connsiteX2455" fmla="*/ 464202 w 3981571"/>
              <a:gd name="connsiteY2455" fmla="*/ 2305986 h 3248331"/>
              <a:gd name="connsiteX2456" fmla="*/ 464347 w 3981571"/>
              <a:gd name="connsiteY2456" fmla="*/ 2305986 h 3248331"/>
              <a:gd name="connsiteX2457" fmla="*/ 464347 w 3981571"/>
              <a:gd name="connsiteY2457" fmla="*/ 2305219 h 3248331"/>
              <a:gd name="connsiteX2458" fmla="*/ 464689 w 3981571"/>
              <a:gd name="connsiteY2458" fmla="*/ 2305219 h 3248331"/>
              <a:gd name="connsiteX2459" fmla="*/ 464689 w 3981571"/>
              <a:gd name="connsiteY2459" fmla="*/ 2304452 h 3248331"/>
              <a:gd name="connsiteX2460" fmla="*/ 464751 w 3981571"/>
              <a:gd name="connsiteY2460" fmla="*/ 2304452 h 3248331"/>
              <a:gd name="connsiteX2461" fmla="*/ 464751 w 3981571"/>
              <a:gd name="connsiteY2461" fmla="*/ 2303684 h 3248331"/>
              <a:gd name="connsiteX2462" fmla="*/ 464805 w 3981571"/>
              <a:gd name="connsiteY2462" fmla="*/ 2303684 h 3248331"/>
              <a:gd name="connsiteX2463" fmla="*/ 464805 w 3981571"/>
              <a:gd name="connsiteY2463" fmla="*/ 2302917 h 3248331"/>
              <a:gd name="connsiteX2464" fmla="*/ 465044 w 3981571"/>
              <a:gd name="connsiteY2464" fmla="*/ 2302917 h 3248331"/>
              <a:gd name="connsiteX2465" fmla="*/ 465044 w 3981571"/>
              <a:gd name="connsiteY2465" fmla="*/ 2302149 h 3248331"/>
              <a:gd name="connsiteX2466" fmla="*/ 465316 w 3981571"/>
              <a:gd name="connsiteY2466" fmla="*/ 2302149 h 3248331"/>
              <a:gd name="connsiteX2467" fmla="*/ 465316 w 3981571"/>
              <a:gd name="connsiteY2467" fmla="*/ 2301382 h 3248331"/>
              <a:gd name="connsiteX2468" fmla="*/ 465481 w 3981571"/>
              <a:gd name="connsiteY2468" fmla="*/ 2301382 h 3248331"/>
              <a:gd name="connsiteX2469" fmla="*/ 465481 w 3981571"/>
              <a:gd name="connsiteY2469" fmla="*/ 2300614 h 3248331"/>
              <a:gd name="connsiteX2470" fmla="*/ 465481 w 3981571"/>
              <a:gd name="connsiteY2470" fmla="*/ 2300614 h 3248331"/>
              <a:gd name="connsiteX2471" fmla="*/ 465481 w 3981571"/>
              <a:gd name="connsiteY2471" fmla="*/ 2299847 h 3248331"/>
              <a:gd name="connsiteX2472" fmla="*/ 465638 w 3981571"/>
              <a:gd name="connsiteY2472" fmla="*/ 2299847 h 3248331"/>
              <a:gd name="connsiteX2473" fmla="*/ 465638 w 3981571"/>
              <a:gd name="connsiteY2473" fmla="*/ 2299079 h 3248331"/>
              <a:gd name="connsiteX2474" fmla="*/ 466282 w 3981571"/>
              <a:gd name="connsiteY2474" fmla="*/ 2299079 h 3248331"/>
              <a:gd name="connsiteX2475" fmla="*/ 466282 w 3981571"/>
              <a:gd name="connsiteY2475" fmla="*/ 2298312 h 3248331"/>
              <a:gd name="connsiteX2476" fmla="*/ 466608 w 3981571"/>
              <a:gd name="connsiteY2476" fmla="*/ 2298312 h 3248331"/>
              <a:gd name="connsiteX2477" fmla="*/ 466608 w 3981571"/>
              <a:gd name="connsiteY2477" fmla="*/ 2297544 h 3248331"/>
              <a:gd name="connsiteX2478" fmla="*/ 466740 w 3981571"/>
              <a:gd name="connsiteY2478" fmla="*/ 2297544 h 3248331"/>
              <a:gd name="connsiteX2479" fmla="*/ 466740 w 3981571"/>
              <a:gd name="connsiteY2479" fmla="*/ 2296777 h 3248331"/>
              <a:gd name="connsiteX2480" fmla="*/ 466757 w 3981571"/>
              <a:gd name="connsiteY2480" fmla="*/ 2296777 h 3248331"/>
              <a:gd name="connsiteX2481" fmla="*/ 466757 w 3981571"/>
              <a:gd name="connsiteY2481" fmla="*/ 2296009 h 3248331"/>
              <a:gd name="connsiteX2482" fmla="*/ 466839 w 3981571"/>
              <a:gd name="connsiteY2482" fmla="*/ 2296009 h 3248331"/>
              <a:gd name="connsiteX2483" fmla="*/ 466839 w 3981571"/>
              <a:gd name="connsiteY2483" fmla="*/ 2295242 h 3248331"/>
              <a:gd name="connsiteX2484" fmla="*/ 466881 w 3981571"/>
              <a:gd name="connsiteY2484" fmla="*/ 2295242 h 3248331"/>
              <a:gd name="connsiteX2485" fmla="*/ 466881 w 3981571"/>
              <a:gd name="connsiteY2485" fmla="*/ 2294474 h 3248331"/>
              <a:gd name="connsiteX2486" fmla="*/ 467269 w 3981571"/>
              <a:gd name="connsiteY2486" fmla="*/ 2294474 h 3248331"/>
              <a:gd name="connsiteX2487" fmla="*/ 467269 w 3981571"/>
              <a:gd name="connsiteY2487" fmla="*/ 2293707 h 3248331"/>
              <a:gd name="connsiteX2488" fmla="*/ 467528 w 3981571"/>
              <a:gd name="connsiteY2488" fmla="*/ 2293707 h 3248331"/>
              <a:gd name="connsiteX2489" fmla="*/ 467528 w 3981571"/>
              <a:gd name="connsiteY2489" fmla="*/ 2292939 h 3248331"/>
              <a:gd name="connsiteX2490" fmla="*/ 467594 w 3981571"/>
              <a:gd name="connsiteY2490" fmla="*/ 2292939 h 3248331"/>
              <a:gd name="connsiteX2491" fmla="*/ 467594 w 3981571"/>
              <a:gd name="connsiteY2491" fmla="*/ 2292172 h 3248331"/>
              <a:gd name="connsiteX2492" fmla="*/ 467863 w 3981571"/>
              <a:gd name="connsiteY2492" fmla="*/ 2292172 h 3248331"/>
              <a:gd name="connsiteX2493" fmla="*/ 467863 w 3981571"/>
              <a:gd name="connsiteY2493" fmla="*/ 2291404 h 3248331"/>
              <a:gd name="connsiteX2494" fmla="*/ 468424 w 3981571"/>
              <a:gd name="connsiteY2494" fmla="*/ 2291404 h 3248331"/>
              <a:gd name="connsiteX2495" fmla="*/ 468424 w 3981571"/>
              <a:gd name="connsiteY2495" fmla="*/ 2290637 h 3248331"/>
              <a:gd name="connsiteX2496" fmla="*/ 468672 w 3981571"/>
              <a:gd name="connsiteY2496" fmla="*/ 2290637 h 3248331"/>
              <a:gd name="connsiteX2497" fmla="*/ 468672 w 3981571"/>
              <a:gd name="connsiteY2497" fmla="*/ 2289869 h 3248331"/>
              <a:gd name="connsiteX2498" fmla="*/ 468820 w 3981571"/>
              <a:gd name="connsiteY2498" fmla="*/ 2289869 h 3248331"/>
              <a:gd name="connsiteX2499" fmla="*/ 468820 w 3981571"/>
              <a:gd name="connsiteY2499" fmla="*/ 2289102 h 3248331"/>
              <a:gd name="connsiteX2500" fmla="*/ 469221 w 3981571"/>
              <a:gd name="connsiteY2500" fmla="*/ 2289102 h 3248331"/>
              <a:gd name="connsiteX2501" fmla="*/ 469221 w 3981571"/>
              <a:gd name="connsiteY2501" fmla="*/ 2288334 h 3248331"/>
              <a:gd name="connsiteX2502" fmla="*/ 469650 w 3981571"/>
              <a:gd name="connsiteY2502" fmla="*/ 2288334 h 3248331"/>
              <a:gd name="connsiteX2503" fmla="*/ 469650 w 3981571"/>
              <a:gd name="connsiteY2503" fmla="*/ 2287567 h 3248331"/>
              <a:gd name="connsiteX2504" fmla="*/ 469679 w 3981571"/>
              <a:gd name="connsiteY2504" fmla="*/ 2287567 h 3248331"/>
              <a:gd name="connsiteX2505" fmla="*/ 469679 w 3981571"/>
              <a:gd name="connsiteY2505" fmla="*/ 2286799 h 3248331"/>
              <a:gd name="connsiteX2506" fmla="*/ 471173 w 3981571"/>
              <a:gd name="connsiteY2506" fmla="*/ 2286799 h 3248331"/>
              <a:gd name="connsiteX2507" fmla="*/ 471173 w 3981571"/>
              <a:gd name="connsiteY2507" fmla="*/ 2286032 h 3248331"/>
              <a:gd name="connsiteX2508" fmla="*/ 472089 w 3981571"/>
              <a:gd name="connsiteY2508" fmla="*/ 2286032 h 3248331"/>
              <a:gd name="connsiteX2509" fmla="*/ 472089 w 3981571"/>
              <a:gd name="connsiteY2509" fmla="*/ 2285265 h 3248331"/>
              <a:gd name="connsiteX2510" fmla="*/ 472667 w 3981571"/>
              <a:gd name="connsiteY2510" fmla="*/ 2285265 h 3248331"/>
              <a:gd name="connsiteX2511" fmla="*/ 472667 w 3981571"/>
              <a:gd name="connsiteY2511" fmla="*/ 2284497 h 3248331"/>
              <a:gd name="connsiteX2512" fmla="*/ 472683 w 3981571"/>
              <a:gd name="connsiteY2512" fmla="*/ 2284497 h 3248331"/>
              <a:gd name="connsiteX2513" fmla="*/ 472683 w 3981571"/>
              <a:gd name="connsiteY2513" fmla="*/ 2283730 h 3248331"/>
              <a:gd name="connsiteX2514" fmla="*/ 472989 w 3981571"/>
              <a:gd name="connsiteY2514" fmla="*/ 2283730 h 3248331"/>
              <a:gd name="connsiteX2515" fmla="*/ 472989 w 3981571"/>
              <a:gd name="connsiteY2515" fmla="*/ 2282966 h 3248331"/>
              <a:gd name="connsiteX2516" fmla="*/ 473017 w 3981571"/>
              <a:gd name="connsiteY2516" fmla="*/ 2282966 h 3248331"/>
              <a:gd name="connsiteX2517" fmla="*/ 473017 w 3981571"/>
              <a:gd name="connsiteY2517" fmla="*/ 2282199 h 3248331"/>
              <a:gd name="connsiteX2518" fmla="*/ 473719 w 3981571"/>
              <a:gd name="connsiteY2518" fmla="*/ 2282199 h 3248331"/>
              <a:gd name="connsiteX2519" fmla="*/ 473719 w 3981571"/>
              <a:gd name="connsiteY2519" fmla="*/ 2281431 h 3248331"/>
              <a:gd name="connsiteX2520" fmla="*/ 473880 w 3981571"/>
              <a:gd name="connsiteY2520" fmla="*/ 2281431 h 3248331"/>
              <a:gd name="connsiteX2521" fmla="*/ 473880 w 3981571"/>
              <a:gd name="connsiteY2521" fmla="*/ 2280664 h 3248331"/>
              <a:gd name="connsiteX2522" fmla="*/ 473975 w 3981571"/>
              <a:gd name="connsiteY2522" fmla="*/ 2280664 h 3248331"/>
              <a:gd name="connsiteX2523" fmla="*/ 473975 w 3981571"/>
              <a:gd name="connsiteY2523" fmla="*/ 2279896 h 3248331"/>
              <a:gd name="connsiteX2524" fmla="*/ 474635 w 3981571"/>
              <a:gd name="connsiteY2524" fmla="*/ 2279896 h 3248331"/>
              <a:gd name="connsiteX2525" fmla="*/ 474635 w 3981571"/>
              <a:gd name="connsiteY2525" fmla="*/ 2279129 h 3248331"/>
              <a:gd name="connsiteX2526" fmla="*/ 474924 w 3981571"/>
              <a:gd name="connsiteY2526" fmla="*/ 2279129 h 3248331"/>
              <a:gd name="connsiteX2527" fmla="*/ 474924 w 3981571"/>
              <a:gd name="connsiteY2527" fmla="*/ 2278361 h 3248331"/>
              <a:gd name="connsiteX2528" fmla="*/ 475684 w 3981571"/>
              <a:gd name="connsiteY2528" fmla="*/ 2278361 h 3248331"/>
              <a:gd name="connsiteX2529" fmla="*/ 475684 w 3981571"/>
              <a:gd name="connsiteY2529" fmla="*/ 2277594 h 3248331"/>
              <a:gd name="connsiteX2530" fmla="*/ 476018 w 3981571"/>
              <a:gd name="connsiteY2530" fmla="*/ 2277594 h 3248331"/>
              <a:gd name="connsiteX2531" fmla="*/ 476018 w 3981571"/>
              <a:gd name="connsiteY2531" fmla="*/ 2276826 h 3248331"/>
              <a:gd name="connsiteX2532" fmla="*/ 476047 w 3981571"/>
              <a:gd name="connsiteY2532" fmla="*/ 2276826 h 3248331"/>
              <a:gd name="connsiteX2533" fmla="*/ 476047 w 3981571"/>
              <a:gd name="connsiteY2533" fmla="*/ 2276059 h 3248331"/>
              <a:gd name="connsiteX2534" fmla="*/ 476550 w 3981571"/>
              <a:gd name="connsiteY2534" fmla="*/ 2276059 h 3248331"/>
              <a:gd name="connsiteX2535" fmla="*/ 476550 w 3981571"/>
              <a:gd name="connsiteY2535" fmla="*/ 2275291 h 3248331"/>
              <a:gd name="connsiteX2536" fmla="*/ 476781 w 3981571"/>
              <a:gd name="connsiteY2536" fmla="*/ 2275291 h 3248331"/>
              <a:gd name="connsiteX2537" fmla="*/ 476781 w 3981571"/>
              <a:gd name="connsiteY2537" fmla="*/ 2274524 h 3248331"/>
              <a:gd name="connsiteX2538" fmla="*/ 476802 w 3981571"/>
              <a:gd name="connsiteY2538" fmla="*/ 2274524 h 3248331"/>
              <a:gd name="connsiteX2539" fmla="*/ 476802 w 3981571"/>
              <a:gd name="connsiteY2539" fmla="*/ 2273757 h 3248331"/>
              <a:gd name="connsiteX2540" fmla="*/ 476979 w 3981571"/>
              <a:gd name="connsiteY2540" fmla="*/ 2273757 h 3248331"/>
              <a:gd name="connsiteX2541" fmla="*/ 476979 w 3981571"/>
              <a:gd name="connsiteY2541" fmla="*/ 2272989 h 3248331"/>
              <a:gd name="connsiteX2542" fmla="*/ 476996 w 3981571"/>
              <a:gd name="connsiteY2542" fmla="*/ 2272989 h 3248331"/>
              <a:gd name="connsiteX2543" fmla="*/ 476996 w 3981571"/>
              <a:gd name="connsiteY2543" fmla="*/ 2272222 h 3248331"/>
              <a:gd name="connsiteX2544" fmla="*/ 477074 w 3981571"/>
              <a:gd name="connsiteY2544" fmla="*/ 2272222 h 3248331"/>
              <a:gd name="connsiteX2545" fmla="*/ 477074 w 3981571"/>
              <a:gd name="connsiteY2545" fmla="*/ 2271454 h 3248331"/>
              <a:gd name="connsiteX2546" fmla="*/ 477314 w 3981571"/>
              <a:gd name="connsiteY2546" fmla="*/ 2271454 h 3248331"/>
              <a:gd name="connsiteX2547" fmla="*/ 477314 w 3981571"/>
              <a:gd name="connsiteY2547" fmla="*/ 2270687 h 3248331"/>
              <a:gd name="connsiteX2548" fmla="*/ 477342 w 3981571"/>
              <a:gd name="connsiteY2548" fmla="*/ 2270687 h 3248331"/>
              <a:gd name="connsiteX2549" fmla="*/ 477342 w 3981571"/>
              <a:gd name="connsiteY2549" fmla="*/ 2269919 h 3248331"/>
              <a:gd name="connsiteX2550" fmla="*/ 477565 w 3981571"/>
              <a:gd name="connsiteY2550" fmla="*/ 2269919 h 3248331"/>
              <a:gd name="connsiteX2551" fmla="*/ 477565 w 3981571"/>
              <a:gd name="connsiteY2551" fmla="*/ 2269151 h 3248331"/>
              <a:gd name="connsiteX2552" fmla="*/ 477685 w 3981571"/>
              <a:gd name="connsiteY2552" fmla="*/ 2269151 h 3248331"/>
              <a:gd name="connsiteX2553" fmla="*/ 477685 w 3981571"/>
              <a:gd name="connsiteY2553" fmla="*/ 2268384 h 3248331"/>
              <a:gd name="connsiteX2554" fmla="*/ 477842 w 3981571"/>
              <a:gd name="connsiteY2554" fmla="*/ 2268384 h 3248331"/>
              <a:gd name="connsiteX2555" fmla="*/ 477842 w 3981571"/>
              <a:gd name="connsiteY2555" fmla="*/ 2267617 h 3248331"/>
              <a:gd name="connsiteX2556" fmla="*/ 477916 w 3981571"/>
              <a:gd name="connsiteY2556" fmla="*/ 2267617 h 3248331"/>
              <a:gd name="connsiteX2557" fmla="*/ 477916 w 3981571"/>
              <a:gd name="connsiteY2557" fmla="*/ 2266849 h 3248331"/>
              <a:gd name="connsiteX2558" fmla="*/ 478011 w 3981571"/>
              <a:gd name="connsiteY2558" fmla="*/ 2266849 h 3248331"/>
              <a:gd name="connsiteX2559" fmla="*/ 478011 w 3981571"/>
              <a:gd name="connsiteY2559" fmla="*/ 2266082 h 3248331"/>
              <a:gd name="connsiteX2560" fmla="*/ 478102 w 3981571"/>
              <a:gd name="connsiteY2560" fmla="*/ 2266082 h 3248331"/>
              <a:gd name="connsiteX2561" fmla="*/ 478102 w 3981571"/>
              <a:gd name="connsiteY2561" fmla="*/ 2265314 h 3248331"/>
              <a:gd name="connsiteX2562" fmla="*/ 478292 w 3981571"/>
              <a:gd name="connsiteY2562" fmla="*/ 2265314 h 3248331"/>
              <a:gd name="connsiteX2563" fmla="*/ 478292 w 3981571"/>
              <a:gd name="connsiteY2563" fmla="*/ 2264547 h 3248331"/>
              <a:gd name="connsiteX2564" fmla="*/ 478564 w 3981571"/>
              <a:gd name="connsiteY2564" fmla="*/ 2264547 h 3248331"/>
              <a:gd name="connsiteX2565" fmla="*/ 478564 w 3981571"/>
              <a:gd name="connsiteY2565" fmla="*/ 2263779 h 3248331"/>
              <a:gd name="connsiteX2566" fmla="*/ 478766 w 3981571"/>
              <a:gd name="connsiteY2566" fmla="*/ 2263779 h 3248331"/>
              <a:gd name="connsiteX2567" fmla="*/ 478766 w 3981571"/>
              <a:gd name="connsiteY2567" fmla="*/ 2263012 h 3248331"/>
              <a:gd name="connsiteX2568" fmla="*/ 478779 w 3981571"/>
              <a:gd name="connsiteY2568" fmla="*/ 2263012 h 3248331"/>
              <a:gd name="connsiteX2569" fmla="*/ 478779 w 3981571"/>
              <a:gd name="connsiteY2569" fmla="*/ 2262244 h 3248331"/>
              <a:gd name="connsiteX2570" fmla="*/ 478944 w 3981571"/>
              <a:gd name="connsiteY2570" fmla="*/ 2262244 h 3248331"/>
              <a:gd name="connsiteX2571" fmla="*/ 478944 w 3981571"/>
              <a:gd name="connsiteY2571" fmla="*/ 2261477 h 3248331"/>
              <a:gd name="connsiteX2572" fmla="*/ 479303 w 3981571"/>
              <a:gd name="connsiteY2572" fmla="*/ 2261477 h 3248331"/>
              <a:gd name="connsiteX2573" fmla="*/ 479303 w 3981571"/>
              <a:gd name="connsiteY2573" fmla="*/ 2260709 h 3248331"/>
              <a:gd name="connsiteX2574" fmla="*/ 479526 w 3981571"/>
              <a:gd name="connsiteY2574" fmla="*/ 2260709 h 3248331"/>
              <a:gd name="connsiteX2575" fmla="*/ 479526 w 3981571"/>
              <a:gd name="connsiteY2575" fmla="*/ 2259942 h 3248331"/>
              <a:gd name="connsiteX2576" fmla="*/ 479716 w 3981571"/>
              <a:gd name="connsiteY2576" fmla="*/ 2259942 h 3248331"/>
              <a:gd name="connsiteX2577" fmla="*/ 479716 w 3981571"/>
              <a:gd name="connsiteY2577" fmla="*/ 2259174 h 3248331"/>
              <a:gd name="connsiteX2578" fmla="*/ 480458 w 3981571"/>
              <a:gd name="connsiteY2578" fmla="*/ 2259174 h 3248331"/>
              <a:gd name="connsiteX2579" fmla="*/ 480458 w 3981571"/>
              <a:gd name="connsiteY2579" fmla="*/ 2258407 h 3248331"/>
              <a:gd name="connsiteX2580" fmla="*/ 480850 w 3981571"/>
              <a:gd name="connsiteY2580" fmla="*/ 2258407 h 3248331"/>
              <a:gd name="connsiteX2581" fmla="*/ 480850 w 3981571"/>
              <a:gd name="connsiteY2581" fmla="*/ 2257639 h 3248331"/>
              <a:gd name="connsiteX2582" fmla="*/ 481358 w 3981571"/>
              <a:gd name="connsiteY2582" fmla="*/ 2257639 h 3248331"/>
              <a:gd name="connsiteX2583" fmla="*/ 481358 w 3981571"/>
              <a:gd name="connsiteY2583" fmla="*/ 2256872 h 3248331"/>
              <a:gd name="connsiteX2584" fmla="*/ 481701 w 3981571"/>
              <a:gd name="connsiteY2584" fmla="*/ 2256872 h 3248331"/>
              <a:gd name="connsiteX2585" fmla="*/ 481701 w 3981571"/>
              <a:gd name="connsiteY2585" fmla="*/ 2256104 h 3248331"/>
              <a:gd name="connsiteX2586" fmla="*/ 481919 w 3981571"/>
              <a:gd name="connsiteY2586" fmla="*/ 2256104 h 3248331"/>
              <a:gd name="connsiteX2587" fmla="*/ 481919 w 3981571"/>
              <a:gd name="connsiteY2587" fmla="*/ 2255337 h 3248331"/>
              <a:gd name="connsiteX2588" fmla="*/ 483228 w 3981571"/>
              <a:gd name="connsiteY2588" fmla="*/ 2255337 h 3248331"/>
              <a:gd name="connsiteX2589" fmla="*/ 483228 w 3981571"/>
              <a:gd name="connsiteY2589" fmla="*/ 2254570 h 3248331"/>
              <a:gd name="connsiteX2590" fmla="*/ 483430 w 3981571"/>
              <a:gd name="connsiteY2590" fmla="*/ 2254570 h 3248331"/>
              <a:gd name="connsiteX2591" fmla="*/ 483430 w 3981571"/>
              <a:gd name="connsiteY2591" fmla="*/ 2253802 h 3248331"/>
              <a:gd name="connsiteX2592" fmla="*/ 483554 w 3981571"/>
              <a:gd name="connsiteY2592" fmla="*/ 2253802 h 3248331"/>
              <a:gd name="connsiteX2593" fmla="*/ 483554 w 3981571"/>
              <a:gd name="connsiteY2593" fmla="*/ 2253035 h 3248331"/>
              <a:gd name="connsiteX2594" fmla="*/ 483715 w 3981571"/>
              <a:gd name="connsiteY2594" fmla="*/ 2253035 h 3248331"/>
              <a:gd name="connsiteX2595" fmla="*/ 483715 w 3981571"/>
              <a:gd name="connsiteY2595" fmla="*/ 2252271 h 3248331"/>
              <a:gd name="connsiteX2596" fmla="*/ 483871 w 3981571"/>
              <a:gd name="connsiteY2596" fmla="*/ 2252271 h 3248331"/>
              <a:gd name="connsiteX2597" fmla="*/ 483871 w 3981571"/>
              <a:gd name="connsiteY2597" fmla="*/ 2251504 h 3248331"/>
              <a:gd name="connsiteX2598" fmla="*/ 485052 w 3981571"/>
              <a:gd name="connsiteY2598" fmla="*/ 2251504 h 3248331"/>
              <a:gd name="connsiteX2599" fmla="*/ 485052 w 3981571"/>
              <a:gd name="connsiteY2599" fmla="*/ 2250736 h 3248331"/>
              <a:gd name="connsiteX2600" fmla="*/ 485114 w 3981571"/>
              <a:gd name="connsiteY2600" fmla="*/ 2250736 h 3248331"/>
              <a:gd name="connsiteX2601" fmla="*/ 485114 w 3981571"/>
              <a:gd name="connsiteY2601" fmla="*/ 2249969 h 3248331"/>
              <a:gd name="connsiteX2602" fmla="*/ 485502 w 3981571"/>
              <a:gd name="connsiteY2602" fmla="*/ 2249969 h 3248331"/>
              <a:gd name="connsiteX2603" fmla="*/ 485502 w 3981571"/>
              <a:gd name="connsiteY2603" fmla="*/ 2249201 h 3248331"/>
              <a:gd name="connsiteX2604" fmla="*/ 485617 w 3981571"/>
              <a:gd name="connsiteY2604" fmla="*/ 2249201 h 3248331"/>
              <a:gd name="connsiteX2605" fmla="*/ 485617 w 3981571"/>
              <a:gd name="connsiteY2605" fmla="*/ 2248434 h 3248331"/>
              <a:gd name="connsiteX2606" fmla="*/ 486257 w 3981571"/>
              <a:gd name="connsiteY2606" fmla="*/ 2248434 h 3248331"/>
              <a:gd name="connsiteX2607" fmla="*/ 486257 w 3981571"/>
              <a:gd name="connsiteY2607" fmla="*/ 2247666 h 3248331"/>
              <a:gd name="connsiteX2608" fmla="*/ 486401 w 3981571"/>
              <a:gd name="connsiteY2608" fmla="*/ 2247666 h 3248331"/>
              <a:gd name="connsiteX2609" fmla="*/ 486401 w 3981571"/>
              <a:gd name="connsiteY2609" fmla="*/ 2246899 h 3248331"/>
              <a:gd name="connsiteX2610" fmla="*/ 486637 w 3981571"/>
              <a:gd name="connsiteY2610" fmla="*/ 2246899 h 3248331"/>
              <a:gd name="connsiteX2611" fmla="*/ 486637 w 3981571"/>
              <a:gd name="connsiteY2611" fmla="*/ 2246131 h 3248331"/>
              <a:gd name="connsiteX2612" fmla="*/ 486909 w 3981571"/>
              <a:gd name="connsiteY2612" fmla="*/ 2246131 h 3248331"/>
              <a:gd name="connsiteX2613" fmla="*/ 486909 w 3981571"/>
              <a:gd name="connsiteY2613" fmla="*/ 2245364 h 3248331"/>
              <a:gd name="connsiteX2614" fmla="*/ 486954 w 3981571"/>
              <a:gd name="connsiteY2614" fmla="*/ 2245364 h 3248331"/>
              <a:gd name="connsiteX2615" fmla="*/ 486954 w 3981571"/>
              <a:gd name="connsiteY2615" fmla="*/ 2244596 h 3248331"/>
              <a:gd name="connsiteX2616" fmla="*/ 487012 w 3981571"/>
              <a:gd name="connsiteY2616" fmla="*/ 2244596 h 3248331"/>
              <a:gd name="connsiteX2617" fmla="*/ 487012 w 3981571"/>
              <a:gd name="connsiteY2617" fmla="*/ 2243829 h 3248331"/>
              <a:gd name="connsiteX2618" fmla="*/ 487437 w 3981571"/>
              <a:gd name="connsiteY2618" fmla="*/ 2243829 h 3248331"/>
              <a:gd name="connsiteX2619" fmla="*/ 487437 w 3981571"/>
              <a:gd name="connsiteY2619" fmla="*/ 2243062 h 3248331"/>
              <a:gd name="connsiteX2620" fmla="*/ 488386 w 3981571"/>
              <a:gd name="connsiteY2620" fmla="*/ 2243062 h 3248331"/>
              <a:gd name="connsiteX2621" fmla="*/ 488386 w 3981571"/>
              <a:gd name="connsiteY2621" fmla="*/ 2242294 h 3248331"/>
              <a:gd name="connsiteX2622" fmla="*/ 488572 w 3981571"/>
              <a:gd name="connsiteY2622" fmla="*/ 2242294 h 3248331"/>
              <a:gd name="connsiteX2623" fmla="*/ 488572 w 3981571"/>
              <a:gd name="connsiteY2623" fmla="*/ 2241526 h 3248331"/>
              <a:gd name="connsiteX2624" fmla="*/ 489055 w 3981571"/>
              <a:gd name="connsiteY2624" fmla="*/ 2241526 h 3248331"/>
              <a:gd name="connsiteX2625" fmla="*/ 489055 w 3981571"/>
              <a:gd name="connsiteY2625" fmla="*/ 2240759 h 3248331"/>
              <a:gd name="connsiteX2626" fmla="*/ 489352 w 3981571"/>
              <a:gd name="connsiteY2626" fmla="*/ 2240759 h 3248331"/>
              <a:gd name="connsiteX2627" fmla="*/ 489352 w 3981571"/>
              <a:gd name="connsiteY2627" fmla="*/ 2239991 h 3248331"/>
              <a:gd name="connsiteX2628" fmla="*/ 489592 w 3981571"/>
              <a:gd name="connsiteY2628" fmla="*/ 2239991 h 3248331"/>
              <a:gd name="connsiteX2629" fmla="*/ 489592 w 3981571"/>
              <a:gd name="connsiteY2629" fmla="*/ 2239224 h 3248331"/>
              <a:gd name="connsiteX2630" fmla="*/ 489851 w 3981571"/>
              <a:gd name="connsiteY2630" fmla="*/ 2239224 h 3248331"/>
              <a:gd name="connsiteX2631" fmla="*/ 489851 w 3981571"/>
              <a:gd name="connsiteY2631" fmla="*/ 2238456 h 3248331"/>
              <a:gd name="connsiteX2632" fmla="*/ 489913 w 3981571"/>
              <a:gd name="connsiteY2632" fmla="*/ 2238456 h 3248331"/>
              <a:gd name="connsiteX2633" fmla="*/ 489913 w 3981571"/>
              <a:gd name="connsiteY2633" fmla="*/ 2237689 h 3248331"/>
              <a:gd name="connsiteX2634" fmla="*/ 489922 w 3981571"/>
              <a:gd name="connsiteY2634" fmla="*/ 2237689 h 3248331"/>
              <a:gd name="connsiteX2635" fmla="*/ 489922 w 3981571"/>
              <a:gd name="connsiteY2635" fmla="*/ 2236922 h 3248331"/>
              <a:gd name="connsiteX2636" fmla="*/ 490091 w 3981571"/>
              <a:gd name="connsiteY2636" fmla="*/ 2236922 h 3248331"/>
              <a:gd name="connsiteX2637" fmla="*/ 490091 w 3981571"/>
              <a:gd name="connsiteY2637" fmla="*/ 2236154 h 3248331"/>
              <a:gd name="connsiteX2638" fmla="*/ 491028 w 3981571"/>
              <a:gd name="connsiteY2638" fmla="*/ 2236154 h 3248331"/>
              <a:gd name="connsiteX2639" fmla="*/ 491028 w 3981571"/>
              <a:gd name="connsiteY2639" fmla="*/ 2235387 h 3248331"/>
              <a:gd name="connsiteX2640" fmla="*/ 491362 w 3981571"/>
              <a:gd name="connsiteY2640" fmla="*/ 2235387 h 3248331"/>
              <a:gd name="connsiteX2641" fmla="*/ 491362 w 3981571"/>
              <a:gd name="connsiteY2641" fmla="*/ 2234619 h 3248331"/>
              <a:gd name="connsiteX2642" fmla="*/ 491490 w 3981571"/>
              <a:gd name="connsiteY2642" fmla="*/ 2234619 h 3248331"/>
              <a:gd name="connsiteX2643" fmla="*/ 491490 w 3981571"/>
              <a:gd name="connsiteY2643" fmla="*/ 2233852 h 3248331"/>
              <a:gd name="connsiteX2644" fmla="*/ 491515 w 3981571"/>
              <a:gd name="connsiteY2644" fmla="*/ 2233852 h 3248331"/>
              <a:gd name="connsiteX2645" fmla="*/ 491515 w 3981571"/>
              <a:gd name="connsiteY2645" fmla="*/ 2233084 h 3248331"/>
              <a:gd name="connsiteX2646" fmla="*/ 491515 w 3981571"/>
              <a:gd name="connsiteY2646" fmla="*/ 2233084 h 3248331"/>
              <a:gd name="connsiteX2647" fmla="*/ 491515 w 3981571"/>
              <a:gd name="connsiteY2647" fmla="*/ 2232317 h 3248331"/>
              <a:gd name="connsiteX2648" fmla="*/ 491527 w 3981571"/>
              <a:gd name="connsiteY2648" fmla="*/ 2232317 h 3248331"/>
              <a:gd name="connsiteX2649" fmla="*/ 491527 w 3981571"/>
              <a:gd name="connsiteY2649" fmla="*/ 2231549 h 3248331"/>
              <a:gd name="connsiteX2650" fmla="*/ 491610 w 3981571"/>
              <a:gd name="connsiteY2650" fmla="*/ 2231549 h 3248331"/>
              <a:gd name="connsiteX2651" fmla="*/ 491610 w 3981571"/>
              <a:gd name="connsiteY2651" fmla="*/ 2230782 h 3248331"/>
              <a:gd name="connsiteX2652" fmla="*/ 491989 w 3981571"/>
              <a:gd name="connsiteY2652" fmla="*/ 2230782 h 3248331"/>
              <a:gd name="connsiteX2653" fmla="*/ 491989 w 3981571"/>
              <a:gd name="connsiteY2653" fmla="*/ 2230014 h 3248331"/>
              <a:gd name="connsiteX2654" fmla="*/ 492216 w 3981571"/>
              <a:gd name="connsiteY2654" fmla="*/ 2230014 h 3248331"/>
              <a:gd name="connsiteX2655" fmla="*/ 492216 w 3981571"/>
              <a:gd name="connsiteY2655" fmla="*/ 2229247 h 3248331"/>
              <a:gd name="connsiteX2656" fmla="*/ 492249 w 3981571"/>
              <a:gd name="connsiteY2656" fmla="*/ 2229247 h 3248331"/>
              <a:gd name="connsiteX2657" fmla="*/ 492249 w 3981571"/>
              <a:gd name="connsiteY2657" fmla="*/ 2228479 h 3248331"/>
              <a:gd name="connsiteX2658" fmla="*/ 492262 w 3981571"/>
              <a:gd name="connsiteY2658" fmla="*/ 2228479 h 3248331"/>
              <a:gd name="connsiteX2659" fmla="*/ 492262 w 3981571"/>
              <a:gd name="connsiteY2659" fmla="*/ 2227712 h 3248331"/>
              <a:gd name="connsiteX2660" fmla="*/ 492427 w 3981571"/>
              <a:gd name="connsiteY2660" fmla="*/ 2227712 h 3248331"/>
              <a:gd name="connsiteX2661" fmla="*/ 492427 w 3981571"/>
              <a:gd name="connsiteY2661" fmla="*/ 2226944 h 3248331"/>
              <a:gd name="connsiteX2662" fmla="*/ 492629 w 3981571"/>
              <a:gd name="connsiteY2662" fmla="*/ 2226944 h 3248331"/>
              <a:gd name="connsiteX2663" fmla="*/ 492629 w 3981571"/>
              <a:gd name="connsiteY2663" fmla="*/ 2226177 h 3248331"/>
              <a:gd name="connsiteX2664" fmla="*/ 492872 w 3981571"/>
              <a:gd name="connsiteY2664" fmla="*/ 2226177 h 3248331"/>
              <a:gd name="connsiteX2665" fmla="*/ 492872 w 3981571"/>
              <a:gd name="connsiteY2665" fmla="*/ 2225409 h 3248331"/>
              <a:gd name="connsiteX2666" fmla="*/ 492910 w 3981571"/>
              <a:gd name="connsiteY2666" fmla="*/ 2225409 h 3248331"/>
              <a:gd name="connsiteX2667" fmla="*/ 492910 w 3981571"/>
              <a:gd name="connsiteY2667" fmla="*/ 2224642 h 3248331"/>
              <a:gd name="connsiteX2668" fmla="*/ 493124 w 3981571"/>
              <a:gd name="connsiteY2668" fmla="*/ 2224642 h 3248331"/>
              <a:gd name="connsiteX2669" fmla="*/ 493124 w 3981571"/>
              <a:gd name="connsiteY2669" fmla="*/ 2223875 h 3248331"/>
              <a:gd name="connsiteX2670" fmla="*/ 493368 w 3981571"/>
              <a:gd name="connsiteY2670" fmla="*/ 2223875 h 3248331"/>
              <a:gd name="connsiteX2671" fmla="*/ 493368 w 3981571"/>
              <a:gd name="connsiteY2671" fmla="*/ 2223107 h 3248331"/>
              <a:gd name="connsiteX2672" fmla="*/ 493648 w 3981571"/>
              <a:gd name="connsiteY2672" fmla="*/ 2223107 h 3248331"/>
              <a:gd name="connsiteX2673" fmla="*/ 493648 w 3981571"/>
              <a:gd name="connsiteY2673" fmla="*/ 2222339 h 3248331"/>
              <a:gd name="connsiteX2674" fmla="*/ 494251 w 3981571"/>
              <a:gd name="connsiteY2674" fmla="*/ 2222339 h 3248331"/>
              <a:gd name="connsiteX2675" fmla="*/ 494251 w 3981571"/>
              <a:gd name="connsiteY2675" fmla="*/ 2221572 h 3248331"/>
              <a:gd name="connsiteX2676" fmla="*/ 494470 w 3981571"/>
              <a:gd name="connsiteY2676" fmla="*/ 2221572 h 3248331"/>
              <a:gd name="connsiteX2677" fmla="*/ 494470 w 3981571"/>
              <a:gd name="connsiteY2677" fmla="*/ 2220804 h 3248331"/>
              <a:gd name="connsiteX2678" fmla="*/ 494659 w 3981571"/>
              <a:gd name="connsiteY2678" fmla="*/ 2220804 h 3248331"/>
              <a:gd name="connsiteX2679" fmla="*/ 494659 w 3981571"/>
              <a:gd name="connsiteY2679" fmla="*/ 2220037 h 3248331"/>
              <a:gd name="connsiteX2680" fmla="*/ 494684 w 3981571"/>
              <a:gd name="connsiteY2680" fmla="*/ 2220037 h 3248331"/>
              <a:gd name="connsiteX2681" fmla="*/ 494684 w 3981571"/>
              <a:gd name="connsiteY2681" fmla="*/ 2219269 h 3248331"/>
              <a:gd name="connsiteX2682" fmla="*/ 494692 w 3981571"/>
              <a:gd name="connsiteY2682" fmla="*/ 2219269 h 3248331"/>
              <a:gd name="connsiteX2683" fmla="*/ 494692 w 3981571"/>
              <a:gd name="connsiteY2683" fmla="*/ 2218502 h 3248331"/>
              <a:gd name="connsiteX2684" fmla="*/ 494754 w 3981571"/>
              <a:gd name="connsiteY2684" fmla="*/ 2218502 h 3248331"/>
              <a:gd name="connsiteX2685" fmla="*/ 494754 w 3981571"/>
              <a:gd name="connsiteY2685" fmla="*/ 2217735 h 3248331"/>
              <a:gd name="connsiteX2686" fmla="*/ 495060 w 3981571"/>
              <a:gd name="connsiteY2686" fmla="*/ 2217735 h 3248331"/>
              <a:gd name="connsiteX2687" fmla="*/ 495060 w 3981571"/>
              <a:gd name="connsiteY2687" fmla="*/ 2216967 h 3248331"/>
              <a:gd name="connsiteX2688" fmla="*/ 495621 w 3981571"/>
              <a:gd name="connsiteY2688" fmla="*/ 2216967 h 3248331"/>
              <a:gd name="connsiteX2689" fmla="*/ 495621 w 3981571"/>
              <a:gd name="connsiteY2689" fmla="*/ 2216200 h 3248331"/>
              <a:gd name="connsiteX2690" fmla="*/ 495931 w 3981571"/>
              <a:gd name="connsiteY2690" fmla="*/ 2216200 h 3248331"/>
              <a:gd name="connsiteX2691" fmla="*/ 495931 w 3981571"/>
              <a:gd name="connsiteY2691" fmla="*/ 2215436 h 3248331"/>
              <a:gd name="connsiteX2692" fmla="*/ 496182 w 3981571"/>
              <a:gd name="connsiteY2692" fmla="*/ 2215436 h 3248331"/>
              <a:gd name="connsiteX2693" fmla="*/ 496182 w 3981571"/>
              <a:gd name="connsiteY2693" fmla="*/ 2214669 h 3248331"/>
              <a:gd name="connsiteX2694" fmla="*/ 497198 w 3981571"/>
              <a:gd name="connsiteY2694" fmla="*/ 2214669 h 3248331"/>
              <a:gd name="connsiteX2695" fmla="*/ 497198 w 3981571"/>
              <a:gd name="connsiteY2695" fmla="*/ 2213901 h 3248331"/>
              <a:gd name="connsiteX2696" fmla="*/ 497664 w 3981571"/>
              <a:gd name="connsiteY2696" fmla="*/ 2213901 h 3248331"/>
              <a:gd name="connsiteX2697" fmla="*/ 497664 w 3981571"/>
              <a:gd name="connsiteY2697" fmla="*/ 2213134 h 3248331"/>
              <a:gd name="connsiteX2698" fmla="*/ 497722 w 3981571"/>
              <a:gd name="connsiteY2698" fmla="*/ 2213134 h 3248331"/>
              <a:gd name="connsiteX2699" fmla="*/ 497722 w 3981571"/>
              <a:gd name="connsiteY2699" fmla="*/ 2212366 h 3248331"/>
              <a:gd name="connsiteX2700" fmla="*/ 498229 w 3981571"/>
              <a:gd name="connsiteY2700" fmla="*/ 2212366 h 3248331"/>
              <a:gd name="connsiteX2701" fmla="*/ 498229 w 3981571"/>
              <a:gd name="connsiteY2701" fmla="*/ 2211599 h 3248331"/>
              <a:gd name="connsiteX2702" fmla="*/ 498275 w 3981571"/>
              <a:gd name="connsiteY2702" fmla="*/ 2211599 h 3248331"/>
              <a:gd name="connsiteX2703" fmla="*/ 498275 w 3981571"/>
              <a:gd name="connsiteY2703" fmla="*/ 2210831 h 3248331"/>
              <a:gd name="connsiteX2704" fmla="*/ 498324 w 3981571"/>
              <a:gd name="connsiteY2704" fmla="*/ 2210831 h 3248331"/>
              <a:gd name="connsiteX2705" fmla="*/ 498324 w 3981571"/>
              <a:gd name="connsiteY2705" fmla="*/ 2210064 h 3248331"/>
              <a:gd name="connsiteX2706" fmla="*/ 498679 w 3981571"/>
              <a:gd name="connsiteY2706" fmla="*/ 2210064 h 3248331"/>
              <a:gd name="connsiteX2707" fmla="*/ 498679 w 3981571"/>
              <a:gd name="connsiteY2707" fmla="*/ 2209296 h 3248331"/>
              <a:gd name="connsiteX2708" fmla="*/ 498782 w 3981571"/>
              <a:gd name="connsiteY2708" fmla="*/ 2209296 h 3248331"/>
              <a:gd name="connsiteX2709" fmla="*/ 498782 w 3981571"/>
              <a:gd name="connsiteY2709" fmla="*/ 2208529 h 3248331"/>
              <a:gd name="connsiteX2710" fmla="*/ 499331 w 3981571"/>
              <a:gd name="connsiteY2710" fmla="*/ 2208529 h 3248331"/>
              <a:gd name="connsiteX2711" fmla="*/ 499331 w 3981571"/>
              <a:gd name="connsiteY2711" fmla="*/ 2207761 h 3248331"/>
              <a:gd name="connsiteX2712" fmla="*/ 499727 w 3981571"/>
              <a:gd name="connsiteY2712" fmla="*/ 2207761 h 3248331"/>
              <a:gd name="connsiteX2713" fmla="*/ 499727 w 3981571"/>
              <a:gd name="connsiteY2713" fmla="*/ 2206994 h 3248331"/>
              <a:gd name="connsiteX2714" fmla="*/ 500054 w 3981571"/>
              <a:gd name="connsiteY2714" fmla="*/ 2206994 h 3248331"/>
              <a:gd name="connsiteX2715" fmla="*/ 500054 w 3981571"/>
              <a:gd name="connsiteY2715" fmla="*/ 2206227 h 3248331"/>
              <a:gd name="connsiteX2716" fmla="*/ 500124 w 3981571"/>
              <a:gd name="connsiteY2716" fmla="*/ 2206227 h 3248331"/>
              <a:gd name="connsiteX2717" fmla="*/ 500124 w 3981571"/>
              <a:gd name="connsiteY2717" fmla="*/ 2205459 h 3248331"/>
              <a:gd name="connsiteX2718" fmla="*/ 500206 w 3981571"/>
              <a:gd name="connsiteY2718" fmla="*/ 2205459 h 3248331"/>
              <a:gd name="connsiteX2719" fmla="*/ 500206 w 3981571"/>
              <a:gd name="connsiteY2719" fmla="*/ 2204692 h 3248331"/>
              <a:gd name="connsiteX2720" fmla="*/ 500285 w 3981571"/>
              <a:gd name="connsiteY2720" fmla="*/ 2204692 h 3248331"/>
              <a:gd name="connsiteX2721" fmla="*/ 500285 w 3981571"/>
              <a:gd name="connsiteY2721" fmla="*/ 2203924 h 3248331"/>
              <a:gd name="connsiteX2722" fmla="*/ 501618 w 3981571"/>
              <a:gd name="connsiteY2722" fmla="*/ 2203924 h 3248331"/>
              <a:gd name="connsiteX2723" fmla="*/ 501618 w 3981571"/>
              <a:gd name="connsiteY2723" fmla="*/ 2203157 h 3248331"/>
              <a:gd name="connsiteX2724" fmla="*/ 501684 w 3981571"/>
              <a:gd name="connsiteY2724" fmla="*/ 2203157 h 3248331"/>
              <a:gd name="connsiteX2725" fmla="*/ 501684 w 3981571"/>
              <a:gd name="connsiteY2725" fmla="*/ 2202389 h 3248331"/>
              <a:gd name="connsiteX2726" fmla="*/ 501684 w 3981571"/>
              <a:gd name="connsiteY2726" fmla="*/ 2202389 h 3248331"/>
              <a:gd name="connsiteX2727" fmla="*/ 501684 w 3981571"/>
              <a:gd name="connsiteY2727" fmla="*/ 2201622 h 3248331"/>
              <a:gd name="connsiteX2728" fmla="*/ 502026 w 3981571"/>
              <a:gd name="connsiteY2728" fmla="*/ 2201622 h 3248331"/>
              <a:gd name="connsiteX2729" fmla="*/ 502026 w 3981571"/>
              <a:gd name="connsiteY2729" fmla="*/ 2200854 h 3248331"/>
              <a:gd name="connsiteX2730" fmla="*/ 502299 w 3981571"/>
              <a:gd name="connsiteY2730" fmla="*/ 2200854 h 3248331"/>
              <a:gd name="connsiteX2731" fmla="*/ 502299 w 3981571"/>
              <a:gd name="connsiteY2731" fmla="*/ 2200087 h 3248331"/>
              <a:gd name="connsiteX2732" fmla="*/ 502587 w 3981571"/>
              <a:gd name="connsiteY2732" fmla="*/ 2200087 h 3248331"/>
              <a:gd name="connsiteX2733" fmla="*/ 502587 w 3981571"/>
              <a:gd name="connsiteY2733" fmla="*/ 2199319 h 3248331"/>
              <a:gd name="connsiteX2734" fmla="*/ 502633 w 3981571"/>
              <a:gd name="connsiteY2734" fmla="*/ 2199319 h 3248331"/>
              <a:gd name="connsiteX2735" fmla="*/ 502633 w 3981571"/>
              <a:gd name="connsiteY2735" fmla="*/ 2198552 h 3248331"/>
              <a:gd name="connsiteX2736" fmla="*/ 502637 w 3981571"/>
              <a:gd name="connsiteY2736" fmla="*/ 2198552 h 3248331"/>
              <a:gd name="connsiteX2737" fmla="*/ 502637 w 3981571"/>
              <a:gd name="connsiteY2737" fmla="*/ 2197784 h 3248331"/>
              <a:gd name="connsiteX2738" fmla="*/ 502728 w 3981571"/>
              <a:gd name="connsiteY2738" fmla="*/ 2197784 h 3248331"/>
              <a:gd name="connsiteX2739" fmla="*/ 502728 w 3981571"/>
              <a:gd name="connsiteY2739" fmla="*/ 2197017 h 3248331"/>
              <a:gd name="connsiteX2740" fmla="*/ 502922 w 3981571"/>
              <a:gd name="connsiteY2740" fmla="*/ 2197017 h 3248331"/>
              <a:gd name="connsiteX2741" fmla="*/ 502922 w 3981571"/>
              <a:gd name="connsiteY2741" fmla="*/ 2196249 h 3248331"/>
              <a:gd name="connsiteX2742" fmla="*/ 503388 w 3981571"/>
              <a:gd name="connsiteY2742" fmla="*/ 2196249 h 3248331"/>
              <a:gd name="connsiteX2743" fmla="*/ 503388 w 3981571"/>
              <a:gd name="connsiteY2743" fmla="*/ 2195482 h 3248331"/>
              <a:gd name="connsiteX2744" fmla="*/ 503500 w 3981571"/>
              <a:gd name="connsiteY2744" fmla="*/ 2195482 h 3248331"/>
              <a:gd name="connsiteX2745" fmla="*/ 503500 w 3981571"/>
              <a:gd name="connsiteY2745" fmla="*/ 2194714 h 3248331"/>
              <a:gd name="connsiteX2746" fmla="*/ 503681 w 3981571"/>
              <a:gd name="connsiteY2746" fmla="*/ 2194714 h 3248331"/>
              <a:gd name="connsiteX2747" fmla="*/ 503681 w 3981571"/>
              <a:gd name="connsiteY2747" fmla="*/ 2193947 h 3248331"/>
              <a:gd name="connsiteX2748" fmla="*/ 503850 w 3981571"/>
              <a:gd name="connsiteY2748" fmla="*/ 2193947 h 3248331"/>
              <a:gd name="connsiteX2749" fmla="*/ 503850 w 3981571"/>
              <a:gd name="connsiteY2749" fmla="*/ 2193179 h 3248331"/>
              <a:gd name="connsiteX2750" fmla="*/ 504160 w 3981571"/>
              <a:gd name="connsiteY2750" fmla="*/ 2193179 h 3248331"/>
              <a:gd name="connsiteX2751" fmla="*/ 504160 w 3981571"/>
              <a:gd name="connsiteY2751" fmla="*/ 2192412 h 3248331"/>
              <a:gd name="connsiteX2752" fmla="*/ 504251 w 3981571"/>
              <a:gd name="connsiteY2752" fmla="*/ 2192412 h 3248331"/>
              <a:gd name="connsiteX2753" fmla="*/ 504251 w 3981571"/>
              <a:gd name="connsiteY2753" fmla="*/ 2191644 h 3248331"/>
              <a:gd name="connsiteX2754" fmla="*/ 504379 w 3981571"/>
              <a:gd name="connsiteY2754" fmla="*/ 2191644 h 3248331"/>
              <a:gd name="connsiteX2755" fmla="*/ 504379 w 3981571"/>
              <a:gd name="connsiteY2755" fmla="*/ 2190877 h 3248331"/>
              <a:gd name="connsiteX2756" fmla="*/ 504895 w 3981571"/>
              <a:gd name="connsiteY2756" fmla="*/ 2190877 h 3248331"/>
              <a:gd name="connsiteX2757" fmla="*/ 504895 w 3981571"/>
              <a:gd name="connsiteY2757" fmla="*/ 2190109 h 3248331"/>
              <a:gd name="connsiteX2758" fmla="*/ 504911 w 3981571"/>
              <a:gd name="connsiteY2758" fmla="*/ 2190109 h 3248331"/>
              <a:gd name="connsiteX2759" fmla="*/ 504911 w 3981571"/>
              <a:gd name="connsiteY2759" fmla="*/ 2189342 h 3248331"/>
              <a:gd name="connsiteX2760" fmla="*/ 506306 w 3981571"/>
              <a:gd name="connsiteY2760" fmla="*/ 2189342 h 3248331"/>
              <a:gd name="connsiteX2761" fmla="*/ 506306 w 3981571"/>
              <a:gd name="connsiteY2761" fmla="*/ 2188574 h 3248331"/>
              <a:gd name="connsiteX2762" fmla="*/ 506306 w 3981571"/>
              <a:gd name="connsiteY2762" fmla="*/ 2188574 h 3248331"/>
              <a:gd name="connsiteX2763" fmla="*/ 506306 w 3981571"/>
              <a:gd name="connsiteY2763" fmla="*/ 2187807 h 3248331"/>
              <a:gd name="connsiteX2764" fmla="*/ 506694 w 3981571"/>
              <a:gd name="connsiteY2764" fmla="*/ 2187807 h 3248331"/>
              <a:gd name="connsiteX2765" fmla="*/ 506694 w 3981571"/>
              <a:gd name="connsiteY2765" fmla="*/ 2187040 h 3248331"/>
              <a:gd name="connsiteX2766" fmla="*/ 506752 w 3981571"/>
              <a:gd name="connsiteY2766" fmla="*/ 2187040 h 3248331"/>
              <a:gd name="connsiteX2767" fmla="*/ 506752 w 3981571"/>
              <a:gd name="connsiteY2767" fmla="*/ 2186272 h 3248331"/>
              <a:gd name="connsiteX2768" fmla="*/ 506962 w 3981571"/>
              <a:gd name="connsiteY2768" fmla="*/ 2186272 h 3248331"/>
              <a:gd name="connsiteX2769" fmla="*/ 506962 w 3981571"/>
              <a:gd name="connsiteY2769" fmla="*/ 2185505 h 3248331"/>
              <a:gd name="connsiteX2770" fmla="*/ 507003 w 3981571"/>
              <a:gd name="connsiteY2770" fmla="*/ 2185505 h 3248331"/>
              <a:gd name="connsiteX2771" fmla="*/ 507003 w 3981571"/>
              <a:gd name="connsiteY2771" fmla="*/ 2184741 h 3248331"/>
              <a:gd name="connsiteX2772" fmla="*/ 507082 w 3981571"/>
              <a:gd name="connsiteY2772" fmla="*/ 2184741 h 3248331"/>
              <a:gd name="connsiteX2773" fmla="*/ 507082 w 3981571"/>
              <a:gd name="connsiteY2773" fmla="*/ 2183974 h 3248331"/>
              <a:gd name="connsiteX2774" fmla="*/ 507090 w 3981571"/>
              <a:gd name="connsiteY2774" fmla="*/ 2183974 h 3248331"/>
              <a:gd name="connsiteX2775" fmla="*/ 507090 w 3981571"/>
              <a:gd name="connsiteY2775" fmla="*/ 2183206 h 3248331"/>
              <a:gd name="connsiteX2776" fmla="*/ 507338 w 3981571"/>
              <a:gd name="connsiteY2776" fmla="*/ 2183206 h 3248331"/>
              <a:gd name="connsiteX2777" fmla="*/ 507338 w 3981571"/>
              <a:gd name="connsiteY2777" fmla="*/ 2182439 h 3248331"/>
              <a:gd name="connsiteX2778" fmla="*/ 507594 w 3981571"/>
              <a:gd name="connsiteY2778" fmla="*/ 2182439 h 3248331"/>
              <a:gd name="connsiteX2779" fmla="*/ 507594 w 3981571"/>
              <a:gd name="connsiteY2779" fmla="*/ 2181671 h 3248331"/>
              <a:gd name="connsiteX2780" fmla="*/ 508407 w 3981571"/>
              <a:gd name="connsiteY2780" fmla="*/ 2181671 h 3248331"/>
              <a:gd name="connsiteX2781" fmla="*/ 508407 w 3981571"/>
              <a:gd name="connsiteY2781" fmla="*/ 2180904 h 3248331"/>
              <a:gd name="connsiteX2782" fmla="*/ 508522 w 3981571"/>
              <a:gd name="connsiteY2782" fmla="*/ 2180904 h 3248331"/>
              <a:gd name="connsiteX2783" fmla="*/ 508522 w 3981571"/>
              <a:gd name="connsiteY2783" fmla="*/ 2180136 h 3248331"/>
              <a:gd name="connsiteX2784" fmla="*/ 508592 w 3981571"/>
              <a:gd name="connsiteY2784" fmla="*/ 2180136 h 3248331"/>
              <a:gd name="connsiteX2785" fmla="*/ 508592 w 3981571"/>
              <a:gd name="connsiteY2785" fmla="*/ 2179369 h 3248331"/>
              <a:gd name="connsiteX2786" fmla="*/ 508629 w 3981571"/>
              <a:gd name="connsiteY2786" fmla="*/ 2179369 h 3248331"/>
              <a:gd name="connsiteX2787" fmla="*/ 508629 w 3981571"/>
              <a:gd name="connsiteY2787" fmla="*/ 2178601 h 3248331"/>
              <a:gd name="connsiteX2788" fmla="*/ 508708 w 3981571"/>
              <a:gd name="connsiteY2788" fmla="*/ 2178601 h 3248331"/>
              <a:gd name="connsiteX2789" fmla="*/ 508708 w 3981571"/>
              <a:gd name="connsiteY2789" fmla="*/ 2177834 h 3248331"/>
              <a:gd name="connsiteX2790" fmla="*/ 508840 w 3981571"/>
              <a:gd name="connsiteY2790" fmla="*/ 2177834 h 3248331"/>
              <a:gd name="connsiteX2791" fmla="*/ 508840 w 3981571"/>
              <a:gd name="connsiteY2791" fmla="*/ 2177066 h 3248331"/>
              <a:gd name="connsiteX2792" fmla="*/ 509909 w 3981571"/>
              <a:gd name="connsiteY2792" fmla="*/ 2177066 h 3248331"/>
              <a:gd name="connsiteX2793" fmla="*/ 509909 w 3981571"/>
              <a:gd name="connsiteY2793" fmla="*/ 2176299 h 3248331"/>
              <a:gd name="connsiteX2794" fmla="*/ 509954 w 3981571"/>
              <a:gd name="connsiteY2794" fmla="*/ 2176299 h 3248331"/>
              <a:gd name="connsiteX2795" fmla="*/ 509954 w 3981571"/>
              <a:gd name="connsiteY2795" fmla="*/ 2175532 h 3248331"/>
              <a:gd name="connsiteX2796" fmla="*/ 509962 w 3981571"/>
              <a:gd name="connsiteY2796" fmla="*/ 2175532 h 3248331"/>
              <a:gd name="connsiteX2797" fmla="*/ 509962 w 3981571"/>
              <a:gd name="connsiteY2797" fmla="*/ 2174764 h 3248331"/>
              <a:gd name="connsiteX2798" fmla="*/ 510206 w 3981571"/>
              <a:gd name="connsiteY2798" fmla="*/ 2174764 h 3248331"/>
              <a:gd name="connsiteX2799" fmla="*/ 510206 w 3981571"/>
              <a:gd name="connsiteY2799" fmla="*/ 2173997 h 3248331"/>
              <a:gd name="connsiteX2800" fmla="*/ 510239 w 3981571"/>
              <a:gd name="connsiteY2800" fmla="*/ 2173997 h 3248331"/>
              <a:gd name="connsiteX2801" fmla="*/ 510239 w 3981571"/>
              <a:gd name="connsiteY2801" fmla="*/ 2173229 h 3248331"/>
              <a:gd name="connsiteX2802" fmla="*/ 510247 w 3981571"/>
              <a:gd name="connsiteY2802" fmla="*/ 2173229 h 3248331"/>
              <a:gd name="connsiteX2803" fmla="*/ 510247 w 3981571"/>
              <a:gd name="connsiteY2803" fmla="*/ 2172462 h 3248331"/>
              <a:gd name="connsiteX2804" fmla="*/ 510623 w 3981571"/>
              <a:gd name="connsiteY2804" fmla="*/ 2172462 h 3248331"/>
              <a:gd name="connsiteX2805" fmla="*/ 510623 w 3981571"/>
              <a:gd name="connsiteY2805" fmla="*/ 2171694 h 3248331"/>
              <a:gd name="connsiteX2806" fmla="*/ 511106 w 3981571"/>
              <a:gd name="connsiteY2806" fmla="*/ 2171694 h 3248331"/>
              <a:gd name="connsiteX2807" fmla="*/ 511106 w 3981571"/>
              <a:gd name="connsiteY2807" fmla="*/ 2170927 h 3248331"/>
              <a:gd name="connsiteX2808" fmla="*/ 511254 w 3981571"/>
              <a:gd name="connsiteY2808" fmla="*/ 2170927 h 3248331"/>
              <a:gd name="connsiteX2809" fmla="*/ 511254 w 3981571"/>
              <a:gd name="connsiteY2809" fmla="*/ 2170159 h 3248331"/>
              <a:gd name="connsiteX2810" fmla="*/ 511494 w 3981571"/>
              <a:gd name="connsiteY2810" fmla="*/ 2170159 h 3248331"/>
              <a:gd name="connsiteX2811" fmla="*/ 511494 w 3981571"/>
              <a:gd name="connsiteY2811" fmla="*/ 2169391 h 3248331"/>
              <a:gd name="connsiteX2812" fmla="*/ 511551 w 3981571"/>
              <a:gd name="connsiteY2812" fmla="*/ 2169391 h 3248331"/>
              <a:gd name="connsiteX2813" fmla="*/ 511551 w 3981571"/>
              <a:gd name="connsiteY2813" fmla="*/ 2168624 h 3248331"/>
              <a:gd name="connsiteX2814" fmla="*/ 511626 w 3981571"/>
              <a:gd name="connsiteY2814" fmla="*/ 2168624 h 3248331"/>
              <a:gd name="connsiteX2815" fmla="*/ 511626 w 3981571"/>
              <a:gd name="connsiteY2815" fmla="*/ 2167857 h 3248331"/>
              <a:gd name="connsiteX2816" fmla="*/ 511642 w 3981571"/>
              <a:gd name="connsiteY2816" fmla="*/ 2167857 h 3248331"/>
              <a:gd name="connsiteX2817" fmla="*/ 511642 w 3981571"/>
              <a:gd name="connsiteY2817" fmla="*/ 2167089 h 3248331"/>
              <a:gd name="connsiteX2818" fmla="*/ 512018 w 3981571"/>
              <a:gd name="connsiteY2818" fmla="*/ 2167089 h 3248331"/>
              <a:gd name="connsiteX2819" fmla="*/ 512018 w 3981571"/>
              <a:gd name="connsiteY2819" fmla="*/ 2166322 h 3248331"/>
              <a:gd name="connsiteX2820" fmla="*/ 512051 w 3981571"/>
              <a:gd name="connsiteY2820" fmla="*/ 2166322 h 3248331"/>
              <a:gd name="connsiteX2821" fmla="*/ 512051 w 3981571"/>
              <a:gd name="connsiteY2821" fmla="*/ 2165554 h 3248331"/>
              <a:gd name="connsiteX2822" fmla="*/ 512063 w 3981571"/>
              <a:gd name="connsiteY2822" fmla="*/ 2165554 h 3248331"/>
              <a:gd name="connsiteX2823" fmla="*/ 512063 w 3981571"/>
              <a:gd name="connsiteY2823" fmla="*/ 2164787 h 3248331"/>
              <a:gd name="connsiteX2824" fmla="*/ 512067 w 3981571"/>
              <a:gd name="connsiteY2824" fmla="*/ 2164787 h 3248331"/>
              <a:gd name="connsiteX2825" fmla="*/ 512067 w 3981571"/>
              <a:gd name="connsiteY2825" fmla="*/ 2164019 h 3248331"/>
              <a:gd name="connsiteX2826" fmla="*/ 512406 w 3981571"/>
              <a:gd name="connsiteY2826" fmla="*/ 2164019 h 3248331"/>
              <a:gd name="connsiteX2827" fmla="*/ 512406 w 3981571"/>
              <a:gd name="connsiteY2827" fmla="*/ 2163252 h 3248331"/>
              <a:gd name="connsiteX2828" fmla="*/ 513132 w 3981571"/>
              <a:gd name="connsiteY2828" fmla="*/ 2163252 h 3248331"/>
              <a:gd name="connsiteX2829" fmla="*/ 513132 w 3981571"/>
              <a:gd name="connsiteY2829" fmla="*/ 2162484 h 3248331"/>
              <a:gd name="connsiteX2830" fmla="*/ 513198 w 3981571"/>
              <a:gd name="connsiteY2830" fmla="*/ 2162484 h 3248331"/>
              <a:gd name="connsiteX2831" fmla="*/ 513198 w 3981571"/>
              <a:gd name="connsiteY2831" fmla="*/ 2161717 h 3248331"/>
              <a:gd name="connsiteX2832" fmla="*/ 513322 w 3981571"/>
              <a:gd name="connsiteY2832" fmla="*/ 2161717 h 3248331"/>
              <a:gd name="connsiteX2833" fmla="*/ 513322 w 3981571"/>
              <a:gd name="connsiteY2833" fmla="*/ 2160949 h 3248331"/>
              <a:gd name="connsiteX2834" fmla="*/ 513574 w 3981571"/>
              <a:gd name="connsiteY2834" fmla="*/ 2160949 h 3248331"/>
              <a:gd name="connsiteX2835" fmla="*/ 513574 w 3981571"/>
              <a:gd name="connsiteY2835" fmla="*/ 2160182 h 3248331"/>
              <a:gd name="connsiteX2836" fmla="*/ 514316 w 3981571"/>
              <a:gd name="connsiteY2836" fmla="*/ 2160182 h 3248331"/>
              <a:gd name="connsiteX2837" fmla="*/ 514316 w 3981571"/>
              <a:gd name="connsiteY2837" fmla="*/ 2159414 h 3248331"/>
              <a:gd name="connsiteX2838" fmla="*/ 514469 w 3981571"/>
              <a:gd name="connsiteY2838" fmla="*/ 2159414 h 3248331"/>
              <a:gd name="connsiteX2839" fmla="*/ 514469 w 3981571"/>
              <a:gd name="connsiteY2839" fmla="*/ 2158647 h 3248331"/>
              <a:gd name="connsiteX2840" fmla="*/ 514667 w 3981571"/>
              <a:gd name="connsiteY2840" fmla="*/ 2158647 h 3248331"/>
              <a:gd name="connsiteX2841" fmla="*/ 514667 w 3981571"/>
              <a:gd name="connsiteY2841" fmla="*/ 2157879 h 3248331"/>
              <a:gd name="connsiteX2842" fmla="*/ 514919 w 3981571"/>
              <a:gd name="connsiteY2842" fmla="*/ 2157879 h 3248331"/>
              <a:gd name="connsiteX2843" fmla="*/ 514919 w 3981571"/>
              <a:gd name="connsiteY2843" fmla="*/ 2157112 h 3248331"/>
              <a:gd name="connsiteX2844" fmla="*/ 515220 w 3981571"/>
              <a:gd name="connsiteY2844" fmla="*/ 2157112 h 3248331"/>
              <a:gd name="connsiteX2845" fmla="*/ 515220 w 3981571"/>
              <a:gd name="connsiteY2845" fmla="*/ 2156344 h 3248331"/>
              <a:gd name="connsiteX2846" fmla="*/ 515460 w 3981571"/>
              <a:gd name="connsiteY2846" fmla="*/ 2156344 h 3248331"/>
              <a:gd name="connsiteX2847" fmla="*/ 515460 w 3981571"/>
              <a:gd name="connsiteY2847" fmla="*/ 2155577 h 3248331"/>
              <a:gd name="connsiteX2848" fmla="*/ 515786 w 3981571"/>
              <a:gd name="connsiteY2848" fmla="*/ 2155577 h 3248331"/>
              <a:gd name="connsiteX2849" fmla="*/ 515786 w 3981571"/>
              <a:gd name="connsiteY2849" fmla="*/ 2154810 h 3248331"/>
              <a:gd name="connsiteX2850" fmla="*/ 515810 w 3981571"/>
              <a:gd name="connsiteY2850" fmla="*/ 2154810 h 3248331"/>
              <a:gd name="connsiteX2851" fmla="*/ 515810 w 3981571"/>
              <a:gd name="connsiteY2851" fmla="*/ 2154046 h 3248331"/>
              <a:gd name="connsiteX2852" fmla="*/ 515909 w 3981571"/>
              <a:gd name="connsiteY2852" fmla="*/ 2154046 h 3248331"/>
              <a:gd name="connsiteX2853" fmla="*/ 515909 w 3981571"/>
              <a:gd name="connsiteY2853" fmla="*/ 2153279 h 3248331"/>
              <a:gd name="connsiteX2854" fmla="*/ 516372 w 3981571"/>
              <a:gd name="connsiteY2854" fmla="*/ 2153279 h 3248331"/>
              <a:gd name="connsiteX2855" fmla="*/ 516372 w 3981571"/>
              <a:gd name="connsiteY2855" fmla="*/ 2152511 h 3248331"/>
              <a:gd name="connsiteX2856" fmla="*/ 516504 w 3981571"/>
              <a:gd name="connsiteY2856" fmla="*/ 2152511 h 3248331"/>
              <a:gd name="connsiteX2857" fmla="*/ 516504 w 3981571"/>
              <a:gd name="connsiteY2857" fmla="*/ 2151744 h 3248331"/>
              <a:gd name="connsiteX2858" fmla="*/ 516512 w 3981571"/>
              <a:gd name="connsiteY2858" fmla="*/ 2151744 h 3248331"/>
              <a:gd name="connsiteX2859" fmla="*/ 516512 w 3981571"/>
              <a:gd name="connsiteY2859" fmla="*/ 2150976 h 3248331"/>
              <a:gd name="connsiteX2860" fmla="*/ 516607 w 3981571"/>
              <a:gd name="connsiteY2860" fmla="*/ 2150976 h 3248331"/>
              <a:gd name="connsiteX2861" fmla="*/ 516607 w 3981571"/>
              <a:gd name="connsiteY2861" fmla="*/ 2150209 h 3248331"/>
              <a:gd name="connsiteX2862" fmla="*/ 516822 w 3981571"/>
              <a:gd name="connsiteY2862" fmla="*/ 2150209 h 3248331"/>
              <a:gd name="connsiteX2863" fmla="*/ 516822 w 3981571"/>
              <a:gd name="connsiteY2863" fmla="*/ 2149441 h 3248331"/>
              <a:gd name="connsiteX2864" fmla="*/ 517428 w 3981571"/>
              <a:gd name="connsiteY2864" fmla="*/ 2149441 h 3248331"/>
              <a:gd name="connsiteX2865" fmla="*/ 517428 w 3981571"/>
              <a:gd name="connsiteY2865" fmla="*/ 2148674 h 3248331"/>
              <a:gd name="connsiteX2866" fmla="*/ 517655 w 3981571"/>
              <a:gd name="connsiteY2866" fmla="*/ 2148674 h 3248331"/>
              <a:gd name="connsiteX2867" fmla="*/ 517655 w 3981571"/>
              <a:gd name="connsiteY2867" fmla="*/ 2147906 h 3248331"/>
              <a:gd name="connsiteX2868" fmla="*/ 518200 w 3981571"/>
              <a:gd name="connsiteY2868" fmla="*/ 2147906 h 3248331"/>
              <a:gd name="connsiteX2869" fmla="*/ 518200 w 3981571"/>
              <a:gd name="connsiteY2869" fmla="*/ 2147139 h 3248331"/>
              <a:gd name="connsiteX2870" fmla="*/ 518233 w 3981571"/>
              <a:gd name="connsiteY2870" fmla="*/ 2147139 h 3248331"/>
              <a:gd name="connsiteX2871" fmla="*/ 518233 w 3981571"/>
              <a:gd name="connsiteY2871" fmla="*/ 2146371 h 3248331"/>
              <a:gd name="connsiteX2872" fmla="*/ 518881 w 3981571"/>
              <a:gd name="connsiteY2872" fmla="*/ 2146371 h 3248331"/>
              <a:gd name="connsiteX2873" fmla="*/ 518881 w 3981571"/>
              <a:gd name="connsiteY2873" fmla="*/ 2145604 h 3248331"/>
              <a:gd name="connsiteX2874" fmla="*/ 518996 w 3981571"/>
              <a:gd name="connsiteY2874" fmla="*/ 2145604 h 3248331"/>
              <a:gd name="connsiteX2875" fmla="*/ 518996 w 3981571"/>
              <a:gd name="connsiteY2875" fmla="*/ 2144836 h 3248331"/>
              <a:gd name="connsiteX2876" fmla="*/ 519232 w 3981571"/>
              <a:gd name="connsiteY2876" fmla="*/ 2144836 h 3248331"/>
              <a:gd name="connsiteX2877" fmla="*/ 519232 w 3981571"/>
              <a:gd name="connsiteY2877" fmla="*/ 2144069 h 3248331"/>
              <a:gd name="connsiteX2878" fmla="*/ 519512 w 3981571"/>
              <a:gd name="connsiteY2878" fmla="*/ 2144069 h 3248331"/>
              <a:gd name="connsiteX2879" fmla="*/ 519512 w 3981571"/>
              <a:gd name="connsiteY2879" fmla="*/ 2143301 h 3248331"/>
              <a:gd name="connsiteX2880" fmla="*/ 519583 w 3981571"/>
              <a:gd name="connsiteY2880" fmla="*/ 2143301 h 3248331"/>
              <a:gd name="connsiteX2881" fmla="*/ 519583 w 3981571"/>
              <a:gd name="connsiteY2881" fmla="*/ 2142534 h 3248331"/>
              <a:gd name="connsiteX2882" fmla="*/ 519719 w 3981571"/>
              <a:gd name="connsiteY2882" fmla="*/ 2142534 h 3248331"/>
              <a:gd name="connsiteX2883" fmla="*/ 519719 w 3981571"/>
              <a:gd name="connsiteY2883" fmla="*/ 2141766 h 3248331"/>
              <a:gd name="connsiteX2884" fmla="*/ 519847 w 3981571"/>
              <a:gd name="connsiteY2884" fmla="*/ 2141766 h 3248331"/>
              <a:gd name="connsiteX2885" fmla="*/ 519847 w 3981571"/>
              <a:gd name="connsiteY2885" fmla="*/ 2140999 h 3248331"/>
              <a:gd name="connsiteX2886" fmla="*/ 520074 w 3981571"/>
              <a:gd name="connsiteY2886" fmla="*/ 2140999 h 3248331"/>
              <a:gd name="connsiteX2887" fmla="*/ 520074 w 3981571"/>
              <a:gd name="connsiteY2887" fmla="*/ 2140231 h 3248331"/>
              <a:gd name="connsiteX2888" fmla="*/ 520734 w 3981571"/>
              <a:gd name="connsiteY2888" fmla="*/ 2140231 h 3248331"/>
              <a:gd name="connsiteX2889" fmla="*/ 520734 w 3981571"/>
              <a:gd name="connsiteY2889" fmla="*/ 2139464 h 3248331"/>
              <a:gd name="connsiteX2890" fmla="*/ 520899 w 3981571"/>
              <a:gd name="connsiteY2890" fmla="*/ 2139464 h 3248331"/>
              <a:gd name="connsiteX2891" fmla="*/ 520899 w 3981571"/>
              <a:gd name="connsiteY2891" fmla="*/ 2138696 h 3248331"/>
              <a:gd name="connsiteX2892" fmla="*/ 521332 w 3981571"/>
              <a:gd name="connsiteY2892" fmla="*/ 2138696 h 3248331"/>
              <a:gd name="connsiteX2893" fmla="*/ 521332 w 3981571"/>
              <a:gd name="connsiteY2893" fmla="*/ 2137929 h 3248331"/>
              <a:gd name="connsiteX2894" fmla="*/ 521663 w 3981571"/>
              <a:gd name="connsiteY2894" fmla="*/ 2137929 h 3248331"/>
              <a:gd name="connsiteX2895" fmla="*/ 521663 w 3981571"/>
              <a:gd name="connsiteY2895" fmla="*/ 2137162 h 3248331"/>
              <a:gd name="connsiteX2896" fmla="*/ 522253 w 3981571"/>
              <a:gd name="connsiteY2896" fmla="*/ 2137162 h 3248331"/>
              <a:gd name="connsiteX2897" fmla="*/ 522253 w 3981571"/>
              <a:gd name="connsiteY2897" fmla="*/ 2136394 h 3248331"/>
              <a:gd name="connsiteX2898" fmla="*/ 522319 w 3981571"/>
              <a:gd name="connsiteY2898" fmla="*/ 2136394 h 3248331"/>
              <a:gd name="connsiteX2899" fmla="*/ 522319 w 3981571"/>
              <a:gd name="connsiteY2899" fmla="*/ 2135627 h 3248331"/>
              <a:gd name="connsiteX2900" fmla="*/ 522612 w 3981571"/>
              <a:gd name="connsiteY2900" fmla="*/ 2135627 h 3248331"/>
              <a:gd name="connsiteX2901" fmla="*/ 522612 w 3981571"/>
              <a:gd name="connsiteY2901" fmla="*/ 2134859 h 3248331"/>
              <a:gd name="connsiteX2902" fmla="*/ 522698 w 3981571"/>
              <a:gd name="connsiteY2902" fmla="*/ 2134859 h 3248331"/>
              <a:gd name="connsiteX2903" fmla="*/ 522698 w 3981571"/>
              <a:gd name="connsiteY2903" fmla="*/ 2134092 h 3248331"/>
              <a:gd name="connsiteX2904" fmla="*/ 523235 w 3981571"/>
              <a:gd name="connsiteY2904" fmla="*/ 2134092 h 3248331"/>
              <a:gd name="connsiteX2905" fmla="*/ 523235 w 3981571"/>
              <a:gd name="connsiteY2905" fmla="*/ 2133324 h 3248331"/>
              <a:gd name="connsiteX2906" fmla="*/ 523284 w 3981571"/>
              <a:gd name="connsiteY2906" fmla="*/ 2133324 h 3248331"/>
              <a:gd name="connsiteX2907" fmla="*/ 523284 w 3981571"/>
              <a:gd name="connsiteY2907" fmla="*/ 2132557 h 3248331"/>
              <a:gd name="connsiteX2908" fmla="*/ 523788 w 3981571"/>
              <a:gd name="connsiteY2908" fmla="*/ 2132557 h 3248331"/>
              <a:gd name="connsiteX2909" fmla="*/ 523788 w 3981571"/>
              <a:gd name="connsiteY2909" fmla="*/ 2131789 h 3248331"/>
              <a:gd name="connsiteX2910" fmla="*/ 524077 w 3981571"/>
              <a:gd name="connsiteY2910" fmla="*/ 2131789 h 3248331"/>
              <a:gd name="connsiteX2911" fmla="*/ 524077 w 3981571"/>
              <a:gd name="connsiteY2911" fmla="*/ 2131022 h 3248331"/>
              <a:gd name="connsiteX2912" fmla="*/ 524267 w 3981571"/>
              <a:gd name="connsiteY2912" fmla="*/ 2131022 h 3248331"/>
              <a:gd name="connsiteX2913" fmla="*/ 524267 w 3981571"/>
              <a:gd name="connsiteY2913" fmla="*/ 2130254 h 3248331"/>
              <a:gd name="connsiteX2914" fmla="*/ 524659 w 3981571"/>
              <a:gd name="connsiteY2914" fmla="*/ 2130254 h 3248331"/>
              <a:gd name="connsiteX2915" fmla="*/ 524659 w 3981571"/>
              <a:gd name="connsiteY2915" fmla="*/ 2129487 h 3248331"/>
              <a:gd name="connsiteX2916" fmla="*/ 525232 w 3981571"/>
              <a:gd name="connsiteY2916" fmla="*/ 2129487 h 3248331"/>
              <a:gd name="connsiteX2917" fmla="*/ 525232 w 3981571"/>
              <a:gd name="connsiteY2917" fmla="*/ 2128719 h 3248331"/>
              <a:gd name="connsiteX2918" fmla="*/ 525410 w 3981571"/>
              <a:gd name="connsiteY2918" fmla="*/ 2128719 h 3248331"/>
              <a:gd name="connsiteX2919" fmla="*/ 525410 w 3981571"/>
              <a:gd name="connsiteY2919" fmla="*/ 2127952 h 3248331"/>
              <a:gd name="connsiteX2920" fmla="*/ 525831 w 3981571"/>
              <a:gd name="connsiteY2920" fmla="*/ 2127952 h 3248331"/>
              <a:gd name="connsiteX2921" fmla="*/ 525831 w 3981571"/>
              <a:gd name="connsiteY2921" fmla="*/ 2127184 h 3248331"/>
              <a:gd name="connsiteX2922" fmla="*/ 525979 w 3981571"/>
              <a:gd name="connsiteY2922" fmla="*/ 2127184 h 3248331"/>
              <a:gd name="connsiteX2923" fmla="*/ 525979 w 3981571"/>
              <a:gd name="connsiteY2923" fmla="*/ 2126417 h 3248331"/>
              <a:gd name="connsiteX2924" fmla="*/ 526347 w 3981571"/>
              <a:gd name="connsiteY2924" fmla="*/ 2126417 h 3248331"/>
              <a:gd name="connsiteX2925" fmla="*/ 526347 w 3981571"/>
              <a:gd name="connsiteY2925" fmla="*/ 2125649 h 3248331"/>
              <a:gd name="connsiteX2926" fmla="*/ 526347 w 3981571"/>
              <a:gd name="connsiteY2926" fmla="*/ 2125649 h 3248331"/>
              <a:gd name="connsiteX2927" fmla="*/ 526347 w 3981571"/>
              <a:gd name="connsiteY2927" fmla="*/ 2124882 h 3248331"/>
              <a:gd name="connsiteX2928" fmla="*/ 526429 w 3981571"/>
              <a:gd name="connsiteY2928" fmla="*/ 2124882 h 3248331"/>
              <a:gd name="connsiteX2929" fmla="*/ 526429 w 3981571"/>
              <a:gd name="connsiteY2929" fmla="*/ 2124114 h 3248331"/>
              <a:gd name="connsiteX2930" fmla="*/ 526594 w 3981571"/>
              <a:gd name="connsiteY2930" fmla="*/ 2124114 h 3248331"/>
              <a:gd name="connsiteX2931" fmla="*/ 526594 w 3981571"/>
              <a:gd name="connsiteY2931" fmla="*/ 2123347 h 3248331"/>
              <a:gd name="connsiteX2932" fmla="*/ 526631 w 3981571"/>
              <a:gd name="connsiteY2932" fmla="*/ 2123347 h 3248331"/>
              <a:gd name="connsiteX2933" fmla="*/ 526631 w 3981571"/>
              <a:gd name="connsiteY2933" fmla="*/ 2122584 h 3248331"/>
              <a:gd name="connsiteX2934" fmla="*/ 527634 w 3981571"/>
              <a:gd name="connsiteY2934" fmla="*/ 2122584 h 3248331"/>
              <a:gd name="connsiteX2935" fmla="*/ 527634 w 3981571"/>
              <a:gd name="connsiteY2935" fmla="*/ 2121816 h 3248331"/>
              <a:gd name="connsiteX2936" fmla="*/ 527721 w 3981571"/>
              <a:gd name="connsiteY2936" fmla="*/ 2121816 h 3248331"/>
              <a:gd name="connsiteX2937" fmla="*/ 527721 w 3981571"/>
              <a:gd name="connsiteY2937" fmla="*/ 2121044 h 3248331"/>
              <a:gd name="connsiteX2938" fmla="*/ 528398 w 3981571"/>
              <a:gd name="connsiteY2938" fmla="*/ 2121044 h 3248331"/>
              <a:gd name="connsiteX2939" fmla="*/ 528398 w 3981571"/>
              <a:gd name="connsiteY2939" fmla="*/ 2120277 h 3248331"/>
              <a:gd name="connsiteX2940" fmla="*/ 528546 w 3981571"/>
              <a:gd name="connsiteY2940" fmla="*/ 2120277 h 3248331"/>
              <a:gd name="connsiteX2941" fmla="*/ 528546 w 3981571"/>
              <a:gd name="connsiteY2941" fmla="*/ 2119509 h 3248331"/>
              <a:gd name="connsiteX2942" fmla="*/ 528918 w 3981571"/>
              <a:gd name="connsiteY2942" fmla="*/ 2119509 h 3248331"/>
              <a:gd name="connsiteX2943" fmla="*/ 528918 w 3981571"/>
              <a:gd name="connsiteY2943" fmla="*/ 2118742 h 3248331"/>
              <a:gd name="connsiteX2944" fmla="*/ 529388 w 3981571"/>
              <a:gd name="connsiteY2944" fmla="*/ 2118742 h 3248331"/>
              <a:gd name="connsiteX2945" fmla="*/ 529388 w 3981571"/>
              <a:gd name="connsiteY2945" fmla="*/ 2117979 h 3248331"/>
              <a:gd name="connsiteX2946" fmla="*/ 530238 w 3981571"/>
              <a:gd name="connsiteY2946" fmla="*/ 2117979 h 3248331"/>
              <a:gd name="connsiteX2947" fmla="*/ 530238 w 3981571"/>
              <a:gd name="connsiteY2947" fmla="*/ 2117211 h 3248331"/>
              <a:gd name="connsiteX2948" fmla="*/ 530445 w 3981571"/>
              <a:gd name="connsiteY2948" fmla="*/ 2117211 h 3248331"/>
              <a:gd name="connsiteX2949" fmla="*/ 530445 w 3981571"/>
              <a:gd name="connsiteY2949" fmla="*/ 2116444 h 3248331"/>
              <a:gd name="connsiteX2950" fmla="*/ 530457 w 3981571"/>
              <a:gd name="connsiteY2950" fmla="*/ 2116444 h 3248331"/>
              <a:gd name="connsiteX2951" fmla="*/ 530457 w 3981571"/>
              <a:gd name="connsiteY2951" fmla="*/ 2115676 h 3248331"/>
              <a:gd name="connsiteX2952" fmla="*/ 530465 w 3981571"/>
              <a:gd name="connsiteY2952" fmla="*/ 2115676 h 3248331"/>
              <a:gd name="connsiteX2953" fmla="*/ 530465 w 3981571"/>
              <a:gd name="connsiteY2953" fmla="*/ 2114909 h 3248331"/>
              <a:gd name="connsiteX2954" fmla="*/ 530478 w 3981571"/>
              <a:gd name="connsiteY2954" fmla="*/ 2114909 h 3248331"/>
              <a:gd name="connsiteX2955" fmla="*/ 530478 w 3981571"/>
              <a:gd name="connsiteY2955" fmla="*/ 2114141 h 3248331"/>
              <a:gd name="connsiteX2956" fmla="*/ 531349 w 3981571"/>
              <a:gd name="connsiteY2956" fmla="*/ 2114141 h 3248331"/>
              <a:gd name="connsiteX2957" fmla="*/ 531349 w 3981571"/>
              <a:gd name="connsiteY2957" fmla="*/ 2113374 h 3248331"/>
              <a:gd name="connsiteX2958" fmla="*/ 531497 w 3981571"/>
              <a:gd name="connsiteY2958" fmla="*/ 2113374 h 3248331"/>
              <a:gd name="connsiteX2959" fmla="*/ 531497 w 3981571"/>
              <a:gd name="connsiteY2959" fmla="*/ 2112606 h 3248331"/>
              <a:gd name="connsiteX2960" fmla="*/ 531732 w 3981571"/>
              <a:gd name="connsiteY2960" fmla="*/ 2112606 h 3248331"/>
              <a:gd name="connsiteX2961" fmla="*/ 531732 w 3981571"/>
              <a:gd name="connsiteY2961" fmla="*/ 2111839 h 3248331"/>
              <a:gd name="connsiteX2962" fmla="*/ 531819 w 3981571"/>
              <a:gd name="connsiteY2962" fmla="*/ 2111839 h 3248331"/>
              <a:gd name="connsiteX2963" fmla="*/ 531819 w 3981571"/>
              <a:gd name="connsiteY2963" fmla="*/ 2111071 h 3248331"/>
              <a:gd name="connsiteX2964" fmla="*/ 532112 w 3981571"/>
              <a:gd name="connsiteY2964" fmla="*/ 2111071 h 3248331"/>
              <a:gd name="connsiteX2965" fmla="*/ 532112 w 3981571"/>
              <a:gd name="connsiteY2965" fmla="*/ 2110304 h 3248331"/>
              <a:gd name="connsiteX2966" fmla="*/ 532191 w 3981571"/>
              <a:gd name="connsiteY2966" fmla="*/ 2110304 h 3248331"/>
              <a:gd name="connsiteX2967" fmla="*/ 532191 w 3981571"/>
              <a:gd name="connsiteY2967" fmla="*/ 2109536 h 3248331"/>
              <a:gd name="connsiteX2968" fmla="*/ 532207 w 3981571"/>
              <a:gd name="connsiteY2968" fmla="*/ 2109536 h 3248331"/>
              <a:gd name="connsiteX2969" fmla="*/ 532207 w 3981571"/>
              <a:gd name="connsiteY2969" fmla="*/ 2108769 h 3248331"/>
              <a:gd name="connsiteX2970" fmla="*/ 532616 w 3981571"/>
              <a:gd name="connsiteY2970" fmla="*/ 2108769 h 3248331"/>
              <a:gd name="connsiteX2971" fmla="*/ 532616 w 3981571"/>
              <a:gd name="connsiteY2971" fmla="*/ 2108001 h 3248331"/>
              <a:gd name="connsiteX2972" fmla="*/ 532822 w 3981571"/>
              <a:gd name="connsiteY2972" fmla="*/ 2108001 h 3248331"/>
              <a:gd name="connsiteX2973" fmla="*/ 532822 w 3981571"/>
              <a:gd name="connsiteY2973" fmla="*/ 2107234 h 3248331"/>
              <a:gd name="connsiteX2974" fmla="*/ 533280 w 3981571"/>
              <a:gd name="connsiteY2974" fmla="*/ 2107234 h 3248331"/>
              <a:gd name="connsiteX2975" fmla="*/ 533280 w 3981571"/>
              <a:gd name="connsiteY2975" fmla="*/ 2106467 h 3248331"/>
              <a:gd name="connsiteX2976" fmla="*/ 533969 w 3981571"/>
              <a:gd name="connsiteY2976" fmla="*/ 2106467 h 3248331"/>
              <a:gd name="connsiteX2977" fmla="*/ 533969 w 3981571"/>
              <a:gd name="connsiteY2977" fmla="*/ 2105699 h 3248331"/>
              <a:gd name="connsiteX2978" fmla="*/ 534196 w 3981571"/>
              <a:gd name="connsiteY2978" fmla="*/ 2105699 h 3248331"/>
              <a:gd name="connsiteX2979" fmla="*/ 534196 w 3981571"/>
              <a:gd name="connsiteY2979" fmla="*/ 2104932 h 3248331"/>
              <a:gd name="connsiteX2980" fmla="*/ 534914 w 3981571"/>
              <a:gd name="connsiteY2980" fmla="*/ 2104932 h 3248331"/>
              <a:gd name="connsiteX2981" fmla="*/ 534914 w 3981571"/>
              <a:gd name="connsiteY2981" fmla="*/ 2104164 h 3248331"/>
              <a:gd name="connsiteX2982" fmla="*/ 535294 w 3981571"/>
              <a:gd name="connsiteY2982" fmla="*/ 2104164 h 3248331"/>
              <a:gd name="connsiteX2983" fmla="*/ 535294 w 3981571"/>
              <a:gd name="connsiteY2983" fmla="*/ 2103397 h 3248331"/>
              <a:gd name="connsiteX2984" fmla="*/ 535385 w 3981571"/>
              <a:gd name="connsiteY2984" fmla="*/ 2103397 h 3248331"/>
              <a:gd name="connsiteX2985" fmla="*/ 535385 w 3981571"/>
              <a:gd name="connsiteY2985" fmla="*/ 2102629 h 3248331"/>
              <a:gd name="connsiteX2986" fmla="*/ 535496 w 3981571"/>
              <a:gd name="connsiteY2986" fmla="*/ 2102629 h 3248331"/>
              <a:gd name="connsiteX2987" fmla="*/ 535496 w 3981571"/>
              <a:gd name="connsiteY2987" fmla="*/ 2101862 h 3248331"/>
              <a:gd name="connsiteX2988" fmla="*/ 535690 w 3981571"/>
              <a:gd name="connsiteY2988" fmla="*/ 2101862 h 3248331"/>
              <a:gd name="connsiteX2989" fmla="*/ 535690 w 3981571"/>
              <a:gd name="connsiteY2989" fmla="*/ 2101094 h 3248331"/>
              <a:gd name="connsiteX2990" fmla="*/ 535888 w 3981571"/>
              <a:gd name="connsiteY2990" fmla="*/ 2101094 h 3248331"/>
              <a:gd name="connsiteX2991" fmla="*/ 535888 w 3981571"/>
              <a:gd name="connsiteY2991" fmla="*/ 2100327 h 3248331"/>
              <a:gd name="connsiteX2992" fmla="*/ 535905 w 3981571"/>
              <a:gd name="connsiteY2992" fmla="*/ 2100327 h 3248331"/>
              <a:gd name="connsiteX2993" fmla="*/ 535905 w 3981571"/>
              <a:gd name="connsiteY2993" fmla="*/ 2099559 h 3248331"/>
              <a:gd name="connsiteX2994" fmla="*/ 535983 w 3981571"/>
              <a:gd name="connsiteY2994" fmla="*/ 2099559 h 3248331"/>
              <a:gd name="connsiteX2995" fmla="*/ 535983 w 3981571"/>
              <a:gd name="connsiteY2995" fmla="*/ 2098792 h 3248331"/>
              <a:gd name="connsiteX2996" fmla="*/ 536338 w 3981571"/>
              <a:gd name="connsiteY2996" fmla="*/ 2098792 h 3248331"/>
              <a:gd name="connsiteX2997" fmla="*/ 536338 w 3981571"/>
              <a:gd name="connsiteY2997" fmla="*/ 2098024 h 3248331"/>
              <a:gd name="connsiteX2998" fmla="*/ 536598 w 3981571"/>
              <a:gd name="connsiteY2998" fmla="*/ 2098024 h 3248331"/>
              <a:gd name="connsiteX2999" fmla="*/ 536598 w 3981571"/>
              <a:gd name="connsiteY2999" fmla="*/ 2097257 h 3248331"/>
              <a:gd name="connsiteX3000" fmla="*/ 536623 w 3981571"/>
              <a:gd name="connsiteY3000" fmla="*/ 2097257 h 3248331"/>
              <a:gd name="connsiteX3001" fmla="*/ 536623 w 3981571"/>
              <a:gd name="connsiteY3001" fmla="*/ 2096489 h 3248331"/>
              <a:gd name="connsiteX3002" fmla="*/ 536772 w 3981571"/>
              <a:gd name="connsiteY3002" fmla="*/ 2096489 h 3248331"/>
              <a:gd name="connsiteX3003" fmla="*/ 536772 w 3981571"/>
              <a:gd name="connsiteY3003" fmla="*/ 2095722 h 3248331"/>
              <a:gd name="connsiteX3004" fmla="*/ 537296 w 3981571"/>
              <a:gd name="connsiteY3004" fmla="*/ 2095722 h 3248331"/>
              <a:gd name="connsiteX3005" fmla="*/ 537296 w 3981571"/>
              <a:gd name="connsiteY3005" fmla="*/ 2094954 h 3248331"/>
              <a:gd name="connsiteX3006" fmla="*/ 537514 w 3981571"/>
              <a:gd name="connsiteY3006" fmla="*/ 2094954 h 3248331"/>
              <a:gd name="connsiteX3007" fmla="*/ 537514 w 3981571"/>
              <a:gd name="connsiteY3007" fmla="*/ 2094187 h 3248331"/>
              <a:gd name="connsiteX3008" fmla="*/ 537655 w 3981571"/>
              <a:gd name="connsiteY3008" fmla="*/ 2094187 h 3248331"/>
              <a:gd name="connsiteX3009" fmla="*/ 537655 w 3981571"/>
              <a:gd name="connsiteY3009" fmla="*/ 2093419 h 3248331"/>
              <a:gd name="connsiteX3010" fmla="*/ 537989 w 3981571"/>
              <a:gd name="connsiteY3010" fmla="*/ 2093419 h 3248331"/>
              <a:gd name="connsiteX3011" fmla="*/ 537989 w 3981571"/>
              <a:gd name="connsiteY3011" fmla="*/ 2092652 h 3248331"/>
              <a:gd name="connsiteX3012" fmla="*/ 538311 w 3981571"/>
              <a:gd name="connsiteY3012" fmla="*/ 2092652 h 3248331"/>
              <a:gd name="connsiteX3013" fmla="*/ 538311 w 3981571"/>
              <a:gd name="connsiteY3013" fmla="*/ 2091884 h 3248331"/>
              <a:gd name="connsiteX3014" fmla="*/ 538410 w 3981571"/>
              <a:gd name="connsiteY3014" fmla="*/ 2091884 h 3248331"/>
              <a:gd name="connsiteX3015" fmla="*/ 538410 w 3981571"/>
              <a:gd name="connsiteY3015" fmla="*/ 2091117 h 3248331"/>
              <a:gd name="connsiteX3016" fmla="*/ 538682 w 3981571"/>
              <a:gd name="connsiteY3016" fmla="*/ 2091117 h 3248331"/>
              <a:gd name="connsiteX3017" fmla="*/ 538682 w 3981571"/>
              <a:gd name="connsiteY3017" fmla="*/ 2090349 h 3248331"/>
              <a:gd name="connsiteX3018" fmla="*/ 539883 w 3981571"/>
              <a:gd name="connsiteY3018" fmla="*/ 2090349 h 3248331"/>
              <a:gd name="connsiteX3019" fmla="*/ 539883 w 3981571"/>
              <a:gd name="connsiteY3019" fmla="*/ 2089582 h 3248331"/>
              <a:gd name="connsiteX3020" fmla="*/ 540015 w 3981571"/>
              <a:gd name="connsiteY3020" fmla="*/ 2089582 h 3248331"/>
              <a:gd name="connsiteX3021" fmla="*/ 540015 w 3981571"/>
              <a:gd name="connsiteY3021" fmla="*/ 2088814 h 3248331"/>
              <a:gd name="connsiteX3022" fmla="*/ 540015 w 3981571"/>
              <a:gd name="connsiteY3022" fmla="*/ 2088814 h 3248331"/>
              <a:gd name="connsiteX3023" fmla="*/ 540015 w 3981571"/>
              <a:gd name="connsiteY3023" fmla="*/ 2088047 h 3248331"/>
              <a:gd name="connsiteX3024" fmla="*/ 540700 w 3981571"/>
              <a:gd name="connsiteY3024" fmla="*/ 2088047 h 3248331"/>
              <a:gd name="connsiteX3025" fmla="*/ 540700 w 3981571"/>
              <a:gd name="connsiteY3025" fmla="*/ 2087279 h 3248331"/>
              <a:gd name="connsiteX3026" fmla="*/ 541253 w 3981571"/>
              <a:gd name="connsiteY3026" fmla="*/ 2087279 h 3248331"/>
              <a:gd name="connsiteX3027" fmla="*/ 541253 w 3981571"/>
              <a:gd name="connsiteY3027" fmla="*/ 2086516 h 3248331"/>
              <a:gd name="connsiteX3028" fmla="*/ 541687 w 3981571"/>
              <a:gd name="connsiteY3028" fmla="*/ 2086516 h 3248331"/>
              <a:gd name="connsiteX3029" fmla="*/ 541687 w 3981571"/>
              <a:gd name="connsiteY3029" fmla="*/ 2085749 h 3248331"/>
              <a:gd name="connsiteX3030" fmla="*/ 542104 w 3981571"/>
              <a:gd name="connsiteY3030" fmla="*/ 2085749 h 3248331"/>
              <a:gd name="connsiteX3031" fmla="*/ 542104 w 3981571"/>
              <a:gd name="connsiteY3031" fmla="*/ 2084981 h 3248331"/>
              <a:gd name="connsiteX3032" fmla="*/ 542132 w 3981571"/>
              <a:gd name="connsiteY3032" fmla="*/ 2084981 h 3248331"/>
              <a:gd name="connsiteX3033" fmla="*/ 542132 w 3981571"/>
              <a:gd name="connsiteY3033" fmla="*/ 2084214 h 3248331"/>
              <a:gd name="connsiteX3034" fmla="*/ 542644 w 3981571"/>
              <a:gd name="connsiteY3034" fmla="*/ 2084214 h 3248331"/>
              <a:gd name="connsiteX3035" fmla="*/ 542644 w 3981571"/>
              <a:gd name="connsiteY3035" fmla="*/ 2083446 h 3248331"/>
              <a:gd name="connsiteX3036" fmla="*/ 543581 w 3981571"/>
              <a:gd name="connsiteY3036" fmla="*/ 2083446 h 3248331"/>
              <a:gd name="connsiteX3037" fmla="*/ 543581 w 3981571"/>
              <a:gd name="connsiteY3037" fmla="*/ 2082679 h 3248331"/>
              <a:gd name="connsiteX3038" fmla="*/ 543816 w 3981571"/>
              <a:gd name="connsiteY3038" fmla="*/ 2082679 h 3248331"/>
              <a:gd name="connsiteX3039" fmla="*/ 543816 w 3981571"/>
              <a:gd name="connsiteY3039" fmla="*/ 2081911 h 3248331"/>
              <a:gd name="connsiteX3040" fmla="*/ 544865 w 3981571"/>
              <a:gd name="connsiteY3040" fmla="*/ 2081911 h 3248331"/>
              <a:gd name="connsiteX3041" fmla="*/ 544865 w 3981571"/>
              <a:gd name="connsiteY3041" fmla="*/ 2081144 h 3248331"/>
              <a:gd name="connsiteX3042" fmla="*/ 545513 w 3981571"/>
              <a:gd name="connsiteY3042" fmla="*/ 2081144 h 3248331"/>
              <a:gd name="connsiteX3043" fmla="*/ 545513 w 3981571"/>
              <a:gd name="connsiteY3043" fmla="*/ 2080376 h 3248331"/>
              <a:gd name="connsiteX3044" fmla="*/ 545764 w 3981571"/>
              <a:gd name="connsiteY3044" fmla="*/ 2080376 h 3248331"/>
              <a:gd name="connsiteX3045" fmla="*/ 545764 w 3981571"/>
              <a:gd name="connsiteY3045" fmla="*/ 2079609 h 3248331"/>
              <a:gd name="connsiteX3046" fmla="*/ 546028 w 3981571"/>
              <a:gd name="connsiteY3046" fmla="*/ 2079609 h 3248331"/>
              <a:gd name="connsiteX3047" fmla="*/ 546028 w 3981571"/>
              <a:gd name="connsiteY3047" fmla="*/ 2078841 h 3248331"/>
              <a:gd name="connsiteX3048" fmla="*/ 546169 w 3981571"/>
              <a:gd name="connsiteY3048" fmla="*/ 2078841 h 3248331"/>
              <a:gd name="connsiteX3049" fmla="*/ 546169 w 3981571"/>
              <a:gd name="connsiteY3049" fmla="*/ 2078074 h 3248331"/>
              <a:gd name="connsiteX3050" fmla="*/ 546532 w 3981571"/>
              <a:gd name="connsiteY3050" fmla="*/ 2078074 h 3248331"/>
              <a:gd name="connsiteX3051" fmla="*/ 546532 w 3981571"/>
              <a:gd name="connsiteY3051" fmla="*/ 2077306 h 3248331"/>
              <a:gd name="connsiteX3052" fmla="*/ 546689 w 3981571"/>
              <a:gd name="connsiteY3052" fmla="*/ 2077306 h 3248331"/>
              <a:gd name="connsiteX3053" fmla="*/ 546689 w 3981571"/>
              <a:gd name="connsiteY3053" fmla="*/ 2076539 h 3248331"/>
              <a:gd name="connsiteX3054" fmla="*/ 546953 w 3981571"/>
              <a:gd name="connsiteY3054" fmla="*/ 2076539 h 3248331"/>
              <a:gd name="connsiteX3055" fmla="*/ 546953 w 3981571"/>
              <a:gd name="connsiteY3055" fmla="*/ 2075771 h 3248331"/>
              <a:gd name="connsiteX3056" fmla="*/ 547560 w 3981571"/>
              <a:gd name="connsiteY3056" fmla="*/ 2075771 h 3248331"/>
              <a:gd name="connsiteX3057" fmla="*/ 547560 w 3981571"/>
              <a:gd name="connsiteY3057" fmla="*/ 2075004 h 3248331"/>
              <a:gd name="connsiteX3058" fmla="*/ 547712 w 3981571"/>
              <a:gd name="connsiteY3058" fmla="*/ 2075004 h 3248331"/>
              <a:gd name="connsiteX3059" fmla="*/ 547712 w 3981571"/>
              <a:gd name="connsiteY3059" fmla="*/ 2074237 h 3248331"/>
              <a:gd name="connsiteX3060" fmla="*/ 547807 w 3981571"/>
              <a:gd name="connsiteY3060" fmla="*/ 2074237 h 3248331"/>
              <a:gd name="connsiteX3061" fmla="*/ 547807 w 3981571"/>
              <a:gd name="connsiteY3061" fmla="*/ 2073469 h 3248331"/>
              <a:gd name="connsiteX3062" fmla="*/ 548476 w 3981571"/>
              <a:gd name="connsiteY3062" fmla="*/ 2073469 h 3248331"/>
              <a:gd name="connsiteX3063" fmla="*/ 548476 w 3981571"/>
              <a:gd name="connsiteY3063" fmla="*/ 2072702 h 3248331"/>
              <a:gd name="connsiteX3064" fmla="*/ 548529 w 3981571"/>
              <a:gd name="connsiteY3064" fmla="*/ 2072702 h 3248331"/>
              <a:gd name="connsiteX3065" fmla="*/ 548529 w 3981571"/>
              <a:gd name="connsiteY3065" fmla="*/ 2071934 h 3248331"/>
              <a:gd name="connsiteX3066" fmla="*/ 548550 w 3981571"/>
              <a:gd name="connsiteY3066" fmla="*/ 2071934 h 3248331"/>
              <a:gd name="connsiteX3067" fmla="*/ 548550 w 3981571"/>
              <a:gd name="connsiteY3067" fmla="*/ 2071166 h 3248331"/>
              <a:gd name="connsiteX3068" fmla="*/ 549169 w 3981571"/>
              <a:gd name="connsiteY3068" fmla="*/ 2071166 h 3248331"/>
              <a:gd name="connsiteX3069" fmla="*/ 549169 w 3981571"/>
              <a:gd name="connsiteY3069" fmla="*/ 2070399 h 3248331"/>
              <a:gd name="connsiteX3070" fmla="*/ 549375 w 3981571"/>
              <a:gd name="connsiteY3070" fmla="*/ 2070399 h 3248331"/>
              <a:gd name="connsiteX3071" fmla="*/ 549375 w 3981571"/>
              <a:gd name="connsiteY3071" fmla="*/ 2069631 h 3248331"/>
              <a:gd name="connsiteX3072" fmla="*/ 550283 w 3981571"/>
              <a:gd name="connsiteY3072" fmla="*/ 2069631 h 3248331"/>
              <a:gd name="connsiteX3073" fmla="*/ 550283 w 3981571"/>
              <a:gd name="connsiteY3073" fmla="*/ 2068864 h 3248331"/>
              <a:gd name="connsiteX3074" fmla="*/ 550341 w 3981571"/>
              <a:gd name="connsiteY3074" fmla="*/ 2068864 h 3248331"/>
              <a:gd name="connsiteX3075" fmla="*/ 550341 w 3981571"/>
              <a:gd name="connsiteY3075" fmla="*/ 2068097 h 3248331"/>
              <a:gd name="connsiteX3076" fmla="*/ 550985 w 3981571"/>
              <a:gd name="connsiteY3076" fmla="*/ 2068097 h 3248331"/>
              <a:gd name="connsiteX3077" fmla="*/ 550985 w 3981571"/>
              <a:gd name="connsiteY3077" fmla="*/ 2067329 h 3248331"/>
              <a:gd name="connsiteX3078" fmla="*/ 551030 w 3981571"/>
              <a:gd name="connsiteY3078" fmla="*/ 2067329 h 3248331"/>
              <a:gd name="connsiteX3079" fmla="*/ 551030 w 3981571"/>
              <a:gd name="connsiteY3079" fmla="*/ 2066562 h 3248331"/>
              <a:gd name="connsiteX3080" fmla="*/ 551497 w 3981571"/>
              <a:gd name="connsiteY3080" fmla="*/ 2066562 h 3248331"/>
              <a:gd name="connsiteX3081" fmla="*/ 551497 w 3981571"/>
              <a:gd name="connsiteY3081" fmla="*/ 2065794 h 3248331"/>
              <a:gd name="connsiteX3082" fmla="*/ 551649 w 3981571"/>
              <a:gd name="connsiteY3082" fmla="*/ 2065794 h 3248331"/>
              <a:gd name="connsiteX3083" fmla="*/ 551649 w 3981571"/>
              <a:gd name="connsiteY3083" fmla="*/ 2065027 h 3248331"/>
              <a:gd name="connsiteX3084" fmla="*/ 551682 w 3981571"/>
              <a:gd name="connsiteY3084" fmla="*/ 2065027 h 3248331"/>
              <a:gd name="connsiteX3085" fmla="*/ 551682 w 3981571"/>
              <a:gd name="connsiteY3085" fmla="*/ 2064259 h 3248331"/>
              <a:gd name="connsiteX3086" fmla="*/ 551872 w 3981571"/>
              <a:gd name="connsiteY3086" fmla="*/ 2064259 h 3248331"/>
              <a:gd name="connsiteX3087" fmla="*/ 551872 w 3981571"/>
              <a:gd name="connsiteY3087" fmla="*/ 2063492 h 3248331"/>
              <a:gd name="connsiteX3088" fmla="*/ 552079 w 3981571"/>
              <a:gd name="connsiteY3088" fmla="*/ 2063492 h 3248331"/>
              <a:gd name="connsiteX3089" fmla="*/ 552079 w 3981571"/>
              <a:gd name="connsiteY3089" fmla="*/ 2062724 h 3248331"/>
              <a:gd name="connsiteX3090" fmla="*/ 552215 w 3981571"/>
              <a:gd name="connsiteY3090" fmla="*/ 2062724 h 3248331"/>
              <a:gd name="connsiteX3091" fmla="*/ 552215 w 3981571"/>
              <a:gd name="connsiteY3091" fmla="*/ 2061957 h 3248331"/>
              <a:gd name="connsiteX3092" fmla="*/ 552314 w 3981571"/>
              <a:gd name="connsiteY3092" fmla="*/ 2061957 h 3248331"/>
              <a:gd name="connsiteX3093" fmla="*/ 552314 w 3981571"/>
              <a:gd name="connsiteY3093" fmla="*/ 2061189 h 3248331"/>
              <a:gd name="connsiteX3094" fmla="*/ 552627 w 3981571"/>
              <a:gd name="connsiteY3094" fmla="*/ 2061189 h 3248331"/>
              <a:gd name="connsiteX3095" fmla="*/ 552627 w 3981571"/>
              <a:gd name="connsiteY3095" fmla="*/ 2060422 h 3248331"/>
              <a:gd name="connsiteX3096" fmla="*/ 553734 w 3981571"/>
              <a:gd name="connsiteY3096" fmla="*/ 2060422 h 3248331"/>
              <a:gd name="connsiteX3097" fmla="*/ 553734 w 3981571"/>
              <a:gd name="connsiteY3097" fmla="*/ 2059654 h 3248331"/>
              <a:gd name="connsiteX3098" fmla="*/ 553969 w 3981571"/>
              <a:gd name="connsiteY3098" fmla="*/ 2059654 h 3248331"/>
              <a:gd name="connsiteX3099" fmla="*/ 553969 w 3981571"/>
              <a:gd name="connsiteY3099" fmla="*/ 2058887 h 3248331"/>
              <a:gd name="connsiteX3100" fmla="*/ 554146 w 3981571"/>
              <a:gd name="connsiteY3100" fmla="*/ 2058887 h 3248331"/>
              <a:gd name="connsiteX3101" fmla="*/ 554146 w 3981571"/>
              <a:gd name="connsiteY3101" fmla="*/ 2058119 h 3248331"/>
              <a:gd name="connsiteX3102" fmla="*/ 554571 w 3981571"/>
              <a:gd name="connsiteY3102" fmla="*/ 2058119 h 3248331"/>
              <a:gd name="connsiteX3103" fmla="*/ 554571 w 3981571"/>
              <a:gd name="connsiteY3103" fmla="*/ 2057352 h 3248331"/>
              <a:gd name="connsiteX3104" fmla="*/ 554881 w 3981571"/>
              <a:gd name="connsiteY3104" fmla="*/ 2057352 h 3248331"/>
              <a:gd name="connsiteX3105" fmla="*/ 554881 w 3981571"/>
              <a:gd name="connsiteY3105" fmla="*/ 2056584 h 3248331"/>
              <a:gd name="connsiteX3106" fmla="*/ 554972 w 3981571"/>
              <a:gd name="connsiteY3106" fmla="*/ 2056584 h 3248331"/>
              <a:gd name="connsiteX3107" fmla="*/ 554972 w 3981571"/>
              <a:gd name="connsiteY3107" fmla="*/ 2055817 h 3248331"/>
              <a:gd name="connsiteX3108" fmla="*/ 555046 w 3981571"/>
              <a:gd name="connsiteY3108" fmla="*/ 2055817 h 3248331"/>
              <a:gd name="connsiteX3109" fmla="*/ 555046 w 3981571"/>
              <a:gd name="connsiteY3109" fmla="*/ 2055054 h 3248331"/>
              <a:gd name="connsiteX3110" fmla="*/ 555285 w 3981571"/>
              <a:gd name="connsiteY3110" fmla="*/ 2055054 h 3248331"/>
              <a:gd name="connsiteX3111" fmla="*/ 555285 w 3981571"/>
              <a:gd name="connsiteY3111" fmla="*/ 2054286 h 3248331"/>
              <a:gd name="connsiteX3112" fmla="*/ 555859 w 3981571"/>
              <a:gd name="connsiteY3112" fmla="*/ 2054286 h 3248331"/>
              <a:gd name="connsiteX3113" fmla="*/ 555859 w 3981571"/>
              <a:gd name="connsiteY3113" fmla="*/ 2053519 h 3248331"/>
              <a:gd name="connsiteX3114" fmla="*/ 556792 w 3981571"/>
              <a:gd name="connsiteY3114" fmla="*/ 2053519 h 3248331"/>
              <a:gd name="connsiteX3115" fmla="*/ 556792 w 3981571"/>
              <a:gd name="connsiteY3115" fmla="*/ 2052751 h 3248331"/>
              <a:gd name="connsiteX3116" fmla="*/ 556825 w 3981571"/>
              <a:gd name="connsiteY3116" fmla="*/ 2052751 h 3248331"/>
              <a:gd name="connsiteX3117" fmla="*/ 556825 w 3981571"/>
              <a:gd name="connsiteY3117" fmla="*/ 2051984 h 3248331"/>
              <a:gd name="connsiteX3118" fmla="*/ 557378 w 3981571"/>
              <a:gd name="connsiteY3118" fmla="*/ 2051984 h 3248331"/>
              <a:gd name="connsiteX3119" fmla="*/ 557378 w 3981571"/>
              <a:gd name="connsiteY3119" fmla="*/ 2051216 h 3248331"/>
              <a:gd name="connsiteX3120" fmla="*/ 557448 w 3981571"/>
              <a:gd name="connsiteY3120" fmla="*/ 2051216 h 3248331"/>
              <a:gd name="connsiteX3121" fmla="*/ 557448 w 3981571"/>
              <a:gd name="connsiteY3121" fmla="*/ 2050449 h 3248331"/>
              <a:gd name="connsiteX3122" fmla="*/ 558154 w 3981571"/>
              <a:gd name="connsiteY3122" fmla="*/ 2050449 h 3248331"/>
              <a:gd name="connsiteX3123" fmla="*/ 558154 w 3981571"/>
              <a:gd name="connsiteY3123" fmla="*/ 2049681 h 3248331"/>
              <a:gd name="connsiteX3124" fmla="*/ 559156 w 3981571"/>
              <a:gd name="connsiteY3124" fmla="*/ 2049681 h 3248331"/>
              <a:gd name="connsiteX3125" fmla="*/ 559156 w 3981571"/>
              <a:gd name="connsiteY3125" fmla="*/ 2048914 h 3248331"/>
              <a:gd name="connsiteX3126" fmla="*/ 559421 w 3981571"/>
              <a:gd name="connsiteY3126" fmla="*/ 2048914 h 3248331"/>
              <a:gd name="connsiteX3127" fmla="*/ 559421 w 3981571"/>
              <a:gd name="connsiteY3127" fmla="*/ 2048146 h 3248331"/>
              <a:gd name="connsiteX3128" fmla="*/ 559445 w 3981571"/>
              <a:gd name="connsiteY3128" fmla="*/ 2048146 h 3248331"/>
              <a:gd name="connsiteX3129" fmla="*/ 559445 w 3981571"/>
              <a:gd name="connsiteY3129" fmla="*/ 2047379 h 3248331"/>
              <a:gd name="connsiteX3130" fmla="*/ 559974 w 3981571"/>
              <a:gd name="connsiteY3130" fmla="*/ 2047379 h 3248331"/>
              <a:gd name="connsiteX3131" fmla="*/ 559974 w 3981571"/>
              <a:gd name="connsiteY3131" fmla="*/ 2046611 h 3248331"/>
              <a:gd name="connsiteX3132" fmla="*/ 560304 w 3981571"/>
              <a:gd name="connsiteY3132" fmla="*/ 2046611 h 3248331"/>
              <a:gd name="connsiteX3133" fmla="*/ 560304 w 3981571"/>
              <a:gd name="connsiteY3133" fmla="*/ 2045844 h 3248331"/>
              <a:gd name="connsiteX3134" fmla="*/ 560522 w 3981571"/>
              <a:gd name="connsiteY3134" fmla="*/ 2045844 h 3248331"/>
              <a:gd name="connsiteX3135" fmla="*/ 560522 w 3981571"/>
              <a:gd name="connsiteY3135" fmla="*/ 2045076 h 3248331"/>
              <a:gd name="connsiteX3136" fmla="*/ 561067 w 3981571"/>
              <a:gd name="connsiteY3136" fmla="*/ 2045076 h 3248331"/>
              <a:gd name="connsiteX3137" fmla="*/ 561067 w 3981571"/>
              <a:gd name="connsiteY3137" fmla="*/ 2044309 h 3248331"/>
              <a:gd name="connsiteX3138" fmla="*/ 562219 w 3981571"/>
              <a:gd name="connsiteY3138" fmla="*/ 2044309 h 3248331"/>
              <a:gd name="connsiteX3139" fmla="*/ 562219 w 3981571"/>
              <a:gd name="connsiteY3139" fmla="*/ 2043541 h 3248331"/>
              <a:gd name="connsiteX3140" fmla="*/ 563019 w 3981571"/>
              <a:gd name="connsiteY3140" fmla="*/ 2043541 h 3248331"/>
              <a:gd name="connsiteX3141" fmla="*/ 563019 w 3981571"/>
              <a:gd name="connsiteY3141" fmla="*/ 2042774 h 3248331"/>
              <a:gd name="connsiteX3142" fmla="*/ 563122 w 3981571"/>
              <a:gd name="connsiteY3142" fmla="*/ 2042774 h 3248331"/>
              <a:gd name="connsiteX3143" fmla="*/ 563122 w 3981571"/>
              <a:gd name="connsiteY3143" fmla="*/ 2042006 h 3248331"/>
              <a:gd name="connsiteX3144" fmla="*/ 563527 w 3981571"/>
              <a:gd name="connsiteY3144" fmla="*/ 2042006 h 3248331"/>
              <a:gd name="connsiteX3145" fmla="*/ 563527 w 3981571"/>
              <a:gd name="connsiteY3145" fmla="*/ 2041239 h 3248331"/>
              <a:gd name="connsiteX3146" fmla="*/ 563568 w 3981571"/>
              <a:gd name="connsiteY3146" fmla="*/ 2041239 h 3248331"/>
              <a:gd name="connsiteX3147" fmla="*/ 563568 w 3981571"/>
              <a:gd name="connsiteY3147" fmla="*/ 2040471 h 3248331"/>
              <a:gd name="connsiteX3148" fmla="*/ 563795 w 3981571"/>
              <a:gd name="connsiteY3148" fmla="*/ 2040471 h 3248331"/>
              <a:gd name="connsiteX3149" fmla="*/ 563795 w 3981571"/>
              <a:gd name="connsiteY3149" fmla="*/ 2039704 h 3248331"/>
              <a:gd name="connsiteX3150" fmla="*/ 565103 w 3981571"/>
              <a:gd name="connsiteY3150" fmla="*/ 2039704 h 3248331"/>
              <a:gd name="connsiteX3151" fmla="*/ 565103 w 3981571"/>
              <a:gd name="connsiteY3151" fmla="*/ 2038936 h 3248331"/>
              <a:gd name="connsiteX3152" fmla="*/ 565553 w 3981571"/>
              <a:gd name="connsiteY3152" fmla="*/ 2038936 h 3248331"/>
              <a:gd name="connsiteX3153" fmla="*/ 565553 w 3981571"/>
              <a:gd name="connsiteY3153" fmla="*/ 2038169 h 3248331"/>
              <a:gd name="connsiteX3154" fmla="*/ 565888 w 3981571"/>
              <a:gd name="connsiteY3154" fmla="*/ 2038169 h 3248331"/>
              <a:gd name="connsiteX3155" fmla="*/ 565888 w 3981571"/>
              <a:gd name="connsiteY3155" fmla="*/ 2037402 h 3248331"/>
              <a:gd name="connsiteX3156" fmla="*/ 565999 w 3981571"/>
              <a:gd name="connsiteY3156" fmla="*/ 2037402 h 3248331"/>
              <a:gd name="connsiteX3157" fmla="*/ 565999 w 3981571"/>
              <a:gd name="connsiteY3157" fmla="*/ 2036634 h 3248331"/>
              <a:gd name="connsiteX3158" fmla="*/ 566498 w 3981571"/>
              <a:gd name="connsiteY3158" fmla="*/ 2036634 h 3248331"/>
              <a:gd name="connsiteX3159" fmla="*/ 566498 w 3981571"/>
              <a:gd name="connsiteY3159" fmla="*/ 2035867 h 3248331"/>
              <a:gd name="connsiteX3160" fmla="*/ 566783 w 3981571"/>
              <a:gd name="connsiteY3160" fmla="*/ 2035867 h 3248331"/>
              <a:gd name="connsiteX3161" fmla="*/ 566783 w 3981571"/>
              <a:gd name="connsiteY3161" fmla="*/ 2035099 h 3248331"/>
              <a:gd name="connsiteX3162" fmla="*/ 566787 w 3981571"/>
              <a:gd name="connsiteY3162" fmla="*/ 2035099 h 3248331"/>
              <a:gd name="connsiteX3163" fmla="*/ 566787 w 3981571"/>
              <a:gd name="connsiteY3163" fmla="*/ 2034332 h 3248331"/>
              <a:gd name="connsiteX3164" fmla="*/ 566932 w 3981571"/>
              <a:gd name="connsiteY3164" fmla="*/ 2034332 h 3248331"/>
              <a:gd name="connsiteX3165" fmla="*/ 566932 w 3981571"/>
              <a:gd name="connsiteY3165" fmla="*/ 2033564 h 3248331"/>
              <a:gd name="connsiteX3166" fmla="*/ 567150 w 3981571"/>
              <a:gd name="connsiteY3166" fmla="*/ 2033564 h 3248331"/>
              <a:gd name="connsiteX3167" fmla="*/ 567150 w 3981571"/>
              <a:gd name="connsiteY3167" fmla="*/ 2032797 h 3248331"/>
              <a:gd name="connsiteX3168" fmla="*/ 567415 w 3981571"/>
              <a:gd name="connsiteY3168" fmla="*/ 2032797 h 3248331"/>
              <a:gd name="connsiteX3169" fmla="*/ 567415 w 3981571"/>
              <a:gd name="connsiteY3169" fmla="*/ 2032029 h 3248331"/>
              <a:gd name="connsiteX3170" fmla="*/ 569478 w 3981571"/>
              <a:gd name="connsiteY3170" fmla="*/ 2032029 h 3248331"/>
              <a:gd name="connsiteX3171" fmla="*/ 569478 w 3981571"/>
              <a:gd name="connsiteY3171" fmla="*/ 2031262 h 3248331"/>
              <a:gd name="connsiteX3172" fmla="*/ 569515 w 3981571"/>
              <a:gd name="connsiteY3172" fmla="*/ 2031262 h 3248331"/>
              <a:gd name="connsiteX3173" fmla="*/ 569515 w 3981571"/>
              <a:gd name="connsiteY3173" fmla="*/ 2030494 h 3248331"/>
              <a:gd name="connsiteX3174" fmla="*/ 569573 w 3981571"/>
              <a:gd name="connsiteY3174" fmla="*/ 2030494 h 3248331"/>
              <a:gd name="connsiteX3175" fmla="*/ 569573 w 3981571"/>
              <a:gd name="connsiteY3175" fmla="*/ 2029727 h 3248331"/>
              <a:gd name="connsiteX3176" fmla="*/ 569858 w 3981571"/>
              <a:gd name="connsiteY3176" fmla="*/ 2029727 h 3248331"/>
              <a:gd name="connsiteX3177" fmla="*/ 569858 w 3981571"/>
              <a:gd name="connsiteY3177" fmla="*/ 2028959 h 3248331"/>
              <a:gd name="connsiteX3178" fmla="*/ 569895 w 3981571"/>
              <a:gd name="connsiteY3178" fmla="*/ 2028959 h 3248331"/>
              <a:gd name="connsiteX3179" fmla="*/ 569895 w 3981571"/>
              <a:gd name="connsiteY3179" fmla="*/ 2028192 h 3248331"/>
              <a:gd name="connsiteX3180" fmla="*/ 569944 w 3981571"/>
              <a:gd name="connsiteY3180" fmla="*/ 2028192 h 3248331"/>
              <a:gd name="connsiteX3181" fmla="*/ 569944 w 3981571"/>
              <a:gd name="connsiteY3181" fmla="*/ 2027424 h 3248331"/>
              <a:gd name="connsiteX3182" fmla="*/ 570023 w 3981571"/>
              <a:gd name="connsiteY3182" fmla="*/ 2027424 h 3248331"/>
              <a:gd name="connsiteX3183" fmla="*/ 570023 w 3981571"/>
              <a:gd name="connsiteY3183" fmla="*/ 2026657 h 3248331"/>
              <a:gd name="connsiteX3184" fmla="*/ 570110 w 3981571"/>
              <a:gd name="connsiteY3184" fmla="*/ 2026657 h 3248331"/>
              <a:gd name="connsiteX3185" fmla="*/ 570110 w 3981571"/>
              <a:gd name="connsiteY3185" fmla="*/ 2025889 h 3248331"/>
              <a:gd name="connsiteX3186" fmla="*/ 570304 w 3981571"/>
              <a:gd name="connsiteY3186" fmla="*/ 2025889 h 3248331"/>
              <a:gd name="connsiteX3187" fmla="*/ 570304 w 3981571"/>
              <a:gd name="connsiteY3187" fmla="*/ 2025122 h 3248331"/>
              <a:gd name="connsiteX3188" fmla="*/ 570423 w 3981571"/>
              <a:gd name="connsiteY3188" fmla="*/ 2025122 h 3248331"/>
              <a:gd name="connsiteX3189" fmla="*/ 570423 w 3981571"/>
              <a:gd name="connsiteY3189" fmla="*/ 2024359 h 3248331"/>
              <a:gd name="connsiteX3190" fmla="*/ 571030 w 3981571"/>
              <a:gd name="connsiteY3190" fmla="*/ 2024359 h 3248331"/>
              <a:gd name="connsiteX3191" fmla="*/ 571030 w 3981571"/>
              <a:gd name="connsiteY3191" fmla="*/ 2023591 h 3248331"/>
              <a:gd name="connsiteX3192" fmla="*/ 571030 w 3981571"/>
              <a:gd name="connsiteY3192" fmla="*/ 2023591 h 3248331"/>
              <a:gd name="connsiteX3193" fmla="*/ 571030 w 3981571"/>
              <a:gd name="connsiteY3193" fmla="*/ 2022824 h 3248331"/>
              <a:gd name="connsiteX3194" fmla="*/ 571430 w 3981571"/>
              <a:gd name="connsiteY3194" fmla="*/ 2022824 h 3248331"/>
              <a:gd name="connsiteX3195" fmla="*/ 571430 w 3981571"/>
              <a:gd name="connsiteY3195" fmla="*/ 2022052 h 3248331"/>
              <a:gd name="connsiteX3196" fmla="*/ 572239 w 3981571"/>
              <a:gd name="connsiteY3196" fmla="*/ 2022052 h 3248331"/>
              <a:gd name="connsiteX3197" fmla="*/ 572239 w 3981571"/>
              <a:gd name="connsiteY3197" fmla="*/ 2021284 h 3248331"/>
              <a:gd name="connsiteX3198" fmla="*/ 572957 w 3981571"/>
              <a:gd name="connsiteY3198" fmla="*/ 2021284 h 3248331"/>
              <a:gd name="connsiteX3199" fmla="*/ 572957 w 3981571"/>
              <a:gd name="connsiteY3199" fmla="*/ 2020517 h 3248331"/>
              <a:gd name="connsiteX3200" fmla="*/ 573436 w 3981571"/>
              <a:gd name="connsiteY3200" fmla="*/ 2020517 h 3248331"/>
              <a:gd name="connsiteX3201" fmla="*/ 573436 w 3981571"/>
              <a:gd name="connsiteY3201" fmla="*/ 2019754 h 3248331"/>
              <a:gd name="connsiteX3202" fmla="*/ 573894 w 3981571"/>
              <a:gd name="connsiteY3202" fmla="*/ 2019754 h 3248331"/>
              <a:gd name="connsiteX3203" fmla="*/ 573894 w 3981571"/>
              <a:gd name="connsiteY3203" fmla="*/ 2018986 h 3248331"/>
              <a:gd name="connsiteX3204" fmla="*/ 573997 w 3981571"/>
              <a:gd name="connsiteY3204" fmla="*/ 2018986 h 3248331"/>
              <a:gd name="connsiteX3205" fmla="*/ 573997 w 3981571"/>
              <a:gd name="connsiteY3205" fmla="*/ 2018219 h 3248331"/>
              <a:gd name="connsiteX3206" fmla="*/ 574026 w 3981571"/>
              <a:gd name="connsiteY3206" fmla="*/ 2018219 h 3248331"/>
              <a:gd name="connsiteX3207" fmla="*/ 574026 w 3981571"/>
              <a:gd name="connsiteY3207" fmla="*/ 2017451 h 3248331"/>
              <a:gd name="connsiteX3208" fmla="*/ 574076 w 3981571"/>
              <a:gd name="connsiteY3208" fmla="*/ 2017451 h 3248331"/>
              <a:gd name="connsiteX3209" fmla="*/ 574076 w 3981571"/>
              <a:gd name="connsiteY3209" fmla="*/ 2016684 h 3248331"/>
              <a:gd name="connsiteX3210" fmla="*/ 574146 w 3981571"/>
              <a:gd name="connsiteY3210" fmla="*/ 2016684 h 3248331"/>
              <a:gd name="connsiteX3211" fmla="*/ 574146 w 3981571"/>
              <a:gd name="connsiteY3211" fmla="*/ 2015916 h 3248331"/>
              <a:gd name="connsiteX3212" fmla="*/ 575285 w 3981571"/>
              <a:gd name="connsiteY3212" fmla="*/ 2015916 h 3248331"/>
              <a:gd name="connsiteX3213" fmla="*/ 575285 w 3981571"/>
              <a:gd name="connsiteY3213" fmla="*/ 2015149 h 3248331"/>
              <a:gd name="connsiteX3214" fmla="*/ 575479 w 3981571"/>
              <a:gd name="connsiteY3214" fmla="*/ 2015149 h 3248331"/>
              <a:gd name="connsiteX3215" fmla="*/ 575479 w 3981571"/>
              <a:gd name="connsiteY3215" fmla="*/ 2014381 h 3248331"/>
              <a:gd name="connsiteX3216" fmla="*/ 575693 w 3981571"/>
              <a:gd name="connsiteY3216" fmla="*/ 2014381 h 3248331"/>
              <a:gd name="connsiteX3217" fmla="*/ 575693 w 3981571"/>
              <a:gd name="connsiteY3217" fmla="*/ 2013614 h 3248331"/>
              <a:gd name="connsiteX3218" fmla="*/ 575904 w 3981571"/>
              <a:gd name="connsiteY3218" fmla="*/ 2013614 h 3248331"/>
              <a:gd name="connsiteX3219" fmla="*/ 575904 w 3981571"/>
              <a:gd name="connsiteY3219" fmla="*/ 2012846 h 3248331"/>
              <a:gd name="connsiteX3220" fmla="*/ 576919 w 3981571"/>
              <a:gd name="connsiteY3220" fmla="*/ 2012846 h 3248331"/>
              <a:gd name="connsiteX3221" fmla="*/ 576919 w 3981571"/>
              <a:gd name="connsiteY3221" fmla="*/ 2012079 h 3248331"/>
              <a:gd name="connsiteX3222" fmla="*/ 577361 w 3981571"/>
              <a:gd name="connsiteY3222" fmla="*/ 2012079 h 3248331"/>
              <a:gd name="connsiteX3223" fmla="*/ 577361 w 3981571"/>
              <a:gd name="connsiteY3223" fmla="*/ 2011311 h 3248331"/>
              <a:gd name="connsiteX3224" fmla="*/ 577600 w 3981571"/>
              <a:gd name="connsiteY3224" fmla="*/ 2011311 h 3248331"/>
              <a:gd name="connsiteX3225" fmla="*/ 577600 w 3981571"/>
              <a:gd name="connsiteY3225" fmla="*/ 2010544 h 3248331"/>
              <a:gd name="connsiteX3226" fmla="*/ 577794 w 3981571"/>
              <a:gd name="connsiteY3226" fmla="*/ 2010544 h 3248331"/>
              <a:gd name="connsiteX3227" fmla="*/ 577794 w 3981571"/>
              <a:gd name="connsiteY3227" fmla="*/ 2009776 h 3248331"/>
              <a:gd name="connsiteX3228" fmla="*/ 578273 w 3981571"/>
              <a:gd name="connsiteY3228" fmla="*/ 2009776 h 3248331"/>
              <a:gd name="connsiteX3229" fmla="*/ 578273 w 3981571"/>
              <a:gd name="connsiteY3229" fmla="*/ 2009009 h 3248331"/>
              <a:gd name="connsiteX3230" fmla="*/ 578388 w 3981571"/>
              <a:gd name="connsiteY3230" fmla="*/ 2009009 h 3248331"/>
              <a:gd name="connsiteX3231" fmla="*/ 578388 w 3981571"/>
              <a:gd name="connsiteY3231" fmla="*/ 2008241 h 3248331"/>
              <a:gd name="connsiteX3232" fmla="*/ 579317 w 3981571"/>
              <a:gd name="connsiteY3232" fmla="*/ 2008241 h 3248331"/>
              <a:gd name="connsiteX3233" fmla="*/ 579317 w 3981571"/>
              <a:gd name="connsiteY3233" fmla="*/ 2007474 h 3248331"/>
              <a:gd name="connsiteX3234" fmla="*/ 579944 w 3981571"/>
              <a:gd name="connsiteY3234" fmla="*/ 2007474 h 3248331"/>
              <a:gd name="connsiteX3235" fmla="*/ 579944 w 3981571"/>
              <a:gd name="connsiteY3235" fmla="*/ 2006707 h 3248331"/>
              <a:gd name="connsiteX3236" fmla="*/ 580217 w 3981571"/>
              <a:gd name="connsiteY3236" fmla="*/ 2006707 h 3248331"/>
              <a:gd name="connsiteX3237" fmla="*/ 580217 w 3981571"/>
              <a:gd name="connsiteY3237" fmla="*/ 2005939 h 3248331"/>
              <a:gd name="connsiteX3238" fmla="*/ 580369 w 3981571"/>
              <a:gd name="connsiteY3238" fmla="*/ 2005939 h 3248331"/>
              <a:gd name="connsiteX3239" fmla="*/ 580369 w 3981571"/>
              <a:gd name="connsiteY3239" fmla="*/ 2005172 h 3248331"/>
              <a:gd name="connsiteX3240" fmla="*/ 580514 w 3981571"/>
              <a:gd name="connsiteY3240" fmla="*/ 2005172 h 3248331"/>
              <a:gd name="connsiteX3241" fmla="*/ 580514 w 3981571"/>
              <a:gd name="connsiteY3241" fmla="*/ 2004404 h 3248331"/>
              <a:gd name="connsiteX3242" fmla="*/ 580939 w 3981571"/>
              <a:gd name="connsiteY3242" fmla="*/ 2004404 h 3248331"/>
              <a:gd name="connsiteX3243" fmla="*/ 580939 w 3981571"/>
              <a:gd name="connsiteY3243" fmla="*/ 2003637 h 3248331"/>
              <a:gd name="connsiteX3244" fmla="*/ 581327 w 3981571"/>
              <a:gd name="connsiteY3244" fmla="*/ 2003637 h 3248331"/>
              <a:gd name="connsiteX3245" fmla="*/ 581327 w 3981571"/>
              <a:gd name="connsiteY3245" fmla="*/ 2002869 h 3248331"/>
              <a:gd name="connsiteX3246" fmla="*/ 581640 w 3981571"/>
              <a:gd name="connsiteY3246" fmla="*/ 2002869 h 3248331"/>
              <a:gd name="connsiteX3247" fmla="*/ 581640 w 3981571"/>
              <a:gd name="connsiteY3247" fmla="*/ 2002102 h 3248331"/>
              <a:gd name="connsiteX3248" fmla="*/ 582024 w 3981571"/>
              <a:gd name="connsiteY3248" fmla="*/ 2002102 h 3248331"/>
              <a:gd name="connsiteX3249" fmla="*/ 582024 w 3981571"/>
              <a:gd name="connsiteY3249" fmla="*/ 2001334 h 3248331"/>
              <a:gd name="connsiteX3250" fmla="*/ 582090 w 3981571"/>
              <a:gd name="connsiteY3250" fmla="*/ 2001334 h 3248331"/>
              <a:gd name="connsiteX3251" fmla="*/ 582090 w 3981571"/>
              <a:gd name="connsiteY3251" fmla="*/ 2000567 h 3248331"/>
              <a:gd name="connsiteX3252" fmla="*/ 582697 w 3981571"/>
              <a:gd name="connsiteY3252" fmla="*/ 2000567 h 3248331"/>
              <a:gd name="connsiteX3253" fmla="*/ 582697 w 3981571"/>
              <a:gd name="connsiteY3253" fmla="*/ 1999799 h 3248331"/>
              <a:gd name="connsiteX3254" fmla="*/ 582697 w 3981571"/>
              <a:gd name="connsiteY3254" fmla="*/ 1999799 h 3248331"/>
              <a:gd name="connsiteX3255" fmla="*/ 582697 w 3981571"/>
              <a:gd name="connsiteY3255" fmla="*/ 1999032 h 3248331"/>
              <a:gd name="connsiteX3256" fmla="*/ 582837 w 3981571"/>
              <a:gd name="connsiteY3256" fmla="*/ 1999032 h 3248331"/>
              <a:gd name="connsiteX3257" fmla="*/ 582837 w 3981571"/>
              <a:gd name="connsiteY3257" fmla="*/ 1998264 h 3248331"/>
              <a:gd name="connsiteX3258" fmla="*/ 583180 w 3981571"/>
              <a:gd name="connsiteY3258" fmla="*/ 1998264 h 3248331"/>
              <a:gd name="connsiteX3259" fmla="*/ 583180 w 3981571"/>
              <a:gd name="connsiteY3259" fmla="*/ 1997497 h 3248331"/>
              <a:gd name="connsiteX3260" fmla="*/ 583460 w 3981571"/>
              <a:gd name="connsiteY3260" fmla="*/ 1997497 h 3248331"/>
              <a:gd name="connsiteX3261" fmla="*/ 583460 w 3981571"/>
              <a:gd name="connsiteY3261" fmla="*/ 1996729 h 3248331"/>
              <a:gd name="connsiteX3262" fmla="*/ 583795 w 3981571"/>
              <a:gd name="connsiteY3262" fmla="*/ 1996729 h 3248331"/>
              <a:gd name="connsiteX3263" fmla="*/ 583795 w 3981571"/>
              <a:gd name="connsiteY3263" fmla="*/ 1995962 h 3248331"/>
              <a:gd name="connsiteX3264" fmla="*/ 584389 w 3981571"/>
              <a:gd name="connsiteY3264" fmla="*/ 1995962 h 3248331"/>
              <a:gd name="connsiteX3265" fmla="*/ 584389 w 3981571"/>
              <a:gd name="connsiteY3265" fmla="*/ 1995194 h 3248331"/>
              <a:gd name="connsiteX3266" fmla="*/ 584426 w 3981571"/>
              <a:gd name="connsiteY3266" fmla="*/ 1995194 h 3248331"/>
              <a:gd name="connsiteX3267" fmla="*/ 584426 w 3981571"/>
              <a:gd name="connsiteY3267" fmla="*/ 1994427 h 3248331"/>
              <a:gd name="connsiteX3268" fmla="*/ 584843 w 3981571"/>
              <a:gd name="connsiteY3268" fmla="*/ 1994427 h 3248331"/>
              <a:gd name="connsiteX3269" fmla="*/ 584843 w 3981571"/>
              <a:gd name="connsiteY3269" fmla="*/ 1993659 h 3248331"/>
              <a:gd name="connsiteX3270" fmla="*/ 585594 w 3981571"/>
              <a:gd name="connsiteY3270" fmla="*/ 1993659 h 3248331"/>
              <a:gd name="connsiteX3271" fmla="*/ 585594 w 3981571"/>
              <a:gd name="connsiteY3271" fmla="*/ 1992892 h 3248331"/>
              <a:gd name="connsiteX3272" fmla="*/ 585871 w 3981571"/>
              <a:gd name="connsiteY3272" fmla="*/ 1992892 h 3248331"/>
              <a:gd name="connsiteX3273" fmla="*/ 585871 w 3981571"/>
              <a:gd name="connsiteY3273" fmla="*/ 1992124 h 3248331"/>
              <a:gd name="connsiteX3274" fmla="*/ 586246 w 3981571"/>
              <a:gd name="connsiteY3274" fmla="*/ 1992124 h 3248331"/>
              <a:gd name="connsiteX3275" fmla="*/ 586246 w 3981571"/>
              <a:gd name="connsiteY3275" fmla="*/ 1991357 h 3248331"/>
              <a:gd name="connsiteX3276" fmla="*/ 586494 w 3981571"/>
              <a:gd name="connsiteY3276" fmla="*/ 1991357 h 3248331"/>
              <a:gd name="connsiteX3277" fmla="*/ 586494 w 3981571"/>
              <a:gd name="connsiteY3277" fmla="*/ 1990589 h 3248331"/>
              <a:gd name="connsiteX3278" fmla="*/ 587480 w 3981571"/>
              <a:gd name="connsiteY3278" fmla="*/ 1990589 h 3248331"/>
              <a:gd name="connsiteX3279" fmla="*/ 587480 w 3981571"/>
              <a:gd name="connsiteY3279" fmla="*/ 1989822 h 3248331"/>
              <a:gd name="connsiteX3280" fmla="*/ 587616 w 3981571"/>
              <a:gd name="connsiteY3280" fmla="*/ 1989822 h 3248331"/>
              <a:gd name="connsiteX3281" fmla="*/ 587616 w 3981571"/>
              <a:gd name="connsiteY3281" fmla="*/ 1989058 h 3248331"/>
              <a:gd name="connsiteX3282" fmla="*/ 587885 w 3981571"/>
              <a:gd name="connsiteY3282" fmla="*/ 1989058 h 3248331"/>
              <a:gd name="connsiteX3283" fmla="*/ 587885 w 3981571"/>
              <a:gd name="connsiteY3283" fmla="*/ 1988291 h 3248331"/>
              <a:gd name="connsiteX3284" fmla="*/ 588351 w 3981571"/>
              <a:gd name="connsiteY3284" fmla="*/ 1988291 h 3248331"/>
              <a:gd name="connsiteX3285" fmla="*/ 588351 w 3981571"/>
              <a:gd name="connsiteY3285" fmla="*/ 1987524 h 3248331"/>
              <a:gd name="connsiteX3286" fmla="*/ 588400 w 3981571"/>
              <a:gd name="connsiteY3286" fmla="*/ 1987524 h 3248331"/>
              <a:gd name="connsiteX3287" fmla="*/ 588400 w 3981571"/>
              <a:gd name="connsiteY3287" fmla="*/ 1986756 h 3248331"/>
              <a:gd name="connsiteX3288" fmla="*/ 588467 w 3981571"/>
              <a:gd name="connsiteY3288" fmla="*/ 1986756 h 3248331"/>
              <a:gd name="connsiteX3289" fmla="*/ 588467 w 3981571"/>
              <a:gd name="connsiteY3289" fmla="*/ 1985989 h 3248331"/>
              <a:gd name="connsiteX3290" fmla="*/ 588599 w 3981571"/>
              <a:gd name="connsiteY3290" fmla="*/ 1985989 h 3248331"/>
              <a:gd name="connsiteX3291" fmla="*/ 588599 w 3981571"/>
              <a:gd name="connsiteY3291" fmla="*/ 1985221 h 3248331"/>
              <a:gd name="connsiteX3292" fmla="*/ 588755 w 3981571"/>
              <a:gd name="connsiteY3292" fmla="*/ 1985221 h 3248331"/>
              <a:gd name="connsiteX3293" fmla="*/ 588755 w 3981571"/>
              <a:gd name="connsiteY3293" fmla="*/ 1984454 h 3248331"/>
              <a:gd name="connsiteX3294" fmla="*/ 589201 w 3981571"/>
              <a:gd name="connsiteY3294" fmla="*/ 1984454 h 3248331"/>
              <a:gd name="connsiteX3295" fmla="*/ 589201 w 3981571"/>
              <a:gd name="connsiteY3295" fmla="*/ 1983686 h 3248331"/>
              <a:gd name="connsiteX3296" fmla="*/ 589226 w 3981571"/>
              <a:gd name="connsiteY3296" fmla="*/ 1983686 h 3248331"/>
              <a:gd name="connsiteX3297" fmla="*/ 589226 w 3981571"/>
              <a:gd name="connsiteY3297" fmla="*/ 1982919 h 3248331"/>
              <a:gd name="connsiteX3298" fmla="*/ 589312 w 3981571"/>
              <a:gd name="connsiteY3298" fmla="*/ 1982919 h 3248331"/>
              <a:gd name="connsiteX3299" fmla="*/ 589312 w 3981571"/>
              <a:gd name="connsiteY3299" fmla="*/ 1982151 h 3248331"/>
              <a:gd name="connsiteX3300" fmla="*/ 589358 w 3981571"/>
              <a:gd name="connsiteY3300" fmla="*/ 1982151 h 3248331"/>
              <a:gd name="connsiteX3301" fmla="*/ 589358 w 3981571"/>
              <a:gd name="connsiteY3301" fmla="*/ 1981384 h 3248331"/>
              <a:gd name="connsiteX3302" fmla="*/ 589552 w 3981571"/>
              <a:gd name="connsiteY3302" fmla="*/ 1981384 h 3248331"/>
              <a:gd name="connsiteX3303" fmla="*/ 589552 w 3981571"/>
              <a:gd name="connsiteY3303" fmla="*/ 1980616 h 3248331"/>
              <a:gd name="connsiteX3304" fmla="*/ 589606 w 3981571"/>
              <a:gd name="connsiteY3304" fmla="*/ 1980616 h 3248331"/>
              <a:gd name="connsiteX3305" fmla="*/ 589606 w 3981571"/>
              <a:gd name="connsiteY3305" fmla="*/ 1979849 h 3248331"/>
              <a:gd name="connsiteX3306" fmla="*/ 589940 w 3981571"/>
              <a:gd name="connsiteY3306" fmla="*/ 1979849 h 3248331"/>
              <a:gd name="connsiteX3307" fmla="*/ 589940 w 3981571"/>
              <a:gd name="connsiteY3307" fmla="*/ 1979081 h 3248331"/>
              <a:gd name="connsiteX3308" fmla="*/ 590039 w 3981571"/>
              <a:gd name="connsiteY3308" fmla="*/ 1979081 h 3248331"/>
              <a:gd name="connsiteX3309" fmla="*/ 590039 w 3981571"/>
              <a:gd name="connsiteY3309" fmla="*/ 1978314 h 3248331"/>
              <a:gd name="connsiteX3310" fmla="*/ 590225 w 3981571"/>
              <a:gd name="connsiteY3310" fmla="*/ 1978314 h 3248331"/>
              <a:gd name="connsiteX3311" fmla="*/ 590225 w 3981571"/>
              <a:gd name="connsiteY3311" fmla="*/ 1977546 h 3248331"/>
              <a:gd name="connsiteX3312" fmla="*/ 590918 w 3981571"/>
              <a:gd name="connsiteY3312" fmla="*/ 1977546 h 3248331"/>
              <a:gd name="connsiteX3313" fmla="*/ 590918 w 3981571"/>
              <a:gd name="connsiteY3313" fmla="*/ 1976779 h 3248331"/>
              <a:gd name="connsiteX3314" fmla="*/ 591091 w 3981571"/>
              <a:gd name="connsiteY3314" fmla="*/ 1976779 h 3248331"/>
              <a:gd name="connsiteX3315" fmla="*/ 591091 w 3981571"/>
              <a:gd name="connsiteY3315" fmla="*/ 1976012 h 3248331"/>
              <a:gd name="connsiteX3316" fmla="*/ 591714 w 3981571"/>
              <a:gd name="connsiteY3316" fmla="*/ 1976012 h 3248331"/>
              <a:gd name="connsiteX3317" fmla="*/ 591714 w 3981571"/>
              <a:gd name="connsiteY3317" fmla="*/ 1975244 h 3248331"/>
              <a:gd name="connsiteX3318" fmla="*/ 591793 w 3981571"/>
              <a:gd name="connsiteY3318" fmla="*/ 1975244 h 3248331"/>
              <a:gd name="connsiteX3319" fmla="*/ 591793 w 3981571"/>
              <a:gd name="connsiteY3319" fmla="*/ 1974477 h 3248331"/>
              <a:gd name="connsiteX3320" fmla="*/ 592239 w 3981571"/>
              <a:gd name="connsiteY3320" fmla="*/ 1974477 h 3248331"/>
              <a:gd name="connsiteX3321" fmla="*/ 592239 w 3981571"/>
              <a:gd name="connsiteY3321" fmla="*/ 1973709 h 3248331"/>
              <a:gd name="connsiteX3322" fmla="*/ 592354 w 3981571"/>
              <a:gd name="connsiteY3322" fmla="*/ 1973709 h 3248331"/>
              <a:gd name="connsiteX3323" fmla="*/ 592354 w 3981571"/>
              <a:gd name="connsiteY3323" fmla="*/ 1972941 h 3248331"/>
              <a:gd name="connsiteX3324" fmla="*/ 592461 w 3981571"/>
              <a:gd name="connsiteY3324" fmla="*/ 1972941 h 3248331"/>
              <a:gd name="connsiteX3325" fmla="*/ 592461 w 3981571"/>
              <a:gd name="connsiteY3325" fmla="*/ 1972174 h 3248331"/>
              <a:gd name="connsiteX3326" fmla="*/ 592482 w 3981571"/>
              <a:gd name="connsiteY3326" fmla="*/ 1972174 h 3248331"/>
              <a:gd name="connsiteX3327" fmla="*/ 592482 w 3981571"/>
              <a:gd name="connsiteY3327" fmla="*/ 1971406 h 3248331"/>
              <a:gd name="connsiteX3328" fmla="*/ 592853 w 3981571"/>
              <a:gd name="connsiteY3328" fmla="*/ 1971406 h 3248331"/>
              <a:gd name="connsiteX3329" fmla="*/ 592853 w 3981571"/>
              <a:gd name="connsiteY3329" fmla="*/ 1970639 h 3248331"/>
              <a:gd name="connsiteX3330" fmla="*/ 593056 w 3981571"/>
              <a:gd name="connsiteY3330" fmla="*/ 1970639 h 3248331"/>
              <a:gd name="connsiteX3331" fmla="*/ 593056 w 3981571"/>
              <a:gd name="connsiteY3331" fmla="*/ 1969871 h 3248331"/>
              <a:gd name="connsiteX3332" fmla="*/ 593134 w 3981571"/>
              <a:gd name="connsiteY3332" fmla="*/ 1969871 h 3248331"/>
              <a:gd name="connsiteX3333" fmla="*/ 593134 w 3981571"/>
              <a:gd name="connsiteY3333" fmla="*/ 1969104 h 3248331"/>
              <a:gd name="connsiteX3334" fmla="*/ 593328 w 3981571"/>
              <a:gd name="connsiteY3334" fmla="*/ 1969104 h 3248331"/>
              <a:gd name="connsiteX3335" fmla="*/ 593328 w 3981571"/>
              <a:gd name="connsiteY3335" fmla="*/ 1968337 h 3248331"/>
              <a:gd name="connsiteX3336" fmla="*/ 593411 w 3981571"/>
              <a:gd name="connsiteY3336" fmla="*/ 1968337 h 3248331"/>
              <a:gd name="connsiteX3337" fmla="*/ 593411 w 3981571"/>
              <a:gd name="connsiteY3337" fmla="*/ 1967569 h 3248331"/>
              <a:gd name="connsiteX3338" fmla="*/ 593885 w 3981571"/>
              <a:gd name="connsiteY3338" fmla="*/ 1967569 h 3248331"/>
              <a:gd name="connsiteX3339" fmla="*/ 593885 w 3981571"/>
              <a:gd name="connsiteY3339" fmla="*/ 1966802 h 3248331"/>
              <a:gd name="connsiteX3340" fmla="*/ 593898 w 3981571"/>
              <a:gd name="connsiteY3340" fmla="*/ 1966802 h 3248331"/>
              <a:gd name="connsiteX3341" fmla="*/ 593898 w 3981571"/>
              <a:gd name="connsiteY3341" fmla="*/ 1966034 h 3248331"/>
              <a:gd name="connsiteX3342" fmla="*/ 593918 w 3981571"/>
              <a:gd name="connsiteY3342" fmla="*/ 1966034 h 3248331"/>
              <a:gd name="connsiteX3343" fmla="*/ 593918 w 3981571"/>
              <a:gd name="connsiteY3343" fmla="*/ 1965267 h 3248331"/>
              <a:gd name="connsiteX3344" fmla="*/ 594294 w 3981571"/>
              <a:gd name="connsiteY3344" fmla="*/ 1965267 h 3248331"/>
              <a:gd name="connsiteX3345" fmla="*/ 594294 w 3981571"/>
              <a:gd name="connsiteY3345" fmla="*/ 1964499 h 3248331"/>
              <a:gd name="connsiteX3346" fmla="*/ 594319 w 3981571"/>
              <a:gd name="connsiteY3346" fmla="*/ 1964499 h 3248331"/>
              <a:gd name="connsiteX3347" fmla="*/ 594319 w 3981571"/>
              <a:gd name="connsiteY3347" fmla="*/ 1963732 h 3248331"/>
              <a:gd name="connsiteX3348" fmla="*/ 594467 w 3981571"/>
              <a:gd name="connsiteY3348" fmla="*/ 1963732 h 3248331"/>
              <a:gd name="connsiteX3349" fmla="*/ 594467 w 3981571"/>
              <a:gd name="connsiteY3349" fmla="*/ 1962964 h 3248331"/>
              <a:gd name="connsiteX3350" fmla="*/ 595173 w 3981571"/>
              <a:gd name="connsiteY3350" fmla="*/ 1962964 h 3248331"/>
              <a:gd name="connsiteX3351" fmla="*/ 595173 w 3981571"/>
              <a:gd name="connsiteY3351" fmla="*/ 1962197 h 3248331"/>
              <a:gd name="connsiteX3352" fmla="*/ 595371 w 3981571"/>
              <a:gd name="connsiteY3352" fmla="*/ 1962197 h 3248331"/>
              <a:gd name="connsiteX3353" fmla="*/ 595371 w 3981571"/>
              <a:gd name="connsiteY3353" fmla="*/ 1961429 h 3248331"/>
              <a:gd name="connsiteX3354" fmla="*/ 595515 w 3981571"/>
              <a:gd name="connsiteY3354" fmla="*/ 1961429 h 3248331"/>
              <a:gd name="connsiteX3355" fmla="*/ 595515 w 3981571"/>
              <a:gd name="connsiteY3355" fmla="*/ 1960662 h 3248331"/>
              <a:gd name="connsiteX3356" fmla="*/ 595548 w 3981571"/>
              <a:gd name="connsiteY3356" fmla="*/ 1960662 h 3248331"/>
              <a:gd name="connsiteX3357" fmla="*/ 595548 w 3981571"/>
              <a:gd name="connsiteY3357" fmla="*/ 1959894 h 3248331"/>
              <a:gd name="connsiteX3358" fmla="*/ 595829 w 3981571"/>
              <a:gd name="connsiteY3358" fmla="*/ 1959894 h 3248331"/>
              <a:gd name="connsiteX3359" fmla="*/ 595829 w 3981571"/>
              <a:gd name="connsiteY3359" fmla="*/ 1959127 h 3248331"/>
              <a:gd name="connsiteX3360" fmla="*/ 596056 w 3981571"/>
              <a:gd name="connsiteY3360" fmla="*/ 1959127 h 3248331"/>
              <a:gd name="connsiteX3361" fmla="*/ 596056 w 3981571"/>
              <a:gd name="connsiteY3361" fmla="*/ 1958359 h 3248331"/>
              <a:gd name="connsiteX3362" fmla="*/ 596155 w 3981571"/>
              <a:gd name="connsiteY3362" fmla="*/ 1958359 h 3248331"/>
              <a:gd name="connsiteX3363" fmla="*/ 596155 w 3981571"/>
              <a:gd name="connsiteY3363" fmla="*/ 1957596 h 3248331"/>
              <a:gd name="connsiteX3364" fmla="*/ 596287 w 3981571"/>
              <a:gd name="connsiteY3364" fmla="*/ 1957596 h 3248331"/>
              <a:gd name="connsiteX3365" fmla="*/ 596287 w 3981571"/>
              <a:gd name="connsiteY3365" fmla="*/ 1956829 h 3248331"/>
              <a:gd name="connsiteX3366" fmla="*/ 596390 w 3981571"/>
              <a:gd name="connsiteY3366" fmla="*/ 1956829 h 3248331"/>
              <a:gd name="connsiteX3367" fmla="*/ 596390 w 3981571"/>
              <a:gd name="connsiteY3367" fmla="*/ 1956061 h 3248331"/>
              <a:gd name="connsiteX3368" fmla="*/ 596477 w 3981571"/>
              <a:gd name="connsiteY3368" fmla="*/ 1956061 h 3248331"/>
              <a:gd name="connsiteX3369" fmla="*/ 596477 w 3981571"/>
              <a:gd name="connsiteY3369" fmla="*/ 1955294 h 3248331"/>
              <a:gd name="connsiteX3370" fmla="*/ 596580 w 3981571"/>
              <a:gd name="connsiteY3370" fmla="*/ 1955294 h 3248331"/>
              <a:gd name="connsiteX3371" fmla="*/ 596580 w 3981571"/>
              <a:gd name="connsiteY3371" fmla="*/ 1954526 h 3248331"/>
              <a:gd name="connsiteX3372" fmla="*/ 596621 w 3981571"/>
              <a:gd name="connsiteY3372" fmla="*/ 1954526 h 3248331"/>
              <a:gd name="connsiteX3373" fmla="*/ 596621 w 3981571"/>
              <a:gd name="connsiteY3373" fmla="*/ 1953759 h 3248331"/>
              <a:gd name="connsiteX3374" fmla="*/ 596708 w 3981571"/>
              <a:gd name="connsiteY3374" fmla="*/ 1953759 h 3248331"/>
              <a:gd name="connsiteX3375" fmla="*/ 596708 w 3981571"/>
              <a:gd name="connsiteY3375" fmla="*/ 1952991 h 3248331"/>
              <a:gd name="connsiteX3376" fmla="*/ 596795 w 3981571"/>
              <a:gd name="connsiteY3376" fmla="*/ 1952991 h 3248331"/>
              <a:gd name="connsiteX3377" fmla="*/ 596795 w 3981571"/>
              <a:gd name="connsiteY3377" fmla="*/ 1952224 h 3248331"/>
              <a:gd name="connsiteX3378" fmla="*/ 596947 w 3981571"/>
              <a:gd name="connsiteY3378" fmla="*/ 1952224 h 3248331"/>
              <a:gd name="connsiteX3379" fmla="*/ 596947 w 3981571"/>
              <a:gd name="connsiteY3379" fmla="*/ 1951456 h 3248331"/>
              <a:gd name="connsiteX3380" fmla="*/ 597389 w 3981571"/>
              <a:gd name="connsiteY3380" fmla="*/ 1951456 h 3248331"/>
              <a:gd name="connsiteX3381" fmla="*/ 597389 w 3981571"/>
              <a:gd name="connsiteY3381" fmla="*/ 1950689 h 3248331"/>
              <a:gd name="connsiteX3382" fmla="*/ 597513 w 3981571"/>
              <a:gd name="connsiteY3382" fmla="*/ 1950689 h 3248331"/>
              <a:gd name="connsiteX3383" fmla="*/ 597513 w 3981571"/>
              <a:gd name="connsiteY3383" fmla="*/ 1949921 h 3248331"/>
              <a:gd name="connsiteX3384" fmla="*/ 597628 w 3981571"/>
              <a:gd name="connsiteY3384" fmla="*/ 1949921 h 3248331"/>
              <a:gd name="connsiteX3385" fmla="*/ 597628 w 3981571"/>
              <a:gd name="connsiteY3385" fmla="*/ 1949154 h 3248331"/>
              <a:gd name="connsiteX3386" fmla="*/ 598041 w 3981571"/>
              <a:gd name="connsiteY3386" fmla="*/ 1949154 h 3248331"/>
              <a:gd name="connsiteX3387" fmla="*/ 598041 w 3981571"/>
              <a:gd name="connsiteY3387" fmla="*/ 1948386 h 3248331"/>
              <a:gd name="connsiteX3388" fmla="*/ 598099 w 3981571"/>
              <a:gd name="connsiteY3388" fmla="*/ 1948386 h 3248331"/>
              <a:gd name="connsiteX3389" fmla="*/ 598099 w 3981571"/>
              <a:gd name="connsiteY3389" fmla="*/ 1947619 h 3248331"/>
              <a:gd name="connsiteX3390" fmla="*/ 598392 w 3981571"/>
              <a:gd name="connsiteY3390" fmla="*/ 1947619 h 3248331"/>
              <a:gd name="connsiteX3391" fmla="*/ 598392 w 3981571"/>
              <a:gd name="connsiteY3391" fmla="*/ 1946851 h 3248331"/>
              <a:gd name="connsiteX3392" fmla="*/ 598540 w 3981571"/>
              <a:gd name="connsiteY3392" fmla="*/ 1946851 h 3248331"/>
              <a:gd name="connsiteX3393" fmla="*/ 598540 w 3981571"/>
              <a:gd name="connsiteY3393" fmla="*/ 1946084 h 3248331"/>
              <a:gd name="connsiteX3394" fmla="*/ 598739 w 3981571"/>
              <a:gd name="connsiteY3394" fmla="*/ 1946084 h 3248331"/>
              <a:gd name="connsiteX3395" fmla="*/ 598739 w 3981571"/>
              <a:gd name="connsiteY3395" fmla="*/ 1945316 h 3248331"/>
              <a:gd name="connsiteX3396" fmla="*/ 598759 w 3981571"/>
              <a:gd name="connsiteY3396" fmla="*/ 1945316 h 3248331"/>
              <a:gd name="connsiteX3397" fmla="*/ 598759 w 3981571"/>
              <a:gd name="connsiteY3397" fmla="*/ 1944549 h 3248331"/>
              <a:gd name="connsiteX3398" fmla="*/ 598776 w 3981571"/>
              <a:gd name="connsiteY3398" fmla="*/ 1944549 h 3248331"/>
              <a:gd name="connsiteX3399" fmla="*/ 598776 w 3981571"/>
              <a:gd name="connsiteY3399" fmla="*/ 1943781 h 3248331"/>
              <a:gd name="connsiteX3400" fmla="*/ 598933 w 3981571"/>
              <a:gd name="connsiteY3400" fmla="*/ 1943781 h 3248331"/>
              <a:gd name="connsiteX3401" fmla="*/ 598933 w 3981571"/>
              <a:gd name="connsiteY3401" fmla="*/ 1943014 h 3248331"/>
              <a:gd name="connsiteX3402" fmla="*/ 599271 w 3981571"/>
              <a:gd name="connsiteY3402" fmla="*/ 1943014 h 3248331"/>
              <a:gd name="connsiteX3403" fmla="*/ 599271 w 3981571"/>
              <a:gd name="connsiteY3403" fmla="*/ 1942246 h 3248331"/>
              <a:gd name="connsiteX3404" fmla="*/ 599642 w 3981571"/>
              <a:gd name="connsiteY3404" fmla="*/ 1942246 h 3248331"/>
              <a:gd name="connsiteX3405" fmla="*/ 599642 w 3981571"/>
              <a:gd name="connsiteY3405" fmla="*/ 1941479 h 3248331"/>
              <a:gd name="connsiteX3406" fmla="*/ 599931 w 3981571"/>
              <a:gd name="connsiteY3406" fmla="*/ 1941479 h 3248331"/>
              <a:gd name="connsiteX3407" fmla="*/ 599931 w 3981571"/>
              <a:gd name="connsiteY3407" fmla="*/ 1940711 h 3248331"/>
              <a:gd name="connsiteX3408" fmla="*/ 600418 w 3981571"/>
              <a:gd name="connsiteY3408" fmla="*/ 1940711 h 3248331"/>
              <a:gd name="connsiteX3409" fmla="*/ 600418 w 3981571"/>
              <a:gd name="connsiteY3409" fmla="*/ 1939944 h 3248331"/>
              <a:gd name="connsiteX3410" fmla="*/ 600596 w 3981571"/>
              <a:gd name="connsiteY3410" fmla="*/ 1939944 h 3248331"/>
              <a:gd name="connsiteX3411" fmla="*/ 600596 w 3981571"/>
              <a:gd name="connsiteY3411" fmla="*/ 1939176 h 3248331"/>
              <a:gd name="connsiteX3412" fmla="*/ 601116 w 3981571"/>
              <a:gd name="connsiteY3412" fmla="*/ 1939176 h 3248331"/>
              <a:gd name="connsiteX3413" fmla="*/ 601116 w 3981571"/>
              <a:gd name="connsiteY3413" fmla="*/ 1938409 h 3248331"/>
              <a:gd name="connsiteX3414" fmla="*/ 601235 w 3981571"/>
              <a:gd name="connsiteY3414" fmla="*/ 1938409 h 3248331"/>
              <a:gd name="connsiteX3415" fmla="*/ 601235 w 3981571"/>
              <a:gd name="connsiteY3415" fmla="*/ 1937642 h 3248331"/>
              <a:gd name="connsiteX3416" fmla="*/ 601590 w 3981571"/>
              <a:gd name="connsiteY3416" fmla="*/ 1937642 h 3248331"/>
              <a:gd name="connsiteX3417" fmla="*/ 601590 w 3981571"/>
              <a:gd name="connsiteY3417" fmla="*/ 1936874 h 3248331"/>
              <a:gd name="connsiteX3418" fmla="*/ 601879 w 3981571"/>
              <a:gd name="connsiteY3418" fmla="*/ 1936874 h 3248331"/>
              <a:gd name="connsiteX3419" fmla="*/ 601879 w 3981571"/>
              <a:gd name="connsiteY3419" fmla="*/ 1936107 h 3248331"/>
              <a:gd name="connsiteX3420" fmla="*/ 602123 w 3981571"/>
              <a:gd name="connsiteY3420" fmla="*/ 1936107 h 3248331"/>
              <a:gd name="connsiteX3421" fmla="*/ 602123 w 3981571"/>
              <a:gd name="connsiteY3421" fmla="*/ 1935339 h 3248331"/>
              <a:gd name="connsiteX3422" fmla="*/ 602304 w 3981571"/>
              <a:gd name="connsiteY3422" fmla="*/ 1935339 h 3248331"/>
              <a:gd name="connsiteX3423" fmla="*/ 602304 w 3981571"/>
              <a:gd name="connsiteY3423" fmla="*/ 1934572 h 3248331"/>
              <a:gd name="connsiteX3424" fmla="*/ 602313 w 3981571"/>
              <a:gd name="connsiteY3424" fmla="*/ 1934572 h 3248331"/>
              <a:gd name="connsiteX3425" fmla="*/ 602313 w 3981571"/>
              <a:gd name="connsiteY3425" fmla="*/ 1933804 h 3248331"/>
              <a:gd name="connsiteX3426" fmla="*/ 602601 w 3981571"/>
              <a:gd name="connsiteY3426" fmla="*/ 1933804 h 3248331"/>
              <a:gd name="connsiteX3427" fmla="*/ 602601 w 3981571"/>
              <a:gd name="connsiteY3427" fmla="*/ 1933037 h 3248331"/>
              <a:gd name="connsiteX3428" fmla="*/ 603315 w 3981571"/>
              <a:gd name="connsiteY3428" fmla="*/ 1933037 h 3248331"/>
              <a:gd name="connsiteX3429" fmla="*/ 603315 w 3981571"/>
              <a:gd name="connsiteY3429" fmla="*/ 1932269 h 3248331"/>
              <a:gd name="connsiteX3430" fmla="*/ 603419 w 3981571"/>
              <a:gd name="connsiteY3430" fmla="*/ 1932269 h 3248331"/>
              <a:gd name="connsiteX3431" fmla="*/ 603419 w 3981571"/>
              <a:gd name="connsiteY3431" fmla="*/ 1931502 h 3248331"/>
              <a:gd name="connsiteX3432" fmla="*/ 603889 w 3981571"/>
              <a:gd name="connsiteY3432" fmla="*/ 1931502 h 3248331"/>
              <a:gd name="connsiteX3433" fmla="*/ 603889 w 3981571"/>
              <a:gd name="connsiteY3433" fmla="*/ 1930734 h 3248331"/>
              <a:gd name="connsiteX3434" fmla="*/ 604554 w 3981571"/>
              <a:gd name="connsiteY3434" fmla="*/ 1930734 h 3248331"/>
              <a:gd name="connsiteX3435" fmla="*/ 604554 w 3981571"/>
              <a:gd name="connsiteY3435" fmla="*/ 1929967 h 3248331"/>
              <a:gd name="connsiteX3436" fmla="*/ 604706 w 3981571"/>
              <a:gd name="connsiteY3436" fmla="*/ 1929967 h 3248331"/>
              <a:gd name="connsiteX3437" fmla="*/ 604706 w 3981571"/>
              <a:gd name="connsiteY3437" fmla="*/ 1929199 h 3248331"/>
              <a:gd name="connsiteX3438" fmla="*/ 604727 w 3981571"/>
              <a:gd name="connsiteY3438" fmla="*/ 1929199 h 3248331"/>
              <a:gd name="connsiteX3439" fmla="*/ 604727 w 3981571"/>
              <a:gd name="connsiteY3439" fmla="*/ 1928432 h 3248331"/>
              <a:gd name="connsiteX3440" fmla="*/ 605222 w 3981571"/>
              <a:gd name="connsiteY3440" fmla="*/ 1928432 h 3248331"/>
              <a:gd name="connsiteX3441" fmla="*/ 605222 w 3981571"/>
              <a:gd name="connsiteY3441" fmla="*/ 1927664 h 3248331"/>
              <a:gd name="connsiteX3442" fmla="*/ 605466 w 3981571"/>
              <a:gd name="connsiteY3442" fmla="*/ 1927664 h 3248331"/>
              <a:gd name="connsiteX3443" fmla="*/ 605466 w 3981571"/>
              <a:gd name="connsiteY3443" fmla="*/ 1926897 h 3248331"/>
              <a:gd name="connsiteX3444" fmla="*/ 605767 w 3981571"/>
              <a:gd name="connsiteY3444" fmla="*/ 1926897 h 3248331"/>
              <a:gd name="connsiteX3445" fmla="*/ 605767 w 3981571"/>
              <a:gd name="connsiteY3445" fmla="*/ 1926134 h 3248331"/>
              <a:gd name="connsiteX3446" fmla="*/ 605990 w 3981571"/>
              <a:gd name="connsiteY3446" fmla="*/ 1926134 h 3248331"/>
              <a:gd name="connsiteX3447" fmla="*/ 605990 w 3981571"/>
              <a:gd name="connsiteY3447" fmla="*/ 1925366 h 3248331"/>
              <a:gd name="connsiteX3448" fmla="*/ 606724 w 3981571"/>
              <a:gd name="connsiteY3448" fmla="*/ 1925366 h 3248331"/>
              <a:gd name="connsiteX3449" fmla="*/ 606724 w 3981571"/>
              <a:gd name="connsiteY3449" fmla="*/ 1924599 h 3248331"/>
              <a:gd name="connsiteX3450" fmla="*/ 607286 w 3981571"/>
              <a:gd name="connsiteY3450" fmla="*/ 1924599 h 3248331"/>
              <a:gd name="connsiteX3451" fmla="*/ 607286 w 3981571"/>
              <a:gd name="connsiteY3451" fmla="*/ 1923831 h 3248331"/>
              <a:gd name="connsiteX3452" fmla="*/ 608478 w 3981571"/>
              <a:gd name="connsiteY3452" fmla="*/ 1923831 h 3248331"/>
              <a:gd name="connsiteX3453" fmla="*/ 608478 w 3981571"/>
              <a:gd name="connsiteY3453" fmla="*/ 1923059 h 3248331"/>
              <a:gd name="connsiteX3454" fmla="*/ 608846 w 3981571"/>
              <a:gd name="connsiteY3454" fmla="*/ 1923059 h 3248331"/>
              <a:gd name="connsiteX3455" fmla="*/ 608846 w 3981571"/>
              <a:gd name="connsiteY3455" fmla="*/ 1922292 h 3248331"/>
              <a:gd name="connsiteX3456" fmla="*/ 608874 w 3981571"/>
              <a:gd name="connsiteY3456" fmla="*/ 1922292 h 3248331"/>
              <a:gd name="connsiteX3457" fmla="*/ 608874 w 3981571"/>
              <a:gd name="connsiteY3457" fmla="*/ 1921529 h 3248331"/>
              <a:gd name="connsiteX3458" fmla="*/ 609725 w 3981571"/>
              <a:gd name="connsiteY3458" fmla="*/ 1921529 h 3248331"/>
              <a:gd name="connsiteX3459" fmla="*/ 609725 w 3981571"/>
              <a:gd name="connsiteY3459" fmla="*/ 1920761 h 3248331"/>
              <a:gd name="connsiteX3460" fmla="*/ 609791 w 3981571"/>
              <a:gd name="connsiteY3460" fmla="*/ 1920761 h 3248331"/>
              <a:gd name="connsiteX3461" fmla="*/ 609791 w 3981571"/>
              <a:gd name="connsiteY3461" fmla="*/ 1919994 h 3248331"/>
              <a:gd name="connsiteX3462" fmla="*/ 609857 w 3981571"/>
              <a:gd name="connsiteY3462" fmla="*/ 1919994 h 3248331"/>
              <a:gd name="connsiteX3463" fmla="*/ 609857 w 3981571"/>
              <a:gd name="connsiteY3463" fmla="*/ 1919226 h 3248331"/>
              <a:gd name="connsiteX3464" fmla="*/ 610278 w 3981571"/>
              <a:gd name="connsiteY3464" fmla="*/ 1919226 h 3248331"/>
              <a:gd name="connsiteX3465" fmla="*/ 610278 w 3981571"/>
              <a:gd name="connsiteY3465" fmla="*/ 1918459 h 3248331"/>
              <a:gd name="connsiteX3466" fmla="*/ 610707 w 3981571"/>
              <a:gd name="connsiteY3466" fmla="*/ 1918459 h 3248331"/>
              <a:gd name="connsiteX3467" fmla="*/ 610707 w 3981571"/>
              <a:gd name="connsiteY3467" fmla="*/ 1917691 h 3248331"/>
              <a:gd name="connsiteX3468" fmla="*/ 610719 w 3981571"/>
              <a:gd name="connsiteY3468" fmla="*/ 1917691 h 3248331"/>
              <a:gd name="connsiteX3469" fmla="*/ 610719 w 3981571"/>
              <a:gd name="connsiteY3469" fmla="*/ 1916924 h 3248331"/>
              <a:gd name="connsiteX3470" fmla="*/ 610785 w 3981571"/>
              <a:gd name="connsiteY3470" fmla="*/ 1916924 h 3248331"/>
              <a:gd name="connsiteX3471" fmla="*/ 610785 w 3981571"/>
              <a:gd name="connsiteY3471" fmla="*/ 1916156 h 3248331"/>
              <a:gd name="connsiteX3472" fmla="*/ 611355 w 3981571"/>
              <a:gd name="connsiteY3472" fmla="*/ 1916156 h 3248331"/>
              <a:gd name="connsiteX3473" fmla="*/ 611355 w 3981571"/>
              <a:gd name="connsiteY3473" fmla="*/ 1915389 h 3248331"/>
              <a:gd name="connsiteX3474" fmla="*/ 611384 w 3981571"/>
              <a:gd name="connsiteY3474" fmla="*/ 1915389 h 3248331"/>
              <a:gd name="connsiteX3475" fmla="*/ 611384 w 3981571"/>
              <a:gd name="connsiteY3475" fmla="*/ 1914621 h 3248331"/>
              <a:gd name="connsiteX3476" fmla="*/ 611433 w 3981571"/>
              <a:gd name="connsiteY3476" fmla="*/ 1914621 h 3248331"/>
              <a:gd name="connsiteX3477" fmla="*/ 611433 w 3981571"/>
              <a:gd name="connsiteY3477" fmla="*/ 1913854 h 3248331"/>
              <a:gd name="connsiteX3478" fmla="*/ 611891 w 3981571"/>
              <a:gd name="connsiteY3478" fmla="*/ 1913854 h 3248331"/>
              <a:gd name="connsiteX3479" fmla="*/ 611891 w 3981571"/>
              <a:gd name="connsiteY3479" fmla="*/ 1913086 h 3248331"/>
              <a:gd name="connsiteX3480" fmla="*/ 612296 w 3981571"/>
              <a:gd name="connsiteY3480" fmla="*/ 1913086 h 3248331"/>
              <a:gd name="connsiteX3481" fmla="*/ 612296 w 3981571"/>
              <a:gd name="connsiteY3481" fmla="*/ 1912319 h 3248331"/>
              <a:gd name="connsiteX3482" fmla="*/ 613530 w 3981571"/>
              <a:gd name="connsiteY3482" fmla="*/ 1912319 h 3248331"/>
              <a:gd name="connsiteX3483" fmla="*/ 613530 w 3981571"/>
              <a:gd name="connsiteY3483" fmla="*/ 1911551 h 3248331"/>
              <a:gd name="connsiteX3484" fmla="*/ 613654 w 3981571"/>
              <a:gd name="connsiteY3484" fmla="*/ 1911551 h 3248331"/>
              <a:gd name="connsiteX3485" fmla="*/ 613654 w 3981571"/>
              <a:gd name="connsiteY3485" fmla="*/ 1910784 h 3248331"/>
              <a:gd name="connsiteX3486" fmla="*/ 614314 w 3981571"/>
              <a:gd name="connsiteY3486" fmla="*/ 1910784 h 3248331"/>
              <a:gd name="connsiteX3487" fmla="*/ 614314 w 3981571"/>
              <a:gd name="connsiteY3487" fmla="*/ 1910016 h 3248331"/>
              <a:gd name="connsiteX3488" fmla="*/ 614557 w 3981571"/>
              <a:gd name="connsiteY3488" fmla="*/ 1910016 h 3248331"/>
              <a:gd name="connsiteX3489" fmla="*/ 614557 w 3981571"/>
              <a:gd name="connsiteY3489" fmla="*/ 1909249 h 3248331"/>
              <a:gd name="connsiteX3490" fmla="*/ 614908 w 3981571"/>
              <a:gd name="connsiteY3490" fmla="*/ 1909249 h 3248331"/>
              <a:gd name="connsiteX3491" fmla="*/ 614908 w 3981571"/>
              <a:gd name="connsiteY3491" fmla="*/ 1908481 h 3248331"/>
              <a:gd name="connsiteX3492" fmla="*/ 615028 w 3981571"/>
              <a:gd name="connsiteY3492" fmla="*/ 1908481 h 3248331"/>
              <a:gd name="connsiteX3493" fmla="*/ 615028 w 3981571"/>
              <a:gd name="connsiteY3493" fmla="*/ 1907714 h 3248331"/>
              <a:gd name="connsiteX3494" fmla="*/ 616031 w 3981571"/>
              <a:gd name="connsiteY3494" fmla="*/ 1907714 h 3248331"/>
              <a:gd name="connsiteX3495" fmla="*/ 616031 w 3981571"/>
              <a:gd name="connsiteY3495" fmla="*/ 1906947 h 3248331"/>
              <a:gd name="connsiteX3496" fmla="*/ 616126 w 3981571"/>
              <a:gd name="connsiteY3496" fmla="*/ 1906947 h 3248331"/>
              <a:gd name="connsiteX3497" fmla="*/ 616126 w 3981571"/>
              <a:gd name="connsiteY3497" fmla="*/ 1906179 h 3248331"/>
              <a:gd name="connsiteX3498" fmla="*/ 616534 w 3981571"/>
              <a:gd name="connsiteY3498" fmla="*/ 1906179 h 3248331"/>
              <a:gd name="connsiteX3499" fmla="*/ 616534 w 3981571"/>
              <a:gd name="connsiteY3499" fmla="*/ 1905412 h 3248331"/>
              <a:gd name="connsiteX3500" fmla="*/ 616658 w 3981571"/>
              <a:gd name="connsiteY3500" fmla="*/ 1905412 h 3248331"/>
              <a:gd name="connsiteX3501" fmla="*/ 616658 w 3981571"/>
              <a:gd name="connsiteY3501" fmla="*/ 1904644 h 3248331"/>
              <a:gd name="connsiteX3502" fmla="*/ 616765 w 3981571"/>
              <a:gd name="connsiteY3502" fmla="*/ 1904644 h 3248331"/>
              <a:gd name="connsiteX3503" fmla="*/ 616765 w 3981571"/>
              <a:gd name="connsiteY3503" fmla="*/ 1903877 h 3248331"/>
              <a:gd name="connsiteX3504" fmla="*/ 616914 w 3981571"/>
              <a:gd name="connsiteY3504" fmla="*/ 1903877 h 3248331"/>
              <a:gd name="connsiteX3505" fmla="*/ 616914 w 3981571"/>
              <a:gd name="connsiteY3505" fmla="*/ 1903109 h 3248331"/>
              <a:gd name="connsiteX3506" fmla="*/ 617438 w 3981571"/>
              <a:gd name="connsiteY3506" fmla="*/ 1903109 h 3248331"/>
              <a:gd name="connsiteX3507" fmla="*/ 617438 w 3981571"/>
              <a:gd name="connsiteY3507" fmla="*/ 1902342 h 3248331"/>
              <a:gd name="connsiteX3508" fmla="*/ 617805 w 3981571"/>
              <a:gd name="connsiteY3508" fmla="*/ 1902342 h 3248331"/>
              <a:gd name="connsiteX3509" fmla="*/ 617805 w 3981571"/>
              <a:gd name="connsiteY3509" fmla="*/ 1901574 h 3248331"/>
              <a:gd name="connsiteX3510" fmla="*/ 618342 w 3981571"/>
              <a:gd name="connsiteY3510" fmla="*/ 1901574 h 3248331"/>
              <a:gd name="connsiteX3511" fmla="*/ 618342 w 3981571"/>
              <a:gd name="connsiteY3511" fmla="*/ 1900807 h 3248331"/>
              <a:gd name="connsiteX3512" fmla="*/ 618420 w 3981571"/>
              <a:gd name="connsiteY3512" fmla="*/ 1900807 h 3248331"/>
              <a:gd name="connsiteX3513" fmla="*/ 618420 w 3981571"/>
              <a:gd name="connsiteY3513" fmla="*/ 1900039 h 3248331"/>
              <a:gd name="connsiteX3514" fmla="*/ 618631 w 3981571"/>
              <a:gd name="connsiteY3514" fmla="*/ 1900039 h 3248331"/>
              <a:gd name="connsiteX3515" fmla="*/ 618631 w 3981571"/>
              <a:gd name="connsiteY3515" fmla="*/ 1899272 h 3248331"/>
              <a:gd name="connsiteX3516" fmla="*/ 618775 w 3981571"/>
              <a:gd name="connsiteY3516" fmla="*/ 1899272 h 3248331"/>
              <a:gd name="connsiteX3517" fmla="*/ 618775 w 3981571"/>
              <a:gd name="connsiteY3517" fmla="*/ 1898504 h 3248331"/>
              <a:gd name="connsiteX3518" fmla="*/ 618895 w 3981571"/>
              <a:gd name="connsiteY3518" fmla="*/ 1898504 h 3248331"/>
              <a:gd name="connsiteX3519" fmla="*/ 618895 w 3981571"/>
              <a:gd name="connsiteY3519" fmla="*/ 1897737 h 3248331"/>
              <a:gd name="connsiteX3520" fmla="*/ 619308 w 3981571"/>
              <a:gd name="connsiteY3520" fmla="*/ 1897737 h 3248331"/>
              <a:gd name="connsiteX3521" fmla="*/ 619308 w 3981571"/>
              <a:gd name="connsiteY3521" fmla="*/ 1896969 h 3248331"/>
              <a:gd name="connsiteX3522" fmla="*/ 619320 w 3981571"/>
              <a:gd name="connsiteY3522" fmla="*/ 1896969 h 3248331"/>
              <a:gd name="connsiteX3523" fmla="*/ 619320 w 3981571"/>
              <a:gd name="connsiteY3523" fmla="*/ 1896202 h 3248331"/>
              <a:gd name="connsiteX3524" fmla="*/ 619539 w 3981571"/>
              <a:gd name="connsiteY3524" fmla="*/ 1896202 h 3248331"/>
              <a:gd name="connsiteX3525" fmla="*/ 619539 w 3981571"/>
              <a:gd name="connsiteY3525" fmla="*/ 1895434 h 3248331"/>
              <a:gd name="connsiteX3526" fmla="*/ 620612 w 3981571"/>
              <a:gd name="connsiteY3526" fmla="*/ 1895434 h 3248331"/>
              <a:gd name="connsiteX3527" fmla="*/ 620612 w 3981571"/>
              <a:gd name="connsiteY3527" fmla="*/ 1894667 h 3248331"/>
              <a:gd name="connsiteX3528" fmla="*/ 620963 w 3981571"/>
              <a:gd name="connsiteY3528" fmla="*/ 1894667 h 3248331"/>
              <a:gd name="connsiteX3529" fmla="*/ 620963 w 3981571"/>
              <a:gd name="connsiteY3529" fmla="*/ 1893899 h 3248331"/>
              <a:gd name="connsiteX3530" fmla="*/ 620996 w 3981571"/>
              <a:gd name="connsiteY3530" fmla="*/ 1893899 h 3248331"/>
              <a:gd name="connsiteX3531" fmla="*/ 620996 w 3981571"/>
              <a:gd name="connsiteY3531" fmla="*/ 1893132 h 3248331"/>
              <a:gd name="connsiteX3532" fmla="*/ 621029 w 3981571"/>
              <a:gd name="connsiteY3532" fmla="*/ 1893132 h 3248331"/>
              <a:gd name="connsiteX3533" fmla="*/ 621029 w 3981571"/>
              <a:gd name="connsiteY3533" fmla="*/ 1892364 h 3248331"/>
              <a:gd name="connsiteX3534" fmla="*/ 621301 w 3981571"/>
              <a:gd name="connsiteY3534" fmla="*/ 1892364 h 3248331"/>
              <a:gd name="connsiteX3535" fmla="*/ 621301 w 3981571"/>
              <a:gd name="connsiteY3535" fmla="*/ 1891597 h 3248331"/>
              <a:gd name="connsiteX3536" fmla="*/ 621627 w 3981571"/>
              <a:gd name="connsiteY3536" fmla="*/ 1891597 h 3248331"/>
              <a:gd name="connsiteX3537" fmla="*/ 621627 w 3981571"/>
              <a:gd name="connsiteY3537" fmla="*/ 1890829 h 3248331"/>
              <a:gd name="connsiteX3538" fmla="*/ 622403 w 3981571"/>
              <a:gd name="connsiteY3538" fmla="*/ 1890829 h 3248331"/>
              <a:gd name="connsiteX3539" fmla="*/ 622403 w 3981571"/>
              <a:gd name="connsiteY3539" fmla="*/ 1890066 h 3248331"/>
              <a:gd name="connsiteX3540" fmla="*/ 622638 w 3981571"/>
              <a:gd name="connsiteY3540" fmla="*/ 1890066 h 3248331"/>
              <a:gd name="connsiteX3541" fmla="*/ 622638 w 3981571"/>
              <a:gd name="connsiteY3541" fmla="*/ 1889299 h 3248331"/>
              <a:gd name="connsiteX3542" fmla="*/ 622651 w 3981571"/>
              <a:gd name="connsiteY3542" fmla="*/ 1889299 h 3248331"/>
              <a:gd name="connsiteX3543" fmla="*/ 622651 w 3981571"/>
              <a:gd name="connsiteY3543" fmla="*/ 1888531 h 3248331"/>
              <a:gd name="connsiteX3544" fmla="*/ 622997 w 3981571"/>
              <a:gd name="connsiteY3544" fmla="*/ 1888531 h 3248331"/>
              <a:gd name="connsiteX3545" fmla="*/ 622997 w 3981571"/>
              <a:gd name="connsiteY3545" fmla="*/ 1887764 h 3248331"/>
              <a:gd name="connsiteX3546" fmla="*/ 623187 w 3981571"/>
              <a:gd name="connsiteY3546" fmla="*/ 1887764 h 3248331"/>
              <a:gd name="connsiteX3547" fmla="*/ 623187 w 3981571"/>
              <a:gd name="connsiteY3547" fmla="*/ 1886996 h 3248331"/>
              <a:gd name="connsiteX3548" fmla="*/ 623360 w 3981571"/>
              <a:gd name="connsiteY3548" fmla="*/ 1886996 h 3248331"/>
              <a:gd name="connsiteX3549" fmla="*/ 623360 w 3981571"/>
              <a:gd name="connsiteY3549" fmla="*/ 1886229 h 3248331"/>
              <a:gd name="connsiteX3550" fmla="*/ 623781 w 3981571"/>
              <a:gd name="connsiteY3550" fmla="*/ 1886229 h 3248331"/>
              <a:gd name="connsiteX3551" fmla="*/ 623781 w 3981571"/>
              <a:gd name="connsiteY3551" fmla="*/ 1885461 h 3248331"/>
              <a:gd name="connsiteX3552" fmla="*/ 624310 w 3981571"/>
              <a:gd name="connsiteY3552" fmla="*/ 1885461 h 3248331"/>
              <a:gd name="connsiteX3553" fmla="*/ 624310 w 3981571"/>
              <a:gd name="connsiteY3553" fmla="*/ 1884694 h 3248331"/>
              <a:gd name="connsiteX3554" fmla="*/ 625300 w 3981571"/>
              <a:gd name="connsiteY3554" fmla="*/ 1884694 h 3248331"/>
              <a:gd name="connsiteX3555" fmla="*/ 625300 w 3981571"/>
              <a:gd name="connsiteY3555" fmla="*/ 1883926 h 3248331"/>
              <a:gd name="connsiteX3556" fmla="*/ 625630 w 3981571"/>
              <a:gd name="connsiteY3556" fmla="*/ 1883926 h 3248331"/>
              <a:gd name="connsiteX3557" fmla="*/ 625630 w 3981571"/>
              <a:gd name="connsiteY3557" fmla="*/ 1883159 h 3248331"/>
              <a:gd name="connsiteX3558" fmla="*/ 625870 w 3981571"/>
              <a:gd name="connsiteY3558" fmla="*/ 1883159 h 3248331"/>
              <a:gd name="connsiteX3559" fmla="*/ 625870 w 3981571"/>
              <a:gd name="connsiteY3559" fmla="*/ 1882391 h 3248331"/>
              <a:gd name="connsiteX3560" fmla="*/ 626006 w 3981571"/>
              <a:gd name="connsiteY3560" fmla="*/ 1882391 h 3248331"/>
              <a:gd name="connsiteX3561" fmla="*/ 626006 w 3981571"/>
              <a:gd name="connsiteY3561" fmla="*/ 1881624 h 3248331"/>
              <a:gd name="connsiteX3562" fmla="*/ 626117 w 3981571"/>
              <a:gd name="connsiteY3562" fmla="*/ 1881624 h 3248331"/>
              <a:gd name="connsiteX3563" fmla="*/ 626117 w 3981571"/>
              <a:gd name="connsiteY3563" fmla="*/ 1880856 h 3248331"/>
              <a:gd name="connsiteX3564" fmla="*/ 626142 w 3981571"/>
              <a:gd name="connsiteY3564" fmla="*/ 1880856 h 3248331"/>
              <a:gd name="connsiteX3565" fmla="*/ 626142 w 3981571"/>
              <a:gd name="connsiteY3565" fmla="*/ 1880089 h 3248331"/>
              <a:gd name="connsiteX3566" fmla="*/ 626509 w 3981571"/>
              <a:gd name="connsiteY3566" fmla="*/ 1880089 h 3248331"/>
              <a:gd name="connsiteX3567" fmla="*/ 626509 w 3981571"/>
              <a:gd name="connsiteY3567" fmla="*/ 1879321 h 3248331"/>
              <a:gd name="connsiteX3568" fmla="*/ 627541 w 3981571"/>
              <a:gd name="connsiteY3568" fmla="*/ 1879321 h 3248331"/>
              <a:gd name="connsiteX3569" fmla="*/ 627541 w 3981571"/>
              <a:gd name="connsiteY3569" fmla="*/ 1878554 h 3248331"/>
              <a:gd name="connsiteX3570" fmla="*/ 627591 w 3981571"/>
              <a:gd name="connsiteY3570" fmla="*/ 1878554 h 3248331"/>
              <a:gd name="connsiteX3571" fmla="*/ 627591 w 3981571"/>
              <a:gd name="connsiteY3571" fmla="*/ 1877786 h 3248331"/>
              <a:gd name="connsiteX3572" fmla="*/ 627817 w 3981571"/>
              <a:gd name="connsiteY3572" fmla="*/ 1877786 h 3248331"/>
              <a:gd name="connsiteX3573" fmla="*/ 627817 w 3981571"/>
              <a:gd name="connsiteY3573" fmla="*/ 1877019 h 3248331"/>
              <a:gd name="connsiteX3574" fmla="*/ 628185 w 3981571"/>
              <a:gd name="connsiteY3574" fmla="*/ 1877019 h 3248331"/>
              <a:gd name="connsiteX3575" fmla="*/ 628185 w 3981571"/>
              <a:gd name="connsiteY3575" fmla="*/ 1876252 h 3248331"/>
              <a:gd name="connsiteX3576" fmla="*/ 628238 w 3981571"/>
              <a:gd name="connsiteY3576" fmla="*/ 1876252 h 3248331"/>
              <a:gd name="connsiteX3577" fmla="*/ 628238 w 3981571"/>
              <a:gd name="connsiteY3577" fmla="*/ 1875484 h 3248331"/>
              <a:gd name="connsiteX3578" fmla="*/ 628391 w 3981571"/>
              <a:gd name="connsiteY3578" fmla="*/ 1875484 h 3248331"/>
              <a:gd name="connsiteX3579" fmla="*/ 628391 w 3981571"/>
              <a:gd name="connsiteY3579" fmla="*/ 1874717 h 3248331"/>
              <a:gd name="connsiteX3580" fmla="*/ 628895 w 3981571"/>
              <a:gd name="connsiteY3580" fmla="*/ 1874717 h 3248331"/>
              <a:gd name="connsiteX3581" fmla="*/ 628895 w 3981571"/>
              <a:gd name="connsiteY3581" fmla="*/ 1873949 h 3248331"/>
              <a:gd name="connsiteX3582" fmla="*/ 628932 w 3981571"/>
              <a:gd name="connsiteY3582" fmla="*/ 1873949 h 3248331"/>
              <a:gd name="connsiteX3583" fmla="*/ 628932 w 3981571"/>
              <a:gd name="connsiteY3583" fmla="*/ 1873181 h 3248331"/>
              <a:gd name="connsiteX3584" fmla="*/ 629117 w 3981571"/>
              <a:gd name="connsiteY3584" fmla="*/ 1873181 h 3248331"/>
              <a:gd name="connsiteX3585" fmla="*/ 629117 w 3981571"/>
              <a:gd name="connsiteY3585" fmla="*/ 1872414 h 3248331"/>
              <a:gd name="connsiteX3586" fmla="*/ 629369 w 3981571"/>
              <a:gd name="connsiteY3586" fmla="*/ 1872414 h 3248331"/>
              <a:gd name="connsiteX3587" fmla="*/ 629369 w 3981571"/>
              <a:gd name="connsiteY3587" fmla="*/ 1871646 h 3248331"/>
              <a:gd name="connsiteX3588" fmla="*/ 629444 w 3981571"/>
              <a:gd name="connsiteY3588" fmla="*/ 1871646 h 3248331"/>
              <a:gd name="connsiteX3589" fmla="*/ 629444 w 3981571"/>
              <a:gd name="connsiteY3589" fmla="*/ 1870879 h 3248331"/>
              <a:gd name="connsiteX3590" fmla="*/ 629584 w 3981571"/>
              <a:gd name="connsiteY3590" fmla="*/ 1870879 h 3248331"/>
              <a:gd name="connsiteX3591" fmla="*/ 629584 w 3981571"/>
              <a:gd name="connsiteY3591" fmla="*/ 1870112 h 3248331"/>
              <a:gd name="connsiteX3592" fmla="*/ 630038 w 3981571"/>
              <a:gd name="connsiteY3592" fmla="*/ 1870112 h 3248331"/>
              <a:gd name="connsiteX3593" fmla="*/ 630038 w 3981571"/>
              <a:gd name="connsiteY3593" fmla="*/ 1869344 h 3248331"/>
              <a:gd name="connsiteX3594" fmla="*/ 631441 w 3981571"/>
              <a:gd name="connsiteY3594" fmla="*/ 1869344 h 3248331"/>
              <a:gd name="connsiteX3595" fmla="*/ 631441 w 3981571"/>
              <a:gd name="connsiteY3595" fmla="*/ 1868577 h 3248331"/>
              <a:gd name="connsiteX3596" fmla="*/ 631718 w 3981571"/>
              <a:gd name="connsiteY3596" fmla="*/ 1868577 h 3248331"/>
              <a:gd name="connsiteX3597" fmla="*/ 631718 w 3981571"/>
              <a:gd name="connsiteY3597" fmla="*/ 1867809 h 3248331"/>
              <a:gd name="connsiteX3598" fmla="*/ 632072 w 3981571"/>
              <a:gd name="connsiteY3598" fmla="*/ 1867809 h 3248331"/>
              <a:gd name="connsiteX3599" fmla="*/ 632072 w 3981571"/>
              <a:gd name="connsiteY3599" fmla="*/ 1867042 h 3248331"/>
              <a:gd name="connsiteX3600" fmla="*/ 632233 w 3981571"/>
              <a:gd name="connsiteY3600" fmla="*/ 1867042 h 3248331"/>
              <a:gd name="connsiteX3601" fmla="*/ 632233 w 3981571"/>
              <a:gd name="connsiteY3601" fmla="*/ 1866274 h 3248331"/>
              <a:gd name="connsiteX3602" fmla="*/ 632493 w 3981571"/>
              <a:gd name="connsiteY3602" fmla="*/ 1866274 h 3248331"/>
              <a:gd name="connsiteX3603" fmla="*/ 632493 w 3981571"/>
              <a:gd name="connsiteY3603" fmla="*/ 1865507 h 3248331"/>
              <a:gd name="connsiteX3604" fmla="*/ 632576 w 3981571"/>
              <a:gd name="connsiteY3604" fmla="*/ 1865507 h 3248331"/>
              <a:gd name="connsiteX3605" fmla="*/ 632576 w 3981571"/>
              <a:gd name="connsiteY3605" fmla="*/ 1864739 h 3248331"/>
              <a:gd name="connsiteX3606" fmla="*/ 632630 w 3981571"/>
              <a:gd name="connsiteY3606" fmla="*/ 1864739 h 3248331"/>
              <a:gd name="connsiteX3607" fmla="*/ 632630 w 3981571"/>
              <a:gd name="connsiteY3607" fmla="*/ 1863972 h 3248331"/>
              <a:gd name="connsiteX3608" fmla="*/ 633088 w 3981571"/>
              <a:gd name="connsiteY3608" fmla="*/ 1863972 h 3248331"/>
              <a:gd name="connsiteX3609" fmla="*/ 633088 w 3981571"/>
              <a:gd name="connsiteY3609" fmla="*/ 1863204 h 3248331"/>
              <a:gd name="connsiteX3610" fmla="*/ 633690 w 3981571"/>
              <a:gd name="connsiteY3610" fmla="*/ 1863204 h 3248331"/>
              <a:gd name="connsiteX3611" fmla="*/ 633690 w 3981571"/>
              <a:gd name="connsiteY3611" fmla="*/ 1862437 h 3248331"/>
              <a:gd name="connsiteX3612" fmla="*/ 633703 w 3981571"/>
              <a:gd name="connsiteY3612" fmla="*/ 1862437 h 3248331"/>
              <a:gd name="connsiteX3613" fmla="*/ 633703 w 3981571"/>
              <a:gd name="connsiteY3613" fmla="*/ 1861669 h 3248331"/>
              <a:gd name="connsiteX3614" fmla="*/ 633884 w 3981571"/>
              <a:gd name="connsiteY3614" fmla="*/ 1861669 h 3248331"/>
              <a:gd name="connsiteX3615" fmla="*/ 633884 w 3981571"/>
              <a:gd name="connsiteY3615" fmla="*/ 1860902 h 3248331"/>
              <a:gd name="connsiteX3616" fmla="*/ 634256 w 3981571"/>
              <a:gd name="connsiteY3616" fmla="*/ 1860902 h 3248331"/>
              <a:gd name="connsiteX3617" fmla="*/ 634256 w 3981571"/>
              <a:gd name="connsiteY3617" fmla="*/ 1860134 h 3248331"/>
              <a:gd name="connsiteX3618" fmla="*/ 634301 w 3981571"/>
              <a:gd name="connsiteY3618" fmla="*/ 1860134 h 3248331"/>
              <a:gd name="connsiteX3619" fmla="*/ 634301 w 3981571"/>
              <a:gd name="connsiteY3619" fmla="*/ 1859371 h 3248331"/>
              <a:gd name="connsiteX3620" fmla="*/ 634305 w 3981571"/>
              <a:gd name="connsiteY3620" fmla="*/ 1859371 h 3248331"/>
              <a:gd name="connsiteX3621" fmla="*/ 634305 w 3981571"/>
              <a:gd name="connsiteY3621" fmla="*/ 1858604 h 3248331"/>
              <a:gd name="connsiteX3622" fmla="*/ 634664 w 3981571"/>
              <a:gd name="connsiteY3622" fmla="*/ 1858604 h 3248331"/>
              <a:gd name="connsiteX3623" fmla="*/ 634664 w 3981571"/>
              <a:gd name="connsiteY3623" fmla="*/ 1857836 h 3248331"/>
              <a:gd name="connsiteX3624" fmla="*/ 634747 w 3981571"/>
              <a:gd name="connsiteY3624" fmla="*/ 1857836 h 3248331"/>
              <a:gd name="connsiteX3625" fmla="*/ 634747 w 3981571"/>
              <a:gd name="connsiteY3625" fmla="*/ 1857069 h 3248331"/>
              <a:gd name="connsiteX3626" fmla="*/ 634833 w 3981571"/>
              <a:gd name="connsiteY3626" fmla="*/ 1857069 h 3248331"/>
              <a:gd name="connsiteX3627" fmla="*/ 634833 w 3981571"/>
              <a:gd name="connsiteY3627" fmla="*/ 1856301 h 3248331"/>
              <a:gd name="connsiteX3628" fmla="*/ 634986 w 3981571"/>
              <a:gd name="connsiteY3628" fmla="*/ 1856301 h 3248331"/>
              <a:gd name="connsiteX3629" fmla="*/ 634986 w 3981571"/>
              <a:gd name="connsiteY3629" fmla="*/ 1855534 h 3248331"/>
              <a:gd name="connsiteX3630" fmla="*/ 635118 w 3981571"/>
              <a:gd name="connsiteY3630" fmla="*/ 1855534 h 3248331"/>
              <a:gd name="connsiteX3631" fmla="*/ 635118 w 3981571"/>
              <a:gd name="connsiteY3631" fmla="*/ 1854766 h 3248331"/>
              <a:gd name="connsiteX3632" fmla="*/ 635725 w 3981571"/>
              <a:gd name="connsiteY3632" fmla="*/ 1854766 h 3248331"/>
              <a:gd name="connsiteX3633" fmla="*/ 635725 w 3981571"/>
              <a:gd name="connsiteY3633" fmla="*/ 1853999 h 3248331"/>
              <a:gd name="connsiteX3634" fmla="*/ 635869 w 3981571"/>
              <a:gd name="connsiteY3634" fmla="*/ 1853999 h 3248331"/>
              <a:gd name="connsiteX3635" fmla="*/ 635869 w 3981571"/>
              <a:gd name="connsiteY3635" fmla="*/ 1853231 h 3248331"/>
              <a:gd name="connsiteX3636" fmla="*/ 636497 w 3981571"/>
              <a:gd name="connsiteY3636" fmla="*/ 1853231 h 3248331"/>
              <a:gd name="connsiteX3637" fmla="*/ 636497 w 3981571"/>
              <a:gd name="connsiteY3637" fmla="*/ 1852464 h 3248331"/>
              <a:gd name="connsiteX3638" fmla="*/ 636967 w 3981571"/>
              <a:gd name="connsiteY3638" fmla="*/ 1852464 h 3248331"/>
              <a:gd name="connsiteX3639" fmla="*/ 636967 w 3981571"/>
              <a:gd name="connsiteY3639" fmla="*/ 1851696 h 3248331"/>
              <a:gd name="connsiteX3640" fmla="*/ 637149 w 3981571"/>
              <a:gd name="connsiteY3640" fmla="*/ 1851696 h 3248331"/>
              <a:gd name="connsiteX3641" fmla="*/ 637149 w 3981571"/>
              <a:gd name="connsiteY3641" fmla="*/ 1850929 h 3248331"/>
              <a:gd name="connsiteX3642" fmla="*/ 637475 w 3981571"/>
              <a:gd name="connsiteY3642" fmla="*/ 1850929 h 3248331"/>
              <a:gd name="connsiteX3643" fmla="*/ 637475 w 3981571"/>
              <a:gd name="connsiteY3643" fmla="*/ 1850161 h 3248331"/>
              <a:gd name="connsiteX3644" fmla="*/ 637491 w 3981571"/>
              <a:gd name="connsiteY3644" fmla="*/ 1850161 h 3248331"/>
              <a:gd name="connsiteX3645" fmla="*/ 637491 w 3981571"/>
              <a:gd name="connsiteY3645" fmla="*/ 1849394 h 3248331"/>
              <a:gd name="connsiteX3646" fmla="*/ 637755 w 3981571"/>
              <a:gd name="connsiteY3646" fmla="*/ 1849394 h 3248331"/>
              <a:gd name="connsiteX3647" fmla="*/ 637755 w 3981571"/>
              <a:gd name="connsiteY3647" fmla="*/ 1848626 h 3248331"/>
              <a:gd name="connsiteX3648" fmla="*/ 637797 w 3981571"/>
              <a:gd name="connsiteY3648" fmla="*/ 1848626 h 3248331"/>
              <a:gd name="connsiteX3649" fmla="*/ 637797 w 3981571"/>
              <a:gd name="connsiteY3649" fmla="*/ 1847859 h 3248331"/>
              <a:gd name="connsiteX3650" fmla="*/ 637846 w 3981571"/>
              <a:gd name="connsiteY3650" fmla="*/ 1847859 h 3248331"/>
              <a:gd name="connsiteX3651" fmla="*/ 637846 w 3981571"/>
              <a:gd name="connsiteY3651" fmla="*/ 1847091 h 3248331"/>
              <a:gd name="connsiteX3652" fmla="*/ 637945 w 3981571"/>
              <a:gd name="connsiteY3652" fmla="*/ 1847091 h 3248331"/>
              <a:gd name="connsiteX3653" fmla="*/ 637945 w 3981571"/>
              <a:gd name="connsiteY3653" fmla="*/ 1846324 h 3248331"/>
              <a:gd name="connsiteX3654" fmla="*/ 638077 w 3981571"/>
              <a:gd name="connsiteY3654" fmla="*/ 1846324 h 3248331"/>
              <a:gd name="connsiteX3655" fmla="*/ 638077 w 3981571"/>
              <a:gd name="connsiteY3655" fmla="*/ 1845556 h 3248331"/>
              <a:gd name="connsiteX3656" fmla="*/ 638077 w 3981571"/>
              <a:gd name="connsiteY3656" fmla="*/ 1845556 h 3248331"/>
              <a:gd name="connsiteX3657" fmla="*/ 638077 w 3981571"/>
              <a:gd name="connsiteY3657" fmla="*/ 1844789 h 3248331"/>
              <a:gd name="connsiteX3658" fmla="*/ 638589 w 3981571"/>
              <a:gd name="connsiteY3658" fmla="*/ 1844789 h 3248331"/>
              <a:gd name="connsiteX3659" fmla="*/ 638589 w 3981571"/>
              <a:gd name="connsiteY3659" fmla="*/ 1844021 h 3248331"/>
              <a:gd name="connsiteX3660" fmla="*/ 638762 w 3981571"/>
              <a:gd name="connsiteY3660" fmla="*/ 1844021 h 3248331"/>
              <a:gd name="connsiteX3661" fmla="*/ 638762 w 3981571"/>
              <a:gd name="connsiteY3661" fmla="*/ 1843254 h 3248331"/>
              <a:gd name="connsiteX3662" fmla="*/ 639873 w 3981571"/>
              <a:gd name="connsiteY3662" fmla="*/ 1843254 h 3248331"/>
              <a:gd name="connsiteX3663" fmla="*/ 639873 w 3981571"/>
              <a:gd name="connsiteY3663" fmla="*/ 1842486 h 3248331"/>
              <a:gd name="connsiteX3664" fmla="*/ 639877 w 3981571"/>
              <a:gd name="connsiteY3664" fmla="*/ 1842486 h 3248331"/>
              <a:gd name="connsiteX3665" fmla="*/ 639877 w 3981571"/>
              <a:gd name="connsiteY3665" fmla="*/ 1841719 h 3248331"/>
              <a:gd name="connsiteX3666" fmla="*/ 640161 w 3981571"/>
              <a:gd name="connsiteY3666" fmla="*/ 1841719 h 3248331"/>
              <a:gd name="connsiteX3667" fmla="*/ 640161 w 3981571"/>
              <a:gd name="connsiteY3667" fmla="*/ 1840951 h 3248331"/>
              <a:gd name="connsiteX3668" fmla="*/ 640475 w 3981571"/>
              <a:gd name="connsiteY3668" fmla="*/ 1840951 h 3248331"/>
              <a:gd name="connsiteX3669" fmla="*/ 640475 w 3981571"/>
              <a:gd name="connsiteY3669" fmla="*/ 1840184 h 3248331"/>
              <a:gd name="connsiteX3670" fmla="*/ 640500 w 3981571"/>
              <a:gd name="connsiteY3670" fmla="*/ 1840184 h 3248331"/>
              <a:gd name="connsiteX3671" fmla="*/ 640500 w 3981571"/>
              <a:gd name="connsiteY3671" fmla="*/ 1839417 h 3248331"/>
              <a:gd name="connsiteX3672" fmla="*/ 640541 w 3981571"/>
              <a:gd name="connsiteY3672" fmla="*/ 1839417 h 3248331"/>
              <a:gd name="connsiteX3673" fmla="*/ 640541 w 3981571"/>
              <a:gd name="connsiteY3673" fmla="*/ 1838649 h 3248331"/>
              <a:gd name="connsiteX3674" fmla="*/ 641123 w 3981571"/>
              <a:gd name="connsiteY3674" fmla="*/ 1838649 h 3248331"/>
              <a:gd name="connsiteX3675" fmla="*/ 641123 w 3981571"/>
              <a:gd name="connsiteY3675" fmla="*/ 1837882 h 3248331"/>
              <a:gd name="connsiteX3676" fmla="*/ 641441 w 3981571"/>
              <a:gd name="connsiteY3676" fmla="*/ 1837882 h 3248331"/>
              <a:gd name="connsiteX3677" fmla="*/ 641441 w 3981571"/>
              <a:gd name="connsiteY3677" fmla="*/ 1837114 h 3248331"/>
              <a:gd name="connsiteX3678" fmla="*/ 642031 w 3981571"/>
              <a:gd name="connsiteY3678" fmla="*/ 1837114 h 3248331"/>
              <a:gd name="connsiteX3679" fmla="*/ 642031 w 3981571"/>
              <a:gd name="connsiteY3679" fmla="*/ 1836347 h 3248331"/>
              <a:gd name="connsiteX3680" fmla="*/ 642741 w 3981571"/>
              <a:gd name="connsiteY3680" fmla="*/ 1836347 h 3248331"/>
              <a:gd name="connsiteX3681" fmla="*/ 642741 w 3981571"/>
              <a:gd name="connsiteY3681" fmla="*/ 1835579 h 3248331"/>
              <a:gd name="connsiteX3682" fmla="*/ 642757 w 3981571"/>
              <a:gd name="connsiteY3682" fmla="*/ 1835579 h 3248331"/>
              <a:gd name="connsiteX3683" fmla="*/ 642757 w 3981571"/>
              <a:gd name="connsiteY3683" fmla="*/ 1834812 h 3248331"/>
              <a:gd name="connsiteX3684" fmla="*/ 642840 w 3981571"/>
              <a:gd name="connsiteY3684" fmla="*/ 1834812 h 3248331"/>
              <a:gd name="connsiteX3685" fmla="*/ 642840 w 3981571"/>
              <a:gd name="connsiteY3685" fmla="*/ 1834044 h 3248331"/>
              <a:gd name="connsiteX3686" fmla="*/ 643001 w 3981571"/>
              <a:gd name="connsiteY3686" fmla="*/ 1834044 h 3248331"/>
              <a:gd name="connsiteX3687" fmla="*/ 643001 w 3981571"/>
              <a:gd name="connsiteY3687" fmla="*/ 1833277 h 3248331"/>
              <a:gd name="connsiteX3688" fmla="*/ 643335 w 3981571"/>
              <a:gd name="connsiteY3688" fmla="*/ 1833277 h 3248331"/>
              <a:gd name="connsiteX3689" fmla="*/ 643335 w 3981571"/>
              <a:gd name="connsiteY3689" fmla="*/ 1832509 h 3248331"/>
              <a:gd name="connsiteX3690" fmla="*/ 643434 w 3981571"/>
              <a:gd name="connsiteY3690" fmla="*/ 1832509 h 3248331"/>
              <a:gd name="connsiteX3691" fmla="*/ 643434 w 3981571"/>
              <a:gd name="connsiteY3691" fmla="*/ 1831742 h 3248331"/>
              <a:gd name="connsiteX3692" fmla="*/ 643533 w 3981571"/>
              <a:gd name="connsiteY3692" fmla="*/ 1831742 h 3248331"/>
              <a:gd name="connsiteX3693" fmla="*/ 643533 w 3981571"/>
              <a:gd name="connsiteY3693" fmla="*/ 1830974 h 3248331"/>
              <a:gd name="connsiteX3694" fmla="*/ 643620 w 3981571"/>
              <a:gd name="connsiteY3694" fmla="*/ 1830974 h 3248331"/>
              <a:gd name="connsiteX3695" fmla="*/ 643620 w 3981571"/>
              <a:gd name="connsiteY3695" fmla="*/ 1830207 h 3248331"/>
              <a:gd name="connsiteX3696" fmla="*/ 643620 w 3981571"/>
              <a:gd name="connsiteY3696" fmla="*/ 1830207 h 3248331"/>
              <a:gd name="connsiteX3697" fmla="*/ 643620 w 3981571"/>
              <a:gd name="connsiteY3697" fmla="*/ 1829439 h 3248331"/>
              <a:gd name="connsiteX3698" fmla="*/ 644024 w 3981571"/>
              <a:gd name="connsiteY3698" fmla="*/ 1829439 h 3248331"/>
              <a:gd name="connsiteX3699" fmla="*/ 644024 w 3981571"/>
              <a:gd name="connsiteY3699" fmla="*/ 1828676 h 3248331"/>
              <a:gd name="connsiteX3700" fmla="*/ 644033 w 3981571"/>
              <a:gd name="connsiteY3700" fmla="*/ 1828676 h 3248331"/>
              <a:gd name="connsiteX3701" fmla="*/ 644033 w 3981571"/>
              <a:gd name="connsiteY3701" fmla="*/ 1827909 h 3248331"/>
              <a:gd name="connsiteX3702" fmla="*/ 644606 w 3981571"/>
              <a:gd name="connsiteY3702" fmla="*/ 1827909 h 3248331"/>
              <a:gd name="connsiteX3703" fmla="*/ 644606 w 3981571"/>
              <a:gd name="connsiteY3703" fmla="*/ 1827141 h 3248331"/>
              <a:gd name="connsiteX3704" fmla="*/ 645200 w 3981571"/>
              <a:gd name="connsiteY3704" fmla="*/ 1827141 h 3248331"/>
              <a:gd name="connsiteX3705" fmla="*/ 645200 w 3981571"/>
              <a:gd name="connsiteY3705" fmla="*/ 1826374 h 3248331"/>
              <a:gd name="connsiteX3706" fmla="*/ 645531 w 3981571"/>
              <a:gd name="connsiteY3706" fmla="*/ 1826374 h 3248331"/>
              <a:gd name="connsiteX3707" fmla="*/ 645531 w 3981571"/>
              <a:gd name="connsiteY3707" fmla="*/ 1825606 h 3248331"/>
              <a:gd name="connsiteX3708" fmla="*/ 646092 w 3981571"/>
              <a:gd name="connsiteY3708" fmla="*/ 1825606 h 3248331"/>
              <a:gd name="connsiteX3709" fmla="*/ 646092 w 3981571"/>
              <a:gd name="connsiteY3709" fmla="*/ 1824839 h 3248331"/>
              <a:gd name="connsiteX3710" fmla="*/ 646397 w 3981571"/>
              <a:gd name="connsiteY3710" fmla="*/ 1824839 h 3248331"/>
              <a:gd name="connsiteX3711" fmla="*/ 646397 w 3981571"/>
              <a:gd name="connsiteY3711" fmla="*/ 1824071 h 3248331"/>
              <a:gd name="connsiteX3712" fmla="*/ 646835 w 3981571"/>
              <a:gd name="connsiteY3712" fmla="*/ 1824071 h 3248331"/>
              <a:gd name="connsiteX3713" fmla="*/ 646835 w 3981571"/>
              <a:gd name="connsiteY3713" fmla="*/ 1823304 h 3248331"/>
              <a:gd name="connsiteX3714" fmla="*/ 647062 w 3981571"/>
              <a:gd name="connsiteY3714" fmla="*/ 1823304 h 3248331"/>
              <a:gd name="connsiteX3715" fmla="*/ 647062 w 3981571"/>
              <a:gd name="connsiteY3715" fmla="*/ 1822536 h 3248331"/>
              <a:gd name="connsiteX3716" fmla="*/ 647078 w 3981571"/>
              <a:gd name="connsiteY3716" fmla="*/ 1822536 h 3248331"/>
              <a:gd name="connsiteX3717" fmla="*/ 647078 w 3981571"/>
              <a:gd name="connsiteY3717" fmla="*/ 1821769 h 3248331"/>
              <a:gd name="connsiteX3718" fmla="*/ 648019 w 3981571"/>
              <a:gd name="connsiteY3718" fmla="*/ 1821769 h 3248331"/>
              <a:gd name="connsiteX3719" fmla="*/ 648019 w 3981571"/>
              <a:gd name="connsiteY3719" fmla="*/ 1821001 h 3248331"/>
              <a:gd name="connsiteX3720" fmla="*/ 648898 w 3981571"/>
              <a:gd name="connsiteY3720" fmla="*/ 1821001 h 3248331"/>
              <a:gd name="connsiteX3721" fmla="*/ 648898 w 3981571"/>
              <a:gd name="connsiteY3721" fmla="*/ 1820234 h 3248331"/>
              <a:gd name="connsiteX3722" fmla="*/ 649319 w 3981571"/>
              <a:gd name="connsiteY3722" fmla="*/ 1820234 h 3248331"/>
              <a:gd name="connsiteX3723" fmla="*/ 649319 w 3981571"/>
              <a:gd name="connsiteY3723" fmla="*/ 1819466 h 3248331"/>
              <a:gd name="connsiteX3724" fmla="*/ 651556 w 3981571"/>
              <a:gd name="connsiteY3724" fmla="*/ 1819466 h 3248331"/>
              <a:gd name="connsiteX3725" fmla="*/ 651556 w 3981571"/>
              <a:gd name="connsiteY3725" fmla="*/ 1818699 h 3248331"/>
              <a:gd name="connsiteX3726" fmla="*/ 652229 w 3981571"/>
              <a:gd name="connsiteY3726" fmla="*/ 1818699 h 3248331"/>
              <a:gd name="connsiteX3727" fmla="*/ 652229 w 3981571"/>
              <a:gd name="connsiteY3727" fmla="*/ 1817931 h 3248331"/>
              <a:gd name="connsiteX3728" fmla="*/ 652307 w 3981571"/>
              <a:gd name="connsiteY3728" fmla="*/ 1817931 h 3248331"/>
              <a:gd name="connsiteX3729" fmla="*/ 652307 w 3981571"/>
              <a:gd name="connsiteY3729" fmla="*/ 1817164 h 3248331"/>
              <a:gd name="connsiteX3730" fmla="*/ 652707 w 3981571"/>
              <a:gd name="connsiteY3730" fmla="*/ 1817164 h 3248331"/>
              <a:gd name="connsiteX3731" fmla="*/ 652707 w 3981571"/>
              <a:gd name="connsiteY3731" fmla="*/ 1816396 h 3248331"/>
              <a:gd name="connsiteX3732" fmla="*/ 652802 w 3981571"/>
              <a:gd name="connsiteY3732" fmla="*/ 1816396 h 3248331"/>
              <a:gd name="connsiteX3733" fmla="*/ 652802 w 3981571"/>
              <a:gd name="connsiteY3733" fmla="*/ 1815629 h 3248331"/>
              <a:gd name="connsiteX3734" fmla="*/ 653351 w 3981571"/>
              <a:gd name="connsiteY3734" fmla="*/ 1815629 h 3248331"/>
              <a:gd name="connsiteX3735" fmla="*/ 653351 w 3981571"/>
              <a:gd name="connsiteY3735" fmla="*/ 1814861 h 3248331"/>
              <a:gd name="connsiteX3736" fmla="*/ 653413 w 3981571"/>
              <a:gd name="connsiteY3736" fmla="*/ 1814861 h 3248331"/>
              <a:gd name="connsiteX3737" fmla="*/ 653413 w 3981571"/>
              <a:gd name="connsiteY3737" fmla="*/ 1814094 h 3248331"/>
              <a:gd name="connsiteX3738" fmla="*/ 653595 w 3981571"/>
              <a:gd name="connsiteY3738" fmla="*/ 1814094 h 3248331"/>
              <a:gd name="connsiteX3739" fmla="*/ 653595 w 3981571"/>
              <a:gd name="connsiteY3739" fmla="*/ 1813326 h 3248331"/>
              <a:gd name="connsiteX3740" fmla="*/ 654144 w 3981571"/>
              <a:gd name="connsiteY3740" fmla="*/ 1813326 h 3248331"/>
              <a:gd name="connsiteX3741" fmla="*/ 654144 w 3981571"/>
              <a:gd name="connsiteY3741" fmla="*/ 1812559 h 3248331"/>
              <a:gd name="connsiteX3742" fmla="*/ 654334 w 3981571"/>
              <a:gd name="connsiteY3742" fmla="*/ 1812559 h 3248331"/>
              <a:gd name="connsiteX3743" fmla="*/ 654334 w 3981571"/>
              <a:gd name="connsiteY3743" fmla="*/ 1811791 h 3248331"/>
              <a:gd name="connsiteX3744" fmla="*/ 654523 w 3981571"/>
              <a:gd name="connsiteY3744" fmla="*/ 1811791 h 3248331"/>
              <a:gd name="connsiteX3745" fmla="*/ 654523 w 3981571"/>
              <a:gd name="connsiteY3745" fmla="*/ 1811024 h 3248331"/>
              <a:gd name="connsiteX3746" fmla="*/ 654804 w 3981571"/>
              <a:gd name="connsiteY3746" fmla="*/ 1811024 h 3248331"/>
              <a:gd name="connsiteX3747" fmla="*/ 654804 w 3981571"/>
              <a:gd name="connsiteY3747" fmla="*/ 1810256 h 3248331"/>
              <a:gd name="connsiteX3748" fmla="*/ 654895 w 3981571"/>
              <a:gd name="connsiteY3748" fmla="*/ 1810256 h 3248331"/>
              <a:gd name="connsiteX3749" fmla="*/ 654895 w 3981571"/>
              <a:gd name="connsiteY3749" fmla="*/ 1809489 h 3248331"/>
              <a:gd name="connsiteX3750" fmla="*/ 655085 w 3981571"/>
              <a:gd name="connsiteY3750" fmla="*/ 1809489 h 3248331"/>
              <a:gd name="connsiteX3751" fmla="*/ 655085 w 3981571"/>
              <a:gd name="connsiteY3751" fmla="*/ 1808722 h 3248331"/>
              <a:gd name="connsiteX3752" fmla="*/ 655468 w 3981571"/>
              <a:gd name="connsiteY3752" fmla="*/ 1808722 h 3248331"/>
              <a:gd name="connsiteX3753" fmla="*/ 655468 w 3981571"/>
              <a:gd name="connsiteY3753" fmla="*/ 1807954 h 3248331"/>
              <a:gd name="connsiteX3754" fmla="*/ 655679 w 3981571"/>
              <a:gd name="connsiteY3754" fmla="*/ 1807954 h 3248331"/>
              <a:gd name="connsiteX3755" fmla="*/ 655679 w 3981571"/>
              <a:gd name="connsiteY3755" fmla="*/ 1807187 h 3248331"/>
              <a:gd name="connsiteX3756" fmla="*/ 655803 w 3981571"/>
              <a:gd name="connsiteY3756" fmla="*/ 1807187 h 3248331"/>
              <a:gd name="connsiteX3757" fmla="*/ 655803 w 3981571"/>
              <a:gd name="connsiteY3757" fmla="*/ 1806419 h 3248331"/>
              <a:gd name="connsiteX3758" fmla="*/ 656232 w 3981571"/>
              <a:gd name="connsiteY3758" fmla="*/ 1806419 h 3248331"/>
              <a:gd name="connsiteX3759" fmla="*/ 656232 w 3981571"/>
              <a:gd name="connsiteY3759" fmla="*/ 1805652 h 3248331"/>
              <a:gd name="connsiteX3760" fmla="*/ 656628 w 3981571"/>
              <a:gd name="connsiteY3760" fmla="*/ 1805652 h 3248331"/>
              <a:gd name="connsiteX3761" fmla="*/ 656628 w 3981571"/>
              <a:gd name="connsiteY3761" fmla="*/ 1804884 h 3248331"/>
              <a:gd name="connsiteX3762" fmla="*/ 657066 w 3981571"/>
              <a:gd name="connsiteY3762" fmla="*/ 1804884 h 3248331"/>
              <a:gd name="connsiteX3763" fmla="*/ 657066 w 3981571"/>
              <a:gd name="connsiteY3763" fmla="*/ 1804117 h 3248331"/>
              <a:gd name="connsiteX3764" fmla="*/ 657784 w 3981571"/>
              <a:gd name="connsiteY3764" fmla="*/ 1804117 h 3248331"/>
              <a:gd name="connsiteX3765" fmla="*/ 657784 w 3981571"/>
              <a:gd name="connsiteY3765" fmla="*/ 1803349 h 3248331"/>
              <a:gd name="connsiteX3766" fmla="*/ 657941 w 3981571"/>
              <a:gd name="connsiteY3766" fmla="*/ 1803349 h 3248331"/>
              <a:gd name="connsiteX3767" fmla="*/ 657941 w 3981571"/>
              <a:gd name="connsiteY3767" fmla="*/ 1802582 h 3248331"/>
              <a:gd name="connsiteX3768" fmla="*/ 658106 w 3981571"/>
              <a:gd name="connsiteY3768" fmla="*/ 1802582 h 3248331"/>
              <a:gd name="connsiteX3769" fmla="*/ 658106 w 3981571"/>
              <a:gd name="connsiteY3769" fmla="*/ 1801814 h 3248331"/>
              <a:gd name="connsiteX3770" fmla="*/ 658225 w 3981571"/>
              <a:gd name="connsiteY3770" fmla="*/ 1801814 h 3248331"/>
              <a:gd name="connsiteX3771" fmla="*/ 658225 w 3981571"/>
              <a:gd name="connsiteY3771" fmla="*/ 1801047 h 3248331"/>
              <a:gd name="connsiteX3772" fmla="*/ 658353 w 3981571"/>
              <a:gd name="connsiteY3772" fmla="*/ 1801047 h 3248331"/>
              <a:gd name="connsiteX3773" fmla="*/ 658353 w 3981571"/>
              <a:gd name="connsiteY3773" fmla="*/ 1800279 h 3248331"/>
              <a:gd name="connsiteX3774" fmla="*/ 658452 w 3981571"/>
              <a:gd name="connsiteY3774" fmla="*/ 1800279 h 3248331"/>
              <a:gd name="connsiteX3775" fmla="*/ 658452 w 3981571"/>
              <a:gd name="connsiteY3775" fmla="*/ 1799512 h 3248331"/>
              <a:gd name="connsiteX3776" fmla="*/ 658456 w 3981571"/>
              <a:gd name="connsiteY3776" fmla="*/ 1799512 h 3248331"/>
              <a:gd name="connsiteX3777" fmla="*/ 658456 w 3981571"/>
              <a:gd name="connsiteY3777" fmla="*/ 1798744 h 3248331"/>
              <a:gd name="connsiteX3778" fmla="*/ 659319 w 3981571"/>
              <a:gd name="connsiteY3778" fmla="*/ 1798744 h 3248331"/>
              <a:gd name="connsiteX3779" fmla="*/ 659319 w 3981571"/>
              <a:gd name="connsiteY3779" fmla="*/ 1797977 h 3248331"/>
              <a:gd name="connsiteX3780" fmla="*/ 659806 w 3981571"/>
              <a:gd name="connsiteY3780" fmla="*/ 1797977 h 3248331"/>
              <a:gd name="connsiteX3781" fmla="*/ 659806 w 3981571"/>
              <a:gd name="connsiteY3781" fmla="*/ 1797209 h 3248331"/>
              <a:gd name="connsiteX3782" fmla="*/ 659905 w 3981571"/>
              <a:gd name="connsiteY3782" fmla="*/ 1797209 h 3248331"/>
              <a:gd name="connsiteX3783" fmla="*/ 659905 w 3981571"/>
              <a:gd name="connsiteY3783" fmla="*/ 1796442 h 3248331"/>
              <a:gd name="connsiteX3784" fmla="*/ 660206 w 3981571"/>
              <a:gd name="connsiteY3784" fmla="*/ 1796442 h 3248331"/>
              <a:gd name="connsiteX3785" fmla="*/ 660206 w 3981571"/>
              <a:gd name="connsiteY3785" fmla="*/ 1795674 h 3248331"/>
              <a:gd name="connsiteX3786" fmla="*/ 660652 w 3981571"/>
              <a:gd name="connsiteY3786" fmla="*/ 1795674 h 3248331"/>
              <a:gd name="connsiteX3787" fmla="*/ 660652 w 3981571"/>
              <a:gd name="connsiteY3787" fmla="*/ 1794907 h 3248331"/>
              <a:gd name="connsiteX3788" fmla="*/ 661461 w 3981571"/>
              <a:gd name="connsiteY3788" fmla="*/ 1794907 h 3248331"/>
              <a:gd name="connsiteX3789" fmla="*/ 661461 w 3981571"/>
              <a:gd name="connsiteY3789" fmla="*/ 1794144 h 3248331"/>
              <a:gd name="connsiteX3790" fmla="*/ 661902 w 3981571"/>
              <a:gd name="connsiteY3790" fmla="*/ 1794144 h 3248331"/>
              <a:gd name="connsiteX3791" fmla="*/ 661902 w 3981571"/>
              <a:gd name="connsiteY3791" fmla="*/ 1793372 h 3248331"/>
              <a:gd name="connsiteX3792" fmla="*/ 662464 w 3981571"/>
              <a:gd name="connsiteY3792" fmla="*/ 1793372 h 3248331"/>
              <a:gd name="connsiteX3793" fmla="*/ 662464 w 3981571"/>
              <a:gd name="connsiteY3793" fmla="*/ 1792604 h 3248331"/>
              <a:gd name="connsiteX3794" fmla="*/ 662947 w 3981571"/>
              <a:gd name="connsiteY3794" fmla="*/ 1792604 h 3248331"/>
              <a:gd name="connsiteX3795" fmla="*/ 662947 w 3981571"/>
              <a:gd name="connsiteY3795" fmla="*/ 1791841 h 3248331"/>
              <a:gd name="connsiteX3796" fmla="*/ 663178 w 3981571"/>
              <a:gd name="connsiteY3796" fmla="*/ 1791841 h 3248331"/>
              <a:gd name="connsiteX3797" fmla="*/ 663178 w 3981571"/>
              <a:gd name="connsiteY3797" fmla="*/ 1791074 h 3248331"/>
              <a:gd name="connsiteX3798" fmla="*/ 663273 w 3981571"/>
              <a:gd name="connsiteY3798" fmla="*/ 1791074 h 3248331"/>
              <a:gd name="connsiteX3799" fmla="*/ 663273 w 3981571"/>
              <a:gd name="connsiteY3799" fmla="*/ 1790306 h 3248331"/>
              <a:gd name="connsiteX3800" fmla="*/ 663921 w 3981571"/>
              <a:gd name="connsiteY3800" fmla="*/ 1790306 h 3248331"/>
              <a:gd name="connsiteX3801" fmla="*/ 663921 w 3981571"/>
              <a:gd name="connsiteY3801" fmla="*/ 1789539 h 3248331"/>
              <a:gd name="connsiteX3802" fmla="*/ 664082 w 3981571"/>
              <a:gd name="connsiteY3802" fmla="*/ 1789539 h 3248331"/>
              <a:gd name="connsiteX3803" fmla="*/ 664082 w 3981571"/>
              <a:gd name="connsiteY3803" fmla="*/ 1788771 h 3248331"/>
              <a:gd name="connsiteX3804" fmla="*/ 664375 w 3981571"/>
              <a:gd name="connsiteY3804" fmla="*/ 1788771 h 3248331"/>
              <a:gd name="connsiteX3805" fmla="*/ 664375 w 3981571"/>
              <a:gd name="connsiteY3805" fmla="*/ 1788004 h 3248331"/>
              <a:gd name="connsiteX3806" fmla="*/ 664569 w 3981571"/>
              <a:gd name="connsiteY3806" fmla="*/ 1788004 h 3248331"/>
              <a:gd name="connsiteX3807" fmla="*/ 664569 w 3981571"/>
              <a:gd name="connsiteY3807" fmla="*/ 1787236 h 3248331"/>
              <a:gd name="connsiteX3808" fmla="*/ 664606 w 3981571"/>
              <a:gd name="connsiteY3808" fmla="*/ 1787236 h 3248331"/>
              <a:gd name="connsiteX3809" fmla="*/ 664606 w 3981571"/>
              <a:gd name="connsiteY3809" fmla="*/ 1786469 h 3248331"/>
              <a:gd name="connsiteX3810" fmla="*/ 664775 w 3981571"/>
              <a:gd name="connsiteY3810" fmla="*/ 1786469 h 3248331"/>
              <a:gd name="connsiteX3811" fmla="*/ 664775 w 3981571"/>
              <a:gd name="connsiteY3811" fmla="*/ 1785701 h 3248331"/>
              <a:gd name="connsiteX3812" fmla="*/ 665654 w 3981571"/>
              <a:gd name="connsiteY3812" fmla="*/ 1785701 h 3248331"/>
              <a:gd name="connsiteX3813" fmla="*/ 665654 w 3981571"/>
              <a:gd name="connsiteY3813" fmla="*/ 1784934 h 3248331"/>
              <a:gd name="connsiteX3814" fmla="*/ 667123 w 3981571"/>
              <a:gd name="connsiteY3814" fmla="*/ 1784934 h 3248331"/>
              <a:gd name="connsiteX3815" fmla="*/ 667123 w 3981571"/>
              <a:gd name="connsiteY3815" fmla="*/ 1784166 h 3248331"/>
              <a:gd name="connsiteX3816" fmla="*/ 667416 w 3981571"/>
              <a:gd name="connsiteY3816" fmla="*/ 1784166 h 3248331"/>
              <a:gd name="connsiteX3817" fmla="*/ 667416 w 3981571"/>
              <a:gd name="connsiteY3817" fmla="*/ 1783399 h 3248331"/>
              <a:gd name="connsiteX3818" fmla="*/ 667833 w 3981571"/>
              <a:gd name="connsiteY3818" fmla="*/ 1783399 h 3248331"/>
              <a:gd name="connsiteX3819" fmla="*/ 667833 w 3981571"/>
              <a:gd name="connsiteY3819" fmla="*/ 1782631 h 3248331"/>
              <a:gd name="connsiteX3820" fmla="*/ 667866 w 3981571"/>
              <a:gd name="connsiteY3820" fmla="*/ 1782631 h 3248331"/>
              <a:gd name="connsiteX3821" fmla="*/ 667866 w 3981571"/>
              <a:gd name="connsiteY3821" fmla="*/ 1781864 h 3248331"/>
              <a:gd name="connsiteX3822" fmla="*/ 668539 w 3981571"/>
              <a:gd name="connsiteY3822" fmla="*/ 1781864 h 3248331"/>
              <a:gd name="connsiteX3823" fmla="*/ 668539 w 3981571"/>
              <a:gd name="connsiteY3823" fmla="*/ 1781096 h 3248331"/>
              <a:gd name="connsiteX3824" fmla="*/ 668696 w 3981571"/>
              <a:gd name="connsiteY3824" fmla="*/ 1781096 h 3248331"/>
              <a:gd name="connsiteX3825" fmla="*/ 668696 w 3981571"/>
              <a:gd name="connsiteY3825" fmla="*/ 1780329 h 3248331"/>
              <a:gd name="connsiteX3826" fmla="*/ 668704 w 3981571"/>
              <a:gd name="connsiteY3826" fmla="*/ 1780329 h 3248331"/>
              <a:gd name="connsiteX3827" fmla="*/ 668704 w 3981571"/>
              <a:gd name="connsiteY3827" fmla="*/ 1779561 h 3248331"/>
              <a:gd name="connsiteX3828" fmla="*/ 668848 w 3981571"/>
              <a:gd name="connsiteY3828" fmla="*/ 1779561 h 3248331"/>
              <a:gd name="connsiteX3829" fmla="*/ 668848 w 3981571"/>
              <a:gd name="connsiteY3829" fmla="*/ 1778794 h 3248331"/>
              <a:gd name="connsiteX3830" fmla="*/ 669059 w 3981571"/>
              <a:gd name="connsiteY3830" fmla="*/ 1778794 h 3248331"/>
              <a:gd name="connsiteX3831" fmla="*/ 669059 w 3981571"/>
              <a:gd name="connsiteY3831" fmla="*/ 1778026 h 3248331"/>
              <a:gd name="connsiteX3832" fmla="*/ 669401 w 3981571"/>
              <a:gd name="connsiteY3832" fmla="*/ 1778026 h 3248331"/>
              <a:gd name="connsiteX3833" fmla="*/ 669401 w 3981571"/>
              <a:gd name="connsiteY3833" fmla="*/ 1777259 h 3248331"/>
              <a:gd name="connsiteX3834" fmla="*/ 669434 w 3981571"/>
              <a:gd name="connsiteY3834" fmla="*/ 1777259 h 3248331"/>
              <a:gd name="connsiteX3835" fmla="*/ 669434 w 3981571"/>
              <a:gd name="connsiteY3835" fmla="*/ 1776491 h 3248331"/>
              <a:gd name="connsiteX3836" fmla="*/ 669996 w 3981571"/>
              <a:gd name="connsiteY3836" fmla="*/ 1776491 h 3248331"/>
              <a:gd name="connsiteX3837" fmla="*/ 669996 w 3981571"/>
              <a:gd name="connsiteY3837" fmla="*/ 1775724 h 3248331"/>
              <a:gd name="connsiteX3838" fmla="*/ 670532 w 3981571"/>
              <a:gd name="connsiteY3838" fmla="*/ 1775724 h 3248331"/>
              <a:gd name="connsiteX3839" fmla="*/ 670532 w 3981571"/>
              <a:gd name="connsiteY3839" fmla="*/ 1774957 h 3248331"/>
              <a:gd name="connsiteX3840" fmla="*/ 671399 w 3981571"/>
              <a:gd name="connsiteY3840" fmla="*/ 1774957 h 3248331"/>
              <a:gd name="connsiteX3841" fmla="*/ 671399 w 3981571"/>
              <a:gd name="connsiteY3841" fmla="*/ 1774189 h 3248331"/>
              <a:gd name="connsiteX3842" fmla="*/ 671473 w 3981571"/>
              <a:gd name="connsiteY3842" fmla="*/ 1774189 h 3248331"/>
              <a:gd name="connsiteX3843" fmla="*/ 671473 w 3981571"/>
              <a:gd name="connsiteY3843" fmla="*/ 1773422 h 3248331"/>
              <a:gd name="connsiteX3844" fmla="*/ 671589 w 3981571"/>
              <a:gd name="connsiteY3844" fmla="*/ 1773422 h 3248331"/>
              <a:gd name="connsiteX3845" fmla="*/ 671589 w 3981571"/>
              <a:gd name="connsiteY3845" fmla="*/ 1772654 h 3248331"/>
              <a:gd name="connsiteX3846" fmla="*/ 672336 w 3981571"/>
              <a:gd name="connsiteY3846" fmla="*/ 1772654 h 3248331"/>
              <a:gd name="connsiteX3847" fmla="*/ 672336 w 3981571"/>
              <a:gd name="connsiteY3847" fmla="*/ 1771887 h 3248331"/>
              <a:gd name="connsiteX3848" fmla="*/ 672909 w 3981571"/>
              <a:gd name="connsiteY3848" fmla="*/ 1771887 h 3248331"/>
              <a:gd name="connsiteX3849" fmla="*/ 672909 w 3981571"/>
              <a:gd name="connsiteY3849" fmla="*/ 1771119 h 3248331"/>
              <a:gd name="connsiteX3850" fmla="*/ 673598 w 3981571"/>
              <a:gd name="connsiteY3850" fmla="*/ 1771119 h 3248331"/>
              <a:gd name="connsiteX3851" fmla="*/ 673598 w 3981571"/>
              <a:gd name="connsiteY3851" fmla="*/ 1770352 h 3248331"/>
              <a:gd name="connsiteX3852" fmla="*/ 673603 w 3981571"/>
              <a:gd name="connsiteY3852" fmla="*/ 1770352 h 3248331"/>
              <a:gd name="connsiteX3853" fmla="*/ 673603 w 3981571"/>
              <a:gd name="connsiteY3853" fmla="*/ 1769584 h 3248331"/>
              <a:gd name="connsiteX3854" fmla="*/ 673636 w 3981571"/>
              <a:gd name="connsiteY3854" fmla="*/ 1769584 h 3248331"/>
              <a:gd name="connsiteX3855" fmla="*/ 673636 w 3981571"/>
              <a:gd name="connsiteY3855" fmla="*/ 1768817 h 3248331"/>
              <a:gd name="connsiteX3856" fmla="*/ 673677 w 3981571"/>
              <a:gd name="connsiteY3856" fmla="*/ 1768817 h 3248331"/>
              <a:gd name="connsiteX3857" fmla="*/ 673677 w 3981571"/>
              <a:gd name="connsiteY3857" fmla="*/ 1768049 h 3248331"/>
              <a:gd name="connsiteX3858" fmla="*/ 673681 w 3981571"/>
              <a:gd name="connsiteY3858" fmla="*/ 1768049 h 3248331"/>
              <a:gd name="connsiteX3859" fmla="*/ 673681 w 3981571"/>
              <a:gd name="connsiteY3859" fmla="*/ 1767282 h 3248331"/>
              <a:gd name="connsiteX3860" fmla="*/ 675059 w 3981571"/>
              <a:gd name="connsiteY3860" fmla="*/ 1767282 h 3248331"/>
              <a:gd name="connsiteX3861" fmla="*/ 675059 w 3981571"/>
              <a:gd name="connsiteY3861" fmla="*/ 1766514 h 3248331"/>
              <a:gd name="connsiteX3862" fmla="*/ 675171 w 3981571"/>
              <a:gd name="connsiteY3862" fmla="*/ 1766514 h 3248331"/>
              <a:gd name="connsiteX3863" fmla="*/ 675171 w 3981571"/>
              <a:gd name="connsiteY3863" fmla="*/ 1765747 h 3248331"/>
              <a:gd name="connsiteX3864" fmla="*/ 675600 w 3981571"/>
              <a:gd name="connsiteY3864" fmla="*/ 1765747 h 3248331"/>
              <a:gd name="connsiteX3865" fmla="*/ 675600 w 3981571"/>
              <a:gd name="connsiteY3865" fmla="*/ 1764979 h 3248331"/>
              <a:gd name="connsiteX3866" fmla="*/ 675695 w 3981571"/>
              <a:gd name="connsiteY3866" fmla="*/ 1764979 h 3248331"/>
              <a:gd name="connsiteX3867" fmla="*/ 675695 w 3981571"/>
              <a:gd name="connsiteY3867" fmla="*/ 1764212 h 3248331"/>
              <a:gd name="connsiteX3868" fmla="*/ 675802 w 3981571"/>
              <a:gd name="connsiteY3868" fmla="*/ 1764212 h 3248331"/>
              <a:gd name="connsiteX3869" fmla="*/ 675802 w 3981571"/>
              <a:gd name="connsiteY3869" fmla="*/ 1763444 h 3248331"/>
              <a:gd name="connsiteX3870" fmla="*/ 675844 w 3981571"/>
              <a:gd name="connsiteY3870" fmla="*/ 1763444 h 3248331"/>
              <a:gd name="connsiteX3871" fmla="*/ 675844 w 3981571"/>
              <a:gd name="connsiteY3871" fmla="*/ 1762677 h 3248331"/>
              <a:gd name="connsiteX3872" fmla="*/ 676071 w 3981571"/>
              <a:gd name="connsiteY3872" fmla="*/ 1762677 h 3248331"/>
              <a:gd name="connsiteX3873" fmla="*/ 676071 w 3981571"/>
              <a:gd name="connsiteY3873" fmla="*/ 1761913 h 3248331"/>
              <a:gd name="connsiteX3874" fmla="*/ 676108 w 3981571"/>
              <a:gd name="connsiteY3874" fmla="*/ 1761913 h 3248331"/>
              <a:gd name="connsiteX3875" fmla="*/ 676108 w 3981571"/>
              <a:gd name="connsiteY3875" fmla="*/ 1761146 h 3248331"/>
              <a:gd name="connsiteX3876" fmla="*/ 676227 w 3981571"/>
              <a:gd name="connsiteY3876" fmla="*/ 1761146 h 3248331"/>
              <a:gd name="connsiteX3877" fmla="*/ 676227 w 3981571"/>
              <a:gd name="connsiteY3877" fmla="*/ 1760378 h 3248331"/>
              <a:gd name="connsiteX3878" fmla="*/ 676673 w 3981571"/>
              <a:gd name="connsiteY3878" fmla="*/ 1760378 h 3248331"/>
              <a:gd name="connsiteX3879" fmla="*/ 676673 w 3981571"/>
              <a:gd name="connsiteY3879" fmla="*/ 1759611 h 3248331"/>
              <a:gd name="connsiteX3880" fmla="*/ 676813 w 3981571"/>
              <a:gd name="connsiteY3880" fmla="*/ 1759611 h 3248331"/>
              <a:gd name="connsiteX3881" fmla="*/ 676813 w 3981571"/>
              <a:gd name="connsiteY3881" fmla="*/ 1758844 h 3248331"/>
              <a:gd name="connsiteX3882" fmla="*/ 677903 w 3981571"/>
              <a:gd name="connsiteY3882" fmla="*/ 1758844 h 3248331"/>
              <a:gd name="connsiteX3883" fmla="*/ 677903 w 3981571"/>
              <a:gd name="connsiteY3883" fmla="*/ 1758076 h 3248331"/>
              <a:gd name="connsiteX3884" fmla="*/ 678151 w 3981571"/>
              <a:gd name="connsiteY3884" fmla="*/ 1758076 h 3248331"/>
              <a:gd name="connsiteX3885" fmla="*/ 678151 w 3981571"/>
              <a:gd name="connsiteY3885" fmla="*/ 1757309 h 3248331"/>
              <a:gd name="connsiteX3886" fmla="*/ 678196 w 3981571"/>
              <a:gd name="connsiteY3886" fmla="*/ 1757309 h 3248331"/>
              <a:gd name="connsiteX3887" fmla="*/ 678196 w 3981571"/>
              <a:gd name="connsiteY3887" fmla="*/ 1756541 h 3248331"/>
              <a:gd name="connsiteX3888" fmla="*/ 678778 w 3981571"/>
              <a:gd name="connsiteY3888" fmla="*/ 1756541 h 3248331"/>
              <a:gd name="connsiteX3889" fmla="*/ 678778 w 3981571"/>
              <a:gd name="connsiteY3889" fmla="*/ 1755774 h 3248331"/>
              <a:gd name="connsiteX3890" fmla="*/ 679306 w 3981571"/>
              <a:gd name="connsiteY3890" fmla="*/ 1755774 h 3248331"/>
              <a:gd name="connsiteX3891" fmla="*/ 679306 w 3981571"/>
              <a:gd name="connsiteY3891" fmla="*/ 1755006 h 3248331"/>
              <a:gd name="connsiteX3892" fmla="*/ 679603 w 3981571"/>
              <a:gd name="connsiteY3892" fmla="*/ 1755006 h 3248331"/>
              <a:gd name="connsiteX3893" fmla="*/ 679603 w 3981571"/>
              <a:gd name="connsiteY3893" fmla="*/ 1754239 h 3248331"/>
              <a:gd name="connsiteX3894" fmla="*/ 680045 w 3981571"/>
              <a:gd name="connsiteY3894" fmla="*/ 1754239 h 3248331"/>
              <a:gd name="connsiteX3895" fmla="*/ 680045 w 3981571"/>
              <a:gd name="connsiteY3895" fmla="*/ 1753471 h 3248331"/>
              <a:gd name="connsiteX3896" fmla="*/ 680284 w 3981571"/>
              <a:gd name="connsiteY3896" fmla="*/ 1753471 h 3248331"/>
              <a:gd name="connsiteX3897" fmla="*/ 680284 w 3981571"/>
              <a:gd name="connsiteY3897" fmla="*/ 1752704 h 3248331"/>
              <a:gd name="connsiteX3898" fmla="*/ 680482 w 3981571"/>
              <a:gd name="connsiteY3898" fmla="*/ 1752704 h 3248331"/>
              <a:gd name="connsiteX3899" fmla="*/ 680482 w 3981571"/>
              <a:gd name="connsiteY3899" fmla="*/ 1751936 h 3248331"/>
              <a:gd name="connsiteX3900" fmla="*/ 680874 w 3981571"/>
              <a:gd name="connsiteY3900" fmla="*/ 1751936 h 3248331"/>
              <a:gd name="connsiteX3901" fmla="*/ 680874 w 3981571"/>
              <a:gd name="connsiteY3901" fmla="*/ 1751169 h 3248331"/>
              <a:gd name="connsiteX3902" fmla="*/ 681436 w 3981571"/>
              <a:gd name="connsiteY3902" fmla="*/ 1751169 h 3248331"/>
              <a:gd name="connsiteX3903" fmla="*/ 681436 w 3981571"/>
              <a:gd name="connsiteY3903" fmla="*/ 1750401 h 3248331"/>
              <a:gd name="connsiteX3904" fmla="*/ 681568 w 3981571"/>
              <a:gd name="connsiteY3904" fmla="*/ 1750401 h 3248331"/>
              <a:gd name="connsiteX3905" fmla="*/ 681568 w 3981571"/>
              <a:gd name="connsiteY3905" fmla="*/ 1749634 h 3248331"/>
              <a:gd name="connsiteX3906" fmla="*/ 681679 w 3981571"/>
              <a:gd name="connsiteY3906" fmla="*/ 1749634 h 3248331"/>
              <a:gd name="connsiteX3907" fmla="*/ 681679 w 3981571"/>
              <a:gd name="connsiteY3907" fmla="*/ 1748866 h 3248331"/>
              <a:gd name="connsiteX3908" fmla="*/ 681749 w 3981571"/>
              <a:gd name="connsiteY3908" fmla="*/ 1748866 h 3248331"/>
              <a:gd name="connsiteX3909" fmla="*/ 681749 w 3981571"/>
              <a:gd name="connsiteY3909" fmla="*/ 1748099 h 3248331"/>
              <a:gd name="connsiteX3910" fmla="*/ 682125 w 3981571"/>
              <a:gd name="connsiteY3910" fmla="*/ 1748099 h 3248331"/>
              <a:gd name="connsiteX3911" fmla="*/ 682125 w 3981571"/>
              <a:gd name="connsiteY3911" fmla="*/ 1747331 h 3248331"/>
              <a:gd name="connsiteX3912" fmla="*/ 682381 w 3981571"/>
              <a:gd name="connsiteY3912" fmla="*/ 1747331 h 3248331"/>
              <a:gd name="connsiteX3913" fmla="*/ 682381 w 3981571"/>
              <a:gd name="connsiteY3913" fmla="*/ 1746564 h 3248331"/>
              <a:gd name="connsiteX3914" fmla="*/ 682595 w 3981571"/>
              <a:gd name="connsiteY3914" fmla="*/ 1746564 h 3248331"/>
              <a:gd name="connsiteX3915" fmla="*/ 682595 w 3981571"/>
              <a:gd name="connsiteY3915" fmla="*/ 1745796 h 3248331"/>
              <a:gd name="connsiteX3916" fmla="*/ 682831 w 3981571"/>
              <a:gd name="connsiteY3916" fmla="*/ 1745796 h 3248331"/>
              <a:gd name="connsiteX3917" fmla="*/ 682831 w 3981571"/>
              <a:gd name="connsiteY3917" fmla="*/ 1745029 h 3248331"/>
              <a:gd name="connsiteX3918" fmla="*/ 683631 w 3981571"/>
              <a:gd name="connsiteY3918" fmla="*/ 1745029 h 3248331"/>
              <a:gd name="connsiteX3919" fmla="*/ 683631 w 3981571"/>
              <a:gd name="connsiteY3919" fmla="*/ 1744261 h 3248331"/>
              <a:gd name="connsiteX3920" fmla="*/ 684667 w 3981571"/>
              <a:gd name="connsiteY3920" fmla="*/ 1744261 h 3248331"/>
              <a:gd name="connsiteX3921" fmla="*/ 684667 w 3981571"/>
              <a:gd name="connsiteY3921" fmla="*/ 1743494 h 3248331"/>
              <a:gd name="connsiteX3922" fmla="*/ 684758 w 3981571"/>
              <a:gd name="connsiteY3922" fmla="*/ 1743494 h 3248331"/>
              <a:gd name="connsiteX3923" fmla="*/ 684758 w 3981571"/>
              <a:gd name="connsiteY3923" fmla="*/ 1742726 h 3248331"/>
              <a:gd name="connsiteX3924" fmla="*/ 685996 w 3981571"/>
              <a:gd name="connsiteY3924" fmla="*/ 1742726 h 3248331"/>
              <a:gd name="connsiteX3925" fmla="*/ 685996 w 3981571"/>
              <a:gd name="connsiteY3925" fmla="*/ 1741959 h 3248331"/>
              <a:gd name="connsiteX3926" fmla="*/ 686887 w 3981571"/>
              <a:gd name="connsiteY3926" fmla="*/ 1741959 h 3248331"/>
              <a:gd name="connsiteX3927" fmla="*/ 686887 w 3981571"/>
              <a:gd name="connsiteY3927" fmla="*/ 1741191 h 3248331"/>
              <a:gd name="connsiteX3928" fmla="*/ 686941 w 3981571"/>
              <a:gd name="connsiteY3928" fmla="*/ 1741191 h 3248331"/>
              <a:gd name="connsiteX3929" fmla="*/ 686941 w 3981571"/>
              <a:gd name="connsiteY3929" fmla="*/ 1740424 h 3248331"/>
              <a:gd name="connsiteX3930" fmla="*/ 686991 w 3981571"/>
              <a:gd name="connsiteY3930" fmla="*/ 1740424 h 3248331"/>
              <a:gd name="connsiteX3931" fmla="*/ 686991 w 3981571"/>
              <a:gd name="connsiteY3931" fmla="*/ 1739657 h 3248331"/>
              <a:gd name="connsiteX3932" fmla="*/ 687655 w 3981571"/>
              <a:gd name="connsiteY3932" fmla="*/ 1739657 h 3248331"/>
              <a:gd name="connsiteX3933" fmla="*/ 687655 w 3981571"/>
              <a:gd name="connsiteY3933" fmla="*/ 1738889 h 3248331"/>
              <a:gd name="connsiteX3934" fmla="*/ 687713 w 3981571"/>
              <a:gd name="connsiteY3934" fmla="*/ 1738889 h 3248331"/>
              <a:gd name="connsiteX3935" fmla="*/ 687713 w 3981571"/>
              <a:gd name="connsiteY3935" fmla="*/ 1738122 h 3248331"/>
              <a:gd name="connsiteX3936" fmla="*/ 688171 w 3981571"/>
              <a:gd name="connsiteY3936" fmla="*/ 1738122 h 3248331"/>
              <a:gd name="connsiteX3937" fmla="*/ 688171 w 3981571"/>
              <a:gd name="connsiteY3937" fmla="*/ 1737354 h 3248331"/>
              <a:gd name="connsiteX3938" fmla="*/ 688551 w 3981571"/>
              <a:gd name="connsiteY3938" fmla="*/ 1737354 h 3248331"/>
              <a:gd name="connsiteX3939" fmla="*/ 688551 w 3981571"/>
              <a:gd name="connsiteY3939" fmla="*/ 1736587 h 3248331"/>
              <a:gd name="connsiteX3940" fmla="*/ 688877 w 3981571"/>
              <a:gd name="connsiteY3940" fmla="*/ 1736587 h 3248331"/>
              <a:gd name="connsiteX3941" fmla="*/ 688877 w 3981571"/>
              <a:gd name="connsiteY3941" fmla="*/ 1735819 h 3248331"/>
              <a:gd name="connsiteX3942" fmla="*/ 688959 w 3981571"/>
              <a:gd name="connsiteY3942" fmla="*/ 1735819 h 3248331"/>
              <a:gd name="connsiteX3943" fmla="*/ 688959 w 3981571"/>
              <a:gd name="connsiteY3943" fmla="*/ 1735052 h 3248331"/>
              <a:gd name="connsiteX3944" fmla="*/ 689735 w 3981571"/>
              <a:gd name="connsiteY3944" fmla="*/ 1735052 h 3248331"/>
              <a:gd name="connsiteX3945" fmla="*/ 689735 w 3981571"/>
              <a:gd name="connsiteY3945" fmla="*/ 1734284 h 3248331"/>
              <a:gd name="connsiteX3946" fmla="*/ 689847 w 3981571"/>
              <a:gd name="connsiteY3946" fmla="*/ 1734284 h 3248331"/>
              <a:gd name="connsiteX3947" fmla="*/ 689847 w 3981571"/>
              <a:gd name="connsiteY3947" fmla="*/ 1733517 h 3248331"/>
              <a:gd name="connsiteX3948" fmla="*/ 690412 w 3981571"/>
              <a:gd name="connsiteY3948" fmla="*/ 1733517 h 3248331"/>
              <a:gd name="connsiteX3949" fmla="*/ 690412 w 3981571"/>
              <a:gd name="connsiteY3949" fmla="*/ 1732749 h 3248331"/>
              <a:gd name="connsiteX3950" fmla="*/ 690569 w 3981571"/>
              <a:gd name="connsiteY3950" fmla="*/ 1732749 h 3248331"/>
              <a:gd name="connsiteX3951" fmla="*/ 690569 w 3981571"/>
              <a:gd name="connsiteY3951" fmla="*/ 1731982 h 3248331"/>
              <a:gd name="connsiteX3952" fmla="*/ 690895 w 3981571"/>
              <a:gd name="connsiteY3952" fmla="*/ 1731982 h 3248331"/>
              <a:gd name="connsiteX3953" fmla="*/ 690895 w 3981571"/>
              <a:gd name="connsiteY3953" fmla="*/ 1731214 h 3248331"/>
              <a:gd name="connsiteX3954" fmla="*/ 691184 w 3981571"/>
              <a:gd name="connsiteY3954" fmla="*/ 1731214 h 3248331"/>
              <a:gd name="connsiteX3955" fmla="*/ 691184 w 3981571"/>
              <a:gd name="connsiteY3955" fmla="*/ 1730447 h 3248331"/>
              <a:gd name="connsiteX3956" fmla="*/ 691629 w 3981571"/>
              <a:gd name="connsiteY3956" fmla="*/ 1730447 h 3248331"/>
              <a:gd name="connsiteX3957" fmla="*/ 691629 w 3981571"/>
              <a:gd name="connsiteY3957" fmla="*/ 1729679 h 3248331"/>
              <a:gd name="connsiteX3958" fmla="*/ 692034 w 3981571"/>
              <a:gd name="connsiteY3958" fmla="*/ 1729679 h 3248331"/>
              <a:gd name="connsiteX3959" fmla="*/ 692034 w 3981571"/>
              <a:gd name="connsiteY3959" fmla="*/ 1728912 h 3248331"/>
              <a:gd name="connsiteX3960" fmla="*/ 692665 w 3981571"/>
              <a:gd name="connsiteY3960" fmla="*/ 1728912 h 3248331"/>
              <a:gd name="connsiteX3961" fmla="*/ 692665 w 3981571"/>
              <a:gd name="connsiteY3961" fmla="*/ 1728144 h 3248331"/>
              <a:gd name="connsiteX3962" fmla="*/ 692686 w 3981571"/>
              <a:gd name="connsiteY3962" fmla="*/ 1728144 h 3248331"/>
              <a:gd name="connsiteX3963" fmla="*/ 692686 w 3981571"/>
              <a:gd name="connsiteY3963" fmla="*/ 1727377 h 3248331"/>
              <a:gd name="connsiteX3964" fmla="*/ 692797 w 3981571"/>
              <a:gd name="connsiteY3964" fmla="*/ 1727377 h 3248331"/>
              <a:gd name="connsiteX3965" fmla="*/ 692797 w 3981571"/>
              <a:gd name="connsiteY3965" fmla="*/ 1726613 h 3248331"/>
              <a:gd name="connsiteX3966" fmla="*/ 692880 w 3981571"/>
              <a:gd name="connsiteY3966" fmla="*/ 1726613 h 3248331"/>
              <a:gd name="connsiteX3967" fmla="*/ 692880 w 3981571"/>
              <a:gd name="connsiteY3967" fmla="*/ 1725846 h 3248331"/>
              <a:gd name="connsiteX3968" fmla="*/ 693189 w 3981571"/>
              <a:gd name="connsiteY3968" fmla="*/ 1725846 h 3248331"/>
              <a:gd name="connsiteX3969" fmla="*/ 693189 w 3981571"/>
              <a:gd name="connsiteY3969" fmla="*/ 1725079 h 3248331"/>
              <a:gd name="connsiteX3970" fmla="*/ 693474 w 3981571"/>
              <a:gd name="connsiteY3970" fmla="*/ 1725079 h 3248331"/>
              <a:gd name="connsiteX3971" fmla="*/ 693474 w 3981571"/>
              <a:gd name="connsiteY3971" fmla="*/ 1724311 h 3248331"/>
              <a:gd name="connsiteX3972" fmla="*/ 693854 w 3981571"/>
              <a:gd name="connsiteY3972" fmla="*/ 1724311 h 3248331"/>
              <a:gd name="connsiteX3973" fmla="*/ 693854 w 3981571"/>
              <a:gd name="connsiteY3973" fmla="*/ 1723544 h 3248331"/>
              <a:gd name="connsiteX3974" fmla="*/ 694101 w 3981571"/>
              <a:gd name="connsiteY3974" fmla="*/ 1723544 h 3248331"/>
              <a:gd name="connsiteX3975" fmla="*/ 694101 w 3981571"/>
              <a:gd name="connsiteY3975" fmla="*/ 1722776 h 3248331"/>
              <a:gd name="connsiteX3976" fmla="*/ 694469 w 3981571"/>
              <a:gd name="connsiteY3976" fmla="*/ 1722776 h 3248331"/>
              <a:gd name="connsiteX3977" fmla="*/ 694469 w 3981571"/>
              <a:gd name="connsiteY3977" fmla="*/ 1722009 h 3248331"/>
              <a:gd name="connsiteX3978" fmla="*/ 694667 w 3981571"/>
              <a:gd name="connsiteY3978" fmla="*/ 1722009 h 3248331"/>
              <a:gd name="connsiteX3979" fmla="*/ 694667 w 3981571"/>
              <a:gd name="connsiteY3979" fmla="*/ 1721241 h 3248331"/>
              <a:gd name="connsiteX3980" fmla="*/ 695220 w 3981571"/>
              <a:gd name="connsiteY3980" fmla="*/ 1721241 h 3248331"/>
              <a:gd name="connsiteX3981" fmla="*/ 695220 w 3981571"/>
              <a:gd name="connsiteY3981" fmla="*/ 1720474 h 3248331"/>
              <a:gd name="connsiteX3982" fmla="*/ 695488 w 3981571"/>
              <a:gd name="connsiteY3982" fmla="*/ 1720474 h 3248331"/>
              <a:gd name="connsiteX3983" fmla="*/ 695488 w 3981571"/>
              <a:gd name="connsiteY3983" fmla="*/ 1719706 h 3248331"/>
              <a:gd name="connsiteX3984" fmla="*/ 695740 w 3981571"/>
              <a:gd name="connsiteY3984" fmla="*/ 1719706 h 3248331"/>
              <a:gd name="connsiteX3985" fmla="*/ 695740 w 3981571"/>
              <a:gd name="connsiteY3985" fmla="*/ 1718939 h 3248331"/>
              <a:gd name="connsiteX3986" fmla="*/ 695752 w 3981571"/>
              <a:gd name="connsiteY3986" fmla="*/ 1718939 h 3248331"/>
              <a:gd name="connsiteX3987" fmla="*/ 695752 w 3981571"/>
              <a:gd name="connsiteY3987" fmla="*/ 1718171 h 3248331"/>
              <a:gd name="connsiteX3988" fmla="*/ 695996 w 3981571"/>
              <a:gd name="connsiteY3988" fmla="*/ 1718171 h 3248331"/>
              <a:gd name="connsiteX3989" fmla="*/ 695996 w 3981571"/>
              <a:gd name="connsiteY3989" fmla="*/ 1717404 h 3248331"/>
              <a:gd name="connsiteX3990" fmla="*/ 697032 w 3981571"/>
              <a:gd name="connsiteY3990" fmla="*/ 1717404 h 3248331"/>
              <a:gd name="connsiteX3991" fmla="*/ 697032 w 3981571"/>
              <a:gd name="connsiteY3991" fmla="*/ 1716636 h 3248331"/>
              <a:gd name="connsiteX3992" fmla="*/ 697065 w 3981571"/>
              <a:gd name="connsiteY3992" fmla="*/ 1716636 h 3248331"/>
              <a:gd name="connsiteX3993" fmla="*/ 697065 w 3981571"/>
              <a:gd name="connsiteY3993" fmla="*/ 1715869 h 3248331"/>
              <a:gd name="connsiteX3994" fmla="*/ 697391 w 3981571"/>
              <a:gd name="connsiteY3994" fmla="*/ 1715869 h 3248331"/>
              <a:gd name="connsiteX3995" fmla="*/ 697391 w 3981571"/>
              <a:gd name="connsiteY3995" fmla="*/ 1715101 h 3248331"/>
              <a:gd name="connsiteX3996" fmla="*/ 697548 w 3981571"/>
              <a:gd name="connsiteY3996" fmla="*/ 1715101 h 3248331"/>
              <a:gd name="connsiteX3997" fmla="*/ 697548 w 3981571"/>
              <a:gd name="connsiteY3997" fmla="*/ 1714334 h 3248331"/>
              <a:gd name="connsiteX3998" fmla="*/ 698249 w 3981571"/>
              <a:gd name="connsiteY3998" fmla="*/ 1714334 h 3248331"/>
              <a:gd name="connsiteX3999" fmla="*/ 698249 w 3981571"/>
              <a:gd name="connsiteY3999" fmla="*/ 1713566 h 3248331"/>
              <a:gd name="connsiteX4000" fmla="*/ 698348 w 3981571"/>
              <a:gd name="connsiteY4000" fmla="*/ 1713566 h 3248331"/>
              <a:gd name="connsiteX4001" fmla="*/ 698348 w 3981571"/>
              <a:gd name="connsiteY4001" fmla="*/ 1712799 h 3248331"/>
              <a:gd name="connsiteX4002" fmla="*/ 698501 w 3981571"/>
              <a:gd name="connsiteY4002" fmla="*/ 1712799 h 3248331"/>
              <a:gd name="connsiteX4003" fmla="*/ 698501 w 3981571"/>
              <a:gd name="connsiteY4003" fmla="*/ 1712031 h 3248331"/>
              <a:gd name="connsiteX4004" fmla="*/ 698513 w 3981571"/>
              <a:gd name="connsiteY4004" fmla="*/ 1712031 h 3248331"/>
              <a:gd name="connsiteX4005" fmla="*/ 698513 w 3981571"/>
              <a:gd name="connsiteY4005" fmla="*/ 1711264 h 3248331"/>
              <a:gd name="connsiteX4006" fmla="*/ 698691 w 3981571"/>
              <a:gd name="connsiteY4006" fmla="*/ 1711264 h 3248331"/>
              <a:gd name="connsiteX4007" fmla="*/ 698691 w 3981571"/>
              <a:gd name="connsiteY4007" fmla="*/ 1710496 h 3248331"/>
              <a:gd name="connsiteX4008" fmla="*/ 699153 w 3981571"/>
              <a:gd name="connsiteY4008" fmla="*/ 1710496 h 3248331"/>
              <a:gd name="connsiteX4009" fmla="*/ 699153 w 3981571"/>
              <a:gd name="connsiteY4009" fmla="*/ 1709729 h 3248331"/>
              <a:gd name="connsiteX4010" fmla="*/ 699590 w 3981571"/>
              <a:gd name="connsiteY4010" fmla="*/ 1709729 h 3248331"/>
              <a:gd name="connsiteX4011" fmla="*/ 699590 w 3981571"/>
              <a:gd name="connsiteY4011" fmla="*/ 1708962 h 3248331"/>
              <a:gd name="connsiteX4012" fmla="*/ 699912 w 3981571"/>
              <a:gd name="connsiteY4012" fmla="*/ 1708962 h 3248331"/>
              <a:gd name="connsiteX4013" fmla="*/ 699912 w 3981571"/>
              <a:gd name="connsiteY4013" fmla="*/ 1708194 h 3248331"/>
              <a:gd name="connsiteX4014" fmla="*/ 700333 w 3981571"/>
              <a:gd name="connsiteY4014" fmla="*/ 1708194 h 3248331"/>
              <a:gd name="connsiteX4015" fmla="*/ 700333 w 3981571"/>
              <a:gd name="connsiteY4015" fmla="*/ 1707426 h 3248331"/>
              <a:gd name="connsiteX4016" fmla="*/ 700420 w 3981571"/>
              <a:gd name="connsiteY4016" fmla="*/ 1707426 h 3248331"/>
              <a:gd name="connsiteX4017" fmla="*/ 700420 w 3981571"/>
              <a:gd name="connsiteY4017" fmla="*/ 1706659 h 3248331"/>
              <a:gd name="connsiteX4018" fmla="*/ 700676 w 3981571"/>
              <a:gd name="connsiteY4018" fmla="*/ 1706659 h 3248331"/>
              <a:gd name="connsiteX4019" fmla="*/ 700676 w 3981571"/>
              <a:gd name="connsiteY4019" fmla="*/ 1705892 h 3248331"/>
              <a:gd name="connsiteX4020" fmla="*/ 700680 w 3981571"/>
              <a:gd name="connsiteY4020" fmla="*/ 1705892 h 3248331"/>
              <a:gd name="connsiteX4021" fmla="*/ 700680 w 3981571"/>
              <a:gd name="connsiteY4021" fmla="*/ 1705124 h 3248331"/>
              <a:gd name="connsiteX4022" fmla="*/ 700874 w 3981571"/>
              <a:gd name="connsiteY4022" fmla="*/ 1705124 h 3248331"/>
              <a:gd name="connsiteX4023" fmla="*/ 700874 w 3981571"/>
              <a:gd name="connsiteY4023" fmla="*/ 1704357 h 3248331"/>
              <a:gd name="connsiteX4024" fmla="*/ 701340 w 3981571"/>
              <a:gd name="connsiteY4024" fmla="*/ 1704357 h 3248331"/>
              <a:gd name="connsiteX4025" fmla="*/ 701340 w 3981571"/>
              <a:gd name="connsiteY4025" fmla="*/ 1703589 h 3248331"/>
              <a:gd name="connsiteX4026" fmla="*/ 701542 w 3981571"/>
              <a:gd name="connsiteY4026" fmla="*/ 1703589 h 3248331"/>
              <a:gd name="connsiteX4027" fmla="*/ 701542 w 3981571"/>
              <a:gd name="connsiteY4027" fmla="*/ 1702822 h 3248331"/>
              <a:gd name="connsiteX4028" fmla="*/ 701637 w 3981571"/>
              <a:gd name="connsiteY4028" fmla="*/ 1702822 h 3248331"/>
              <a:gd name="connsiteX4029" fmla="*/ 701637 w 3981571"/>
              <a:gd name="connsiteY4029" fmla="*/ 1702054 h 3248331"/>
              <a:gd name="connsiteX4030" fmla="*/ 701877 w 3981571"/>
              <a:gd name="connsiteY4030" fmla="*/ 1702054 h 3248331"/>
              <a:gd name="connsiteX4031" fmla="*/ 701877 w 3981571"/>
              <a:gd name="connsiteY4031" fmla="*/ 1701287 h 3248331"/>
              <a:gd name="connsiteX4032" fmla="*/ 702219 w 3981571"/>
              <a:gd name="connsiteY4032" fmla="*/ 1701287 h 3248331"/>
              <a:gd name="connsiteX4033" fmla="*/ 702219 w 3981571"/>
              <a:gd name="connsiteY4033" fmla="*/ 1700519 h 3248331"/>
              <a:gd name="connsiteX4034" fmla="*/ 702628 w 3981571"/>
              <a:gd name="connsiteY4034" fmla="*/ 1700519 h 3248331"/>
              <a:gd name="connsiteX4035" fmla="*/ 702628 w 3981571"/>
              <a:gd name="connsiteY4035" fmla="*/ 1699752 h 3248331"/>
              <a:gd name="connsiteX4036" fmla="*/ 702929 w 3981571"/>
              <a:gd name="connsiteY4036" fmla="*/ 1699752 h 3248331"/>
              <a:gd name="connsiteX4037" fmla="*/ 702929 w 3981571"/>
              <a:gd name="connsiteY4037" fmla="*/ 1698984 h 3248331"/>
              <a:gd name="connsiteX4038" fmla="*/ 703152 w 3981571"/>
              <a:gd name="connsiteY4038" fmla="*/ 1698984 h 3248331"/>
              <a:gd name="connsiteX4039" fmla="*/ 703152 w 3981571"/>
              <a:gd name="connsiteY4039" fmla="*/ 1698217 h 3248331"/>
              <a:gd name="connsiteX4040" fmla="*/ 703420 w 3981571"/>
              <a:gd name="connsiteY4040" fmla="*/ 1698217 h 3248331"/>
              <a:gd name="connsiteX4041" fmla="*/ 703420 w 3981571"/>
              <a:gd name="connsiteY4041" fmla="*/ 1697449 h 3248331"/>
              <a:gd name="connsiteX4042" fmla="*/ 703812 w 3981571"/>
              <a:gd name="connsiteY4042" fmla="*/ 1697449 h 3248331"/>
              <a:gd name="connsiteX4043" fmla="*/ 703812 w 3981571"/>
              <a:gd name="connsiteY4043" fmla="*/ 1696686 h 3248331"/>
              <a:gd name="connsiteX4044" fmla="*/ 704336 w 3981571"/>
              <a:gd name="connsiteY4044" fmla="*/ 1696686 h 3248331"/>
              <a:gd name="connsiteX4045" fmla="*/ 704336 w 3981571"/>
              <a:gd name="connsiteY4045" fmla="*/ 1695918 h 3248331"/>
              <a:gd name="connsiteX4046" fmla="*/ 704609 w 3981571"/>
              <a:gd name="connsiteY4046" fmla="*/ 1695918 h 3248331"/>
              <a:gd name="connsiteX4047" fmla="*/ 704609 w 3981571"/>
              <a:gd name="connsiteY4047" fmla="*/ 1695151 h 3248331"/>
              <a:gd name="connsiteX4048" fmla="*/ 704654 w 3981571"/>
              <a:gd name="connsiteY4048" fmla="*/ 1695151 h 3248331"/>
              <a:gd name="connsiteX4049" fmla="*/ 704654 w 3981571"/>
              <a:gd name="connsiteY4049" fmla="*/ 1694379 h 3248331"/>
              <a:gd name="connsiteX4050" fmla="*/ 704931 w 3981571"/>
              <a:gd name="connsiteY4050" fmla="*/ 1694379 h 3248331"/>
              <a:gd name="connsiteX4051" fmla="*/ 704931 w 3981571"/>
              <a:gd name="connsiteY4051" fmla="*/ 1693612 h 3248331"/>
              <a:gd name="connsiteX4052" fmla="*/ 705690 w 3981571"/>
              <a:gd name="connsiteY4052" fmla="*/ 1693612 h 3248331"/>
              <a:gd name="connsiteX4053" fmla="*/ 705690 w 3981571"/>
              <a:gd name="connsiteY4053" fmla="*/ 1692849 h 3248331"/>
              <a:gd name="connsiteX4054" fmla="*/ 705888 w 3981571"/>
              <a:gd name="connsiteY4054" fmla="*/ 1692849 h 3248331"/>
              <a:gd name="connsiteX4055" fmla="*/ 705888 w 3981571"/>
              <a:gd name="connsiteY4055" fmla="*/ 1692081 h 3248331"/>
              <a:gd name="connsiteX4056" fmla="*/ 706326 w 3981571"/>
              <a:gd name="connsiteY4056" fmla="*/ 1692081 h 3248331"/>
              <a:gd name="connsiteX4057" fmla="*/ 706326 w 3981571"/>
              <a:gd name="connsiteY4057" fmla="*/ 1691314 h 3248331"/>
              <a:gd name="connsiteX4058" fmla="*/ 706565 w 3981571"/>
              <a:gd name="connsiteY4058" fmla="*/ 1691314 h 3248331"/>
              <a:gd name="connsiteX4059" fmla="*/ 706565 w 3981571"/>
              <a:gd name="connsiteY4059" fmla="*/ 1690546 h 3248331"/>
              <a:gd name="connsiteX4060" fmla="*/ 706771 w 3981571"/>
              <a:gd name="connsiteY4060" fmla="*/ 1690546 h 3248331"/>
              <a:gd name="connsiteX4061" fmla="*/ 706771 w 3981571"/>
              <a:gd name="connsiteY4061" fmla="*/ 1689779 h 3248331"/>
              <a:gd name="connsiteX4062" fmla="*/ 707205 w 3981571"/>
              <a:gd name="connsiteY4062" fmla="*/ 1689779 h 3248331"/>
              <a:gd name="connsiteX4063" fmla="*/ 707205 w 3981571"/>
              <a:gd name="connsiteY4063" fmla="*/ 1689011 h 3248331"/>
              <a:gd name="connsiteX4064" fmla="*/ 707399 w 3981571"/>
              <a:gd name="connsiteY4064" fmla="*/ 1689011 h 3248331"/>
              <a:gd name="connsiteX4065" fmla="*/ 707399 w 3981571"/>
              <a:gd name="connsiteY4065" fmla="*/ 1688244 h 3248331"/>
              <a:gd name="connsiteX4066" fmla="*/ 707952 w 3981571"/>
              <a:gd name="connsiteY4066" fmla="*/ 1688244 h 3248331"/>
              <a:gd name="connsiteX4067" fmla="*/ 707952 w 3981571"/>
              <a:gd name="connsiteY4067" fmla="*/ 1687476 h 3248331"/>
              <a:gd name="connsiteX4068" fmla="*/ 707997 w 3981571"/>
              <a:gd name="connsiteY4068" fmla="*/ 1687476 h 3248331"/>
              <a:gd name="connsiteX4069" fmla="*/ 707997 w 3981571"/>
              <a:gd name="connsiteY4069" fmla="*/ 1686709 h 3248331"/>
              <a:gd name="connsiteX4070" fmla="*/ 708179 w 3981571"/>
              <a:gd name="connsiteY4070" fmla="*/ 1686709 h 3248331"/>
              <a:gd name="connsiteX4071" fmla="*/ 708179 w 3981571"/>
              <a:gd name="connsiteY4071" fmla="*/ 1685941 h 3248331"/>
              <a:gd name="connsiteX4072" fmla="*/ 708538 w 3981571"/>
              <a:gd name="connsiteY4072" fmla="*/ 1685941 h 3248331"/>
              <a:gd name="connsiteX4073" fmla="*/ 708538 w 3981571"/>
              <a:gd name="connsiteY4073" fmla="*/ 1685174 h 3248331"/>
              <a:gd name="connsiteX4074" fmla="*/ 708620 w 3981571"/>
              <a:gd name="connsiteY4074" fmla="*/ 1685174 h 3248331"/>
              <a:gd name="connsiteX4075" fmla="*/ 708620 w 3981571"/>
              <a:gd name="connsiteY4075" fmla="*/ 1684406 h 3248331"/>
              <a:gd name="connsiteX4076" fmla="*/ 708703 w 3981571"/>
              <a:gd name="connsiteY4076" fmla="*/ 1684406 h 3248331"/>
              <a:gd name="connsiteX4077" fmla="*/ 708703 w 3981571"/>
              <a:gd name="connsiteY4077" fmla="*/ 1683639 h 3248331"/>
              <a:gd name="connsiteX4078" fmla="*/ 708752 w 3981571"/>
              <a:gd name="connsiteY4078" fmla="*/ 1683639 h 3248331"/>
              <a:gd name="connsiteX4079" fmla="*/ 708752 w 3981571"/>
              <a:gd name="connsiteY4079" fmla="*/ 1682871 h 3248331"/>
              <a:gd name="connsiteX4080" fmla="*/ 708880 w 3981571"/>
              <a:gd name="connsiteY4080" fmla="*/ 1682871 h 3248331"/>
              <a:gd name="connsiteX4081" fmla="*/ 708880 w 3981571"/>
              <a:gd name="connsiteY4081" fmla="*/ 1682104 h 3248331"/>
              <a:gd name="connsiteX4082" fmla="*/ 709008 w 3981571"/>
              <a:gd name="connsiteY4082" fmla="*/ 1682104 h 3248331"/>
              <a:gd name="connsiteX4083" fmla="*/ 709008 w 3981571"/>
              <a:gd name="connsiteY4083" fmla="*/ 1681336 h 3248331"/>
              <a:gd name="connsiteX4084" fmla="*/ 709314 w 3981571"/>
              <a:gd name="connsiteY4084" fmla="*/ 1681336 h 3248331"/>
              <a:gd name="connsiteX4085" fmla="*/ 709314 w 3981571"/>
              <a:gd name="connsiteY4085" fmla="*/ 1680569 h 3248331"/>
              <a:gd name="connsiteX4086" fmla="*/ 709400 w 3981571"/>
              <a:gd name="connsiteY4086" fmla="*/ 1680569 h 3248331"/>
              <a:gd name="connsiteX4087" fmla="*/ 709400 w 3981571"/>
              <a:gd name="connsiteY4087" fmla="*/ 1679801 h 3248331"/>
              <a:gd name="connsiteX4088" fmla="*/ 709763 w 3981571"/>
              <a:gd name="connsiteY4088" fmla="*/ 1679801 h 3248331"/>
              <a:gd name="connsiteX4089" fmla="*/ 709763 w 3981571"/>
              <a:gd name="connsiteY4089" fmla="*/ 1679034 h 3248331"/>
              <a:gd name="connsiteX4090" fmla="*/ 709817 w 3981571"/>
              <a:gd name="connsiteY4090" fmla="*/ 1679034 h 3248331"/>
              <a:gd name="connsiteX4091" fmla="*/ 709817 w 3981571"/>
              <a:gd name="connsiteY4091" fmla="*/ 1678266 h 3248331"/>
              <a:gd name="connsiteX4092" fmla="*/ 710510 w 3981571"/>
              <a:gd name="connsiteY4092" fmla="*/ 1678266 h 3248331"/>
              <a:gd name="connsiteX4093" fmla="*/ 710510 w 3981571"/>
              <a:gd name="connsiteY4093" fmla="*/ 1677499 h 3248331"/>
              <a:gd name="connsiteX4094" fmla="*/ 710663 w 3981571"/>
              <a:gd name="connsiteY4094" fmla="*/ 1677499 h 3248331"/>
              <a:gd name="connsiteX4095" fmla="*/ 710663 w 3981571"/>
              <a:gd name="connsiteY4095" fmla="*/ 1676731 h 3248331"/>
              <a:gd name="connsiteX4096" fmla="*/ 710775 w 3981571"/>
              <a:gd name="connsiteY4096" fmla="*/ 1676731 h 3248331"/>
              <a:gd name="connsiteX4097" fmla="*/ 710775 w 3981571"/>
              <a:gd name="connsiteY4097" fmla="*/ 1675964 h 3248331"/>
              <a:gd name="connsiteX4098" fmla="*/ 711361 w 3981571"/>
              <a:gd name="connsiteY4098" fmla="*/ 1675964 h 3248331"/>
              <a:gd name="connsiteX4099" fmla="*/ 711361 w 3981571"/>
              <a:gd name="connsiteY4099" fmla="*/ 1675197 h 3248331"/>
              <a:gd name="connsiteX4100" fmla="*/ 711555 w 3981571"/>
              <a:gd name="connsiteY4100" fmla="*/ 1675197 h 3248331"/>
              <a:gd name="connsiteX4101" fmla="*/ 711555 w 3981571"/>
              <a:gd name="connsiteY4101" fmla="*/ 1674429 h 3248331"/>
              <a:gd name="connsiteX4102" fmla="*/ 711782 w 3981571"/>
              <a:gd name="connsiteY4102" fmla="*/ 1674429 h 3248331"/>
              <a:gd name="connsiteX4103" fmla="*/ 711782 w 3981571"/>
              <a:gd name="connsiteY4103" fmla="*/ 1673662 h 3248331"/>
              <a:gd name="connsiteX4104" fmla="*/ 712417 w 3981571"/>
              <a:gd name="connsiteY4104" fmla="*/ 1673662 h 3248331"/>
              <a:gd name="connsiteX4105" fmla="*/ 712417 w 3981571"/>
              <a:gd name="connsiteY4105" fmla="*/ 1672894 h 3248331"/>
              <a:gd name="connsiteX4106" fmla="*/ 712925 w 3981571"/>
              <a:gd name="connsiteY4106" fmla="*/ 1672894 h 3248331"/>
              <a:gd name="connsiteX4107" fmla="*/ 712925 w 3981571"/>
              <a:gd name="connsiteY4107" fmla="*/ 1672127 h 3248331"/>
              <a:gd name="connsiteX4108" fmla="*/ 712991 w 3981571"/>
              <a:gd name="connsiteY4108" fmla="*/ 1672127 h 3248331"/>
              <a:gd name="connsiteX4109" fmla="*/ 712991 w 3981571"/>
              <a:gd name="connsiteY4109" fmla="*/ 1671359 h 3248331"/>
              <a:gd name="connsiteX4110" fmla="*/ 713271 w 3981571"/>
              <a:gd name="connsiteY4110" fmla="*/ 1671359 h 3248331"/>
              <a:gd name="connsiteX4111" fmla="*/ 713271 w 3981571"/>
              <a:gd name="connsiteY4111" fmla="*/ 1670592 h 3248331"/>
              <a:gd name="connsiteX4112" fmla="*/ 713280 w 3981571"/>
              <a:gd name="connsiteY4112" fmla="*/ 1670592 h 3248331"/>
              <a:gd name="connsiteX4113" fmla="*/ 713280 w 3981571"/>
              <a:gd name="connsiteY4113" fmla="*/ 1669824 h 3248331"/>
              <a:gd name="connsiteX4114" fmla="*/ 713515 w 3981571"/>
              <a:gd name="connsiteY4114" fmla="*/ 1669824 h 3248331"/>
              <a:gd name="connsiteX4115" fmla="*/ 713515 w 3981571"/>
              <a:gd name="connsiteY4115" fmla="*/ 1669057 h 3248331"/>
              <a:gd name="connsiteX4116" fmla="*/ 713606 w 3981571"/>
              <a:gd name="connsiteY4116" fmla="*/ 1669057 h 3248331"/>
              <a:gd name="connsiteX4117" fmla="*/ 713606 w 3981571"/>
              <a:gd name="connsiteY4117" fmla="*/ 1668289 h 3248331"/>
              <a:gd name="connsiteX4118" fmla="*/ 714117 w 3981571"/>
              <a:gd name="connsiteY4118" fmla="*/ 1668289 h 3248331"/>
              <a:gd name="connsiteX4119" fmla="*/ 714117 w 3981571"/>
              <a:gd name="connsiteY4119" fmla="*/ 1667522 h 3248331"/>
              <a:gd name="connsiteX4120" fmla="*/ 714299 w 3981571"/>
              <a:gd name="connsiteY4120" fmla="*/ 1667522 h 3248331"/>
              <a:gd name="connsiteX4121" fmla="*/ 714299 w 3981571"/>
              <a:gd name="connsiteY4121" fmla="*/ 1666754 h 3248331"/>
              <a:gd name="connsiteX4122" fmla="*/ 714514 w 3981571"/>
              <a:gd name="connsiteY4122" fmla="*/ 1666754 h 3248331"/>
              <a:gd name="connsiteX4123" fmla="*/ 714514 w 3981571"/>
              <a:gd name="connsiteY4123" fmla="*/ 1665987 h 3248331"/>
              <a:gd name="connsiteX4124" fmla="*/ 715058 w 3981571"/>
              <a:gd name="connsiteY4124" fmla="*/ 1665987 h 3248331"/>
              <a:gd name="connsiteX4125" fmla="*/ 715058 w 3981571"/>
              <a:gd name="connsiteY4125" fmla="*/ 1665219 h 3248331"/>
              <a:gd name="connsiteX4126" fmla="*/ 715467 w 3981571"/>
              <a:gd name="connsiteY4126" fmla="*/ 1665219 h 3248331"/>
              <a:gd name="connsiteX4127" fmla="*/ 715467 w 3981571"/>
              <a:gd name="connsiteY4127" fmla="*/ 1664452 h 3248331"/>
              <a:gd name="connsiteX4128" fmla="*/ 715475 w 3981571"/>
              <a:gd name="connsiteY4128" fmla="*/ 1664452 h 3248331"/>
              <a:gd name="connsiteX4129" fmla="*/ 715475 w 3981571"/>
              <a:gd name="connsiteY4129" fmla="*/ 1663684 h 3248331"/>
              <a:gd name="connsiteX4130" fmla="*/ 715876 w 3981571"/>
              <a:gd name="connsiteY4130" fmla="*/ 1663684 h 3248331"/>
              <a:gd name="connsiteX4131" fmla="*/ 715876 w 3981571"/>
              <a:gd name="connsiteY4131" fmla="*/ 1662921 h 3248331"/>
              <a:gd name="connsiteX4132" fmla="*/ 716408 w 3981571"/>
              <a:gd name="connsiteY4132" fmla="*/ 1662921 h 3248331"/>
              <a:gd name="connsiteX4133" fmla="*/ 716408 w 3981571"/>
              <a:gd name="connsiteY4133" fmla="*/ 1662153 h 3248331"/>
              <a:gd name="connsiteX4134" fmla="*/ 716664 w 3981571"/>
              <a:gd name="connsiteY4134" fmla="*/ 1662153 h 3248331"/>
              <a:gd name="connsiteX4135" fmla="*/ 716664 w 3981571"/>
              <a:gd name="connsiteY4135" fmla="*/ 1661386 h 3248331"/>
              <a:gd name="connsiteX4136" fmla="*/ 716680 w 3981571"/>
              <a:gd name="connsiteY4136" fmla="*/ 1661386 h 3248331"/>
              <a:gd name="connsiteX4137" fmla="*/ 716680 w 3981571"/>
              <a:gd name="connsiteY4137" fmla="*/ 1660619 h 3248331"/>
              <a:gd name="connsiteX4138" fmla="*/ 716713 w 3981571"/>
              <a:gd name="connsiteY4138" fmla="*/ 1660619 h 3248331"/>
              <a:gd name="connsiteX4139" fmla="*/ 716713 w 3981571"/>
              <a:gd name="connsiteY4139" fmla="*/ 1659851 h 3248331"/>
              <a:gd name="connsiteX4140" fmla="*/ 716924 w 3981571"/>
              <a:gd name="connsiteY4140" fmla="*/ 1659851 h 3248331"/>
              <a:gd name="connsiteX4141" fmla="*/ 716924 w 3981571"/>
              <a:gd name="connsiteY4141" fmla="*/ 1659084 h 3248331"/>
              <a:gd name="connsiteX4142" fmla="*/ 717365 w 3981571"/>
              <a:gd name="connsiteY4142" fmla="*/ 1659084 h 3248331"/>
              <a:gd name="connsiteX4143" fmla="*/ 717365 w 3981571"/>
              <a:gd name="connsiteY4143" fmla="*/ 1658316 h 3248331"/>
              <a:gd name="connsiteX4144" fmla="*/ 717609 w 3981571"/>
              <a:gd name="connsiteY4144" fmla="*/ 1658316 h 3248331"/>
              <a:gd name="connsiteX4145" fmla="*/ 717609 w 3981571"/>
              <a:gd name="connsiteY4145" fmla="*/ 1657549 h 3248331"/>
              <a:gd name="connsiteX4146" fmla="*/ 717729 w 3981571"/>
              <a:gd name="connsiteY4146" fmla="*/ 1657549 h 3248331"/>
              <a:gd name="connsiteX4147" fmla="*/ 717729 w 3981571"/>
              <a:gd name="connsiteY4147" fmla="*/ 1656781 h 3248331"/>
              <a:gd name="connsiteX4148" fmla="*/ 719190 w 3981571"/>
              <a:gd name="connsiteY4148" fmla="*/ 1656781 h 3248331"/>
              <a:gd name="connsiteX4149" fmla="*/ 719190 w 3981571"/>
              <a:gd name="connsiteY4149" fmla="*/ 1656014 h 3248331"/>
              <a:gd name="connsiteX4150" fmla="*/ 719223 w 3981571"/>
              <a:gd name="connsiteY4150" fmla="*/ 1656014 h 3248331"/>
              <a:gd name="connsiteX4151" fmla="*/ 719223 w 3981571"/>
              <a:gd name="connsiteY4151" fmla="*/ 1655246 h 3248331"/>
              <a:gd name="connsiteX4152" fmla="*/ 719598 w 3981571"/>
              <a:gd name="connsiteY4152" fmla="*/ 1655246 h 3248331"/>
              <a:gd name="connsiteX4153" fmla="*/ 719598 w 3981571"/>
              <a:gd name="connsiteY4153" fmla="*/ 1654479 h 3248331"/>
              <a:gd name="connsiteX4154" fmla="*/ 719854 w 3981571"/>
              <a:gd name="connsiteY4154" fmla="*/ 1654479 h 3248331"/>
              <a:gd name="connsiteX4155" fmla="*/ 719854 w 3981571"/>
              <a:gd name="connsiteY4155" fmla="*/ 1653711 h 3248331"/>
              <a:gd name="connsiteX4156" fmla="*/ 720263 w 3981571"/>
              <a:gd name="connsiteY4156" fmla="*/ 1653711 h 3248331"/>
              <a:gd name="connsiteX4157" fmla="*/ 720263 w 3981571"/>
              <a:gd name="connsiteY4157" fmla="*/ 1652944 h 3248331"/>
              <a:gd name="connsiteX4158" fmla="*/ 721501 w 3981571"/>
              <a:gd name="connsiteY4158" fmla="*/ 1652944 h 3248331"/>
              <a:gd name="connsiteX4159" fmla="*/ 721501 w 3981571"/>
              <a:gd name="connsiteY4159" fmla="*/ 1652176 h 3248331"/>
              <a:gd name="connsiteX4160" fmla="*/ 721575 w 3981571"/>
              <a:gd name="connsiteY4160" fmla="*/ 1652176 h 3248331"/>
              <a:gd name="connsiteX4161" fmla="*/ 721575 w 3981571"/>
              <a:gd name="connsiteY4161" fmla="*/ 1651409 h 3248331"/>
              <a:gd name="connsiteX4162" fmla="*/ 721847 w 3981571"/>
              <a:gd name="connsiteY4162" fmla="*/ 1651409 h 3248331"/>
              <a:gd name="connsiteX4163" fmla="*/ 721847 w 3981571"/>
              <a:gd name="connsiteY4163" fmla="*/ 1650641 h 3248331"/>
              <a:gd name="connsiteX4164" fmla="*/ 722066 w 3981571"/>
              <a:gd name="connsiteY4164" fmla="*/ 1650641 h 3248331"/>
              <a:gd name="connsiteX4165" fmla="*/ 722066 w 3981571"/>
              <a:gd name="connsiteY4165" fmla="*/ 1649874 h 3248331"/>
              <a:gd name="connsiteX4166" fmla="*/ 722149 w 3981571"/>
              <a:gd name="connsiteY4166" fmla="*/ 1649874 h 3248331"/>
              <a:gd name="connsiteX4167" fmla="*/ 722149 w 3981571"/>
              <a:gd name="connsiteY4167" fmla="*/ 1649106 h 3248331"/>
              <a:gd name="connsiteX4168" fmla="*/ 722215 w 3981571"/>
              <a:gd name="connsiteY4168" fmla="*/ 1649106 h 3248331"/>
              <a:gd name="connsiteX4169" fmla="*/ 722215 w 3981571"/>
              <a:gd name="connsiteY4169" fmla="*/ 1648339 h 3248331"/>
              <a:gd name="connsiteX4170" fmla="*/ 722693 w 3981571"/>
              <a:gd name="connsiteY4170" fmla="*/ 1648339 h 3248331"/>
              <a:gd name="connsiteX4171" fmla="*/ 722693 w 3981571"/>
              <a:gd name="connsiteY4171" fmla="*/ 1647571 h 3248331"/>
              <a:gd name="connsiteX4172" fmla="*/ 723193 w 3981571"/>
              <a:gd name="connsiteY4172" fmla="*/ 1647571 h 3248331"/>
              <a:gd name="connsiteX4173" fmla="*/ 723193 w 3981571"/>
              <a:gd name="connsiteY4173" fmla="*/ 1646804 h 3248331"/>
              <a:gd name="connsiteX4174" fmla="*/ 723626 w 3981571"/>
              <a:gd name="connsiteY4174" fmla="*/ 1646804 h 3248331"/>
              <a:gd name="connsiteX4175" fmla="*/ 723626 w 3981571"/>
              <a:gd name="connsiteY4175" fmla="*/ 1646036 h 3248331"/>
              <a:gd name="connsiteX4176" fmla="*/ 724183 w 3981571"/>
              <a:gd name="connsiteY4176" fmla="*/ 1646036 h 3248331"/>
              <a:gd name="connsiteX4177" fmla="*/ 724183 w 3981571"/>
              <a:gd name="connsiteY4177" fmla="*/ 1645269 h 3248331"/>
              <a:gd name="connsiteX4178" fmla="*/ 724567 w 3981571"/>
              <a:gd name="connsiteY4178" fmla="*/ 1645269 h 3248331"/>
              <a:gd name="connsiteX4179" fmla="*/ 724567 w 3981571"/>
              <a:gd name="connsiteY4179" fmla="*/ 1644501 h 3248331"/>
              <a:gd name="connsiteX4180" fmla="*/ 724612 w 3981571"/>
              <a:gd name="connsiteY4180" fmla="*/ 1644501 h 3248331"/>
              <a:gd name="connsiteX4181" fmla="*/ 724612 w 3981571"/>
              <a:gd name="connsiteY4181" fmla="*/ 1643734 h 3248331"/>
              <a:gd name="connsiteX4182" fmla="*/ 725578 w 3981571"/>
              <a:gd name="connsiteY4182" fmla="*/ 1643734 h 3248331"/>
              <a:gd name="connsiteX4183" fmla="*/ 725578 w 3981571"/>
              <a:gd name="connsiteY4183" fmla="*/ 1642966 h 3248331"/>
              <a:gd name="connsiteX4184" fmla="*/ 725685 w 3981571"/>
              <a:gd name="connsiteY4184" fmla="*/ 1642966 h 3248331"/>
              <a:gd name="connsiteX4185" fmla="*/ 725685 w 3981571"/>
              <a:gd name="connsiteY4185" fmla="*/ 1642199 h 3248331"/>
              <a:gd name="connsiteX4186" fmla="*/ 725731 w 3981571"/>
              <a:gd name="connsiteY4186" fmla="*/ 1642199 h 3248331"/>
              <a:gd name="connsiteX4187" fmla="*/ 725731 w 3981571"/>
              <a:gd name="connsiteY4187" fmla="*/ 1641432 h 3248331"/>
              <a:gd name="connsiteX4188" fmla="*/ 726589 w 3981571"/>
              <a:gd name="connsiteY4188" fmla="*/ 1641432 h 3248331"/>
              <a:gd name="connsiteX4189" fmla="*/ 726589 w 3981571"/>
              <a:gd name="connsiteY4189" fmla="*/ 1640664 h 3248331"/>
              <a:gd name="connsiteX4190" fmla="*/ 727361 w 3981571"/>
              <a:gd name="connsiteY4190" fmla="*/ 1640664 h 3248331"/>
              <a:gd name="connsiteX4191" fmla="*/ 727361 w 3981571"/>
              <a:gd name="connsiteY4191" fmla="*/ 1639897 h 3248331"/>
              <a:gd name="connsiteX4192" fmla="*/ 727765 w 3981571"/>
              <a:gd name="connsiteY4192" fmla="*/ 1639897 h 3248331"/>
              <a:gd name="connsiteX4193" fmla="*/ 727765 w 3981571"/>
              <a:gd name="connsiteY4193" fmla="*/ 1639129 h 3248331"/>
              <a:gd name="connsiteX4194" fmla="*/ 728137 w 3981571"/>
              <a:gd name="connsiteY4194" fmla="*/ 1639129 h 3248331"/>
              <a:gd name="connsiteX4195" fmla="*/ 728137 w 3981571"/>
              <a:gd name="connsiteY4195" fmla="*/ 1638362 h 3248331"/>
              <a:gd name="connsiteX4196" fmla="*/ 728455 w 3981571"/>
              <a:gd name="connsiteY4196" fmla="*/ 1638362 h 3248331"/>
              <a:gd name="connsiteX4197" fmla="*/ 728455 w 3981571"/>
              <a:gd name="connsiteY4197" fmla="*/ 1637594 h 3248331"/>
              <a:gd name="connsiteX4198" fmla="*/ 729136 w 3981571"/>
              <a:gd name="connsiteY4198" fmla="*/ 1637594 h 3248331"/>
              <a:gd name="connsiteX4199" fmla="*/ 729136 w 3981571"/>
              <a:gd name="connsiteY4199" fmla="*/ 1636827 h 3248331"/>
              <a:gd name="connsiteX4200" fmla="*/ 729317 w 3981571"/>
              <a:gd name="connsiteY4200" fmla="*/ 1636827 h 3248331"/>
              <a:gd name="connsiteX4201" fmla="*/ 729317 w 3981571"/>
              <a:gd name="connsiteY4201" fmla="*/ 1636059 h 3248331"/>
              <a:gd name="connsiteX4202" fmla="*/ 729321 w 3981571"/>
              <a:gd name="connsiteY4202" fmla="*/ 1636059 h 3248331"/>
              <a:gd name="connsiteX4203" fmla="*/ 729321 w 3981571"/>
              <a:gd name="connsiteY4203" fmla="*/ 1635292 h 3248331"/>
              <a:gd name="connsiteX4204" fmla="*/ 729668 w 3981571"/>
              <a:gd name="connsiteY4204" fmla="*/ 1635292 h 3248331"/>
              <a:gd name="connsiteX4205" fmla="*/ 729668 w 3981571"/>
              <a:gd name="connsiteY4205" fmla="*/ 1634524 h 3248331"/>
              <a:gd name="connsiteX4206" fmla="*/ 729957 w 3981571"/>
              <a:gd name="connsiteY4206" fmla="*/ 1634524 h 3248331"/>
              <a:gd name="connsiteX4207" fmla="*/ 729957 w 3981571"/>
              <a:gd name="connsiteY4207" fmla="*/ 1633757 h 3248331"/>
              <a:gd name="connsiteX4208" fmla="*/ 731063 w 3981571"/>
              <a:gd name="connsiteY4208" fmla="*/ 1633757 h 3248331"/>
              <a:gd name="connsiteX4209" fmla="*/ 731063 w 3981571"/>
              <a:gd name="connsiteY4209" fmla="*/ 1632989 h 3248331"/>
              <a:gd name="connsiteX4210" fmla="*/ 731154 w 3981571"/>
              <a:gd name="connsiteY4210" fmla="*/ 1632989 h 3248331"/>
              <a:gd name="connsiteX4211" fmla="*/ 731154 w 3981571"/>
              <a:gd name="connsiteY4211" fmla="*/ 1632222 h 3248331"/>
              <a:gd name="connsiteX4212" fmla="*/ 731344 w 3981571"/>
              <a:gd name="connsiteY4212" fmla="*/ 1632222 h 3248331"/>
              <a:gd name="connsiteX4213" fmla="*/ 731344 w 3981571"/>
              <a:gd name="connsiteY4213" fmla="*/ 1631454 h 3248331"/>
              <a:gd name="connsiteX4214" fmla="*/ 731496 w 3981571"/>
              <a:gd name="connsiteY4214" fmla="*/ 1631454 h 3248331"/>
              <a:gd name="connsiteX4215" fmla="*/ 731496 w 3981571"/>
              <a:gd name="connsiteY4215" fmla="*/ 1630687 h 3248331"/>
              <a:gd name="connsiteX4216" fmla="*/ 731595 w 3981571"/>
              <a:gd name="connsiteY4216" fmla="*/ 1630687 h 3248331"/>
              <a:gd name="connsiteX4217" fmla="*/ 731595 w 3981571"/>
              <a:gd name="connsiteY4217" fmla="*/ 1629919 h 3248331"/>
              <a:gd name="connsiteX4218" fmla="*/ 731793 w 3981571"/>
              <a:gd name="connsiteY4218" fmla="*/ 1629919 h 3248331"/>
              <a:gd name="connsiteX4219" fmla="*/ 731793 w 3981571"/>
              <a:gd name="connsiteY4219" fmla="*/ 1629156 h 3248331"/>
              <a:gd name="connsiteX4220" fmla="*/ 732198 w 3981571"/>
              <a:gd name="connsiteY4220" fmla="*/ 1629156 h 3248331"/>
              <a:gd name="connsiteX4221" fmla="*/ 732198 w 3981571"/>
              <a:gd name="connsiteY4221" fmla="*/ 1628389 h 3248331"/>
              <a:gd name="connsiteX4222" fmla="*/ 732252 w 3981571"/>
              <a:gd name="connsiteY4222" fmla="*/ 1628389 h 3248331"/>
              <a:gd name="connsiteX4223" fmla="*/ 732252 w 3981571"/>
              <a:gd name="connsiteY4223" fmla="*/ 1627621 h 3248331"/>
              <a:gd name="connsiteX4224" fmla="*/ 732553 w 3981571"/>
              <a:gd name="connsiteY4224" fmla="*/ 1627621 h 3248331"/>
              <a:gd name="connsiteX4225" fmla="*/ 732553 w 3981571"/>
              <a:gd name="connsiteY4225" fmla="*/ 1626854 h 3248331"/>
              <a:gd name="connsiteX4226" fmla="*/ 732730 w 3981571"/>
              <a:gd name="connsiteY4226" fmla="*/ 1626854 h 3248331"/>
              <a:gd name="connsiteX4227" fmla="*/ 732730 w 3981571"/>
              <a:gd name="connsiteY4227" fmla="*/ 1626086 h 3248331"/>
              <a:gd name="connsiteX4228" fmla="*/ 732883 w 3981571"/>
              <a:gd name="connsiteY4228" fmla="*/ 1626086 h 3248331"/>
              <a:gd name="connsiteX4229" fmla="*/ 732883 w 3981571"/>
              <a:gd name="connsiteY4229" fmla="*/ 1625319 h 3248331"/>
              <a:gd name="connsiteX4230" fmla="*/ 733184 w 3981571"/>
              <a:gd name="connsiteY4230" fmla="*/ 1625319 h 3248331"/>
              <a:gd name="connsiteX4231" fmla="*/ 733184 w 3981571"/>
              <a:gd name="connsiteY4231" fmla="*/ 1624551 h 3248331"/>
              <a:gd name="connsiteX4232" fmla="*/ 733944 w 3981571"/>
              <a:gd name="connsiteY4232" fmla="*/ 1624551 h 3248331"/>
              <a:gd name="connsiteX4233" fmla="*/ 733944 w 3981571"/>
              <a:gd name="connsiteY4233" fmla="*/ 1623784 h 3248331"/>
              <a:gd name="connsiteX4234" fmla="*/ 733960 w 3981571"/>
              <a:gd name="connsiteY4234" fmla="*/ 1623784 h 3248331"/>
              <a:gd name="connsiteX4235" fmla="*/ 733960 w 3981571"/>
              <a:gd name="connsiteY4235" fmla="*/ 1623016 h 3248331"/>
              <a:gd name="connsiteX4236" fmla="*/ 734055 w 3981571"/>
              <a:gd name="connsiteY4236" fmla="*/ 1623016 h 3248331"/>
              <a:gd name="connsiteX4237" fmla="*/ 734055 w 3981571"/>
              <a:gd name="connsiteY4237" fmla="*/ 1622249 h 3248331"/>
              <a:gd name="connsiteX4238" fmla="*/ 734715 w 3981571"/>
              <a:gd name="connsiteY4238" fmla="*/ 1622249 h 3248331"/>
              <a:gd name="connsiteX4239" fmla="*/ 734715 w 3981571"/>
              <a:gd name="connsiteY4239" fmla="*/ 1621481 h 3248331"/>
              <a:gd name="connsiteX4240" fmla="*/ 735805 w 3981571"/>
              <a:gd name="connsiteY4240" fmla="*/ 1621481 h 3248331"/>
              <a:gd name="connsiteX4241" fmla="*/ 735805 w 3981571"/>
              <a:gd name="connsiteY4241" fmla="*/ 1620714 h 3248331"/>
              <a:gd name="connsiteX4242" fmla="*/ 735896 w 3981571"/>
              <a:gd name="connsiteY4242" fmla="*/ 1620714 h 3248331"/>
              <a:gd name="connsiteX4243" fmla="*/ 735896 w 3981571"/>
              <a:gd name="connsiteY4243" fmla="*/ 1619946 h 3248331"/>
              <a:gd name="connsiteX4244" fmla="*/ 736106 w 3981571"/>
              <a:gd name="connsiteY4244" fmla="*/ 1619946 h 3248331"/>
              <a:gd name="connsiteX4245" fmla="*/ 736106 w 3981571"/>
              <a:gd name="connsiteY4245" fmla="*/ 1619179 h 3248331"/>
              <a:gd name="connsiteX4246" fmla="*/ 736445 w 3981571"/>
              <a:gd name="connsiteY4246" fmla="*/ 1619179 h 3248331"/>
              <a:gd name="connsiteX4247" fmla="*/ 736445 w 3981571"/>
              <a:gd name="connsiteY4247" fmla="*/ 1618411 h 3248331"/>
              <a:gd name="connsiteX4248" fmla="*/ 736977 w 3981571"/>
              <a:gd name="connsiteY4248" fmla="*/ 1618411 h 3248331"/>
              <a:gd name="connsiteX4249" fmla="*/ 736977 w 3981571"/>
              <a:gd name="connsiteY4249" fmla="*/ 1617644 h 3248331"/>
              <a:gd name="connsiteX4250" fmla="*/ 737035 w 3981571"/>
              <a:gd name="connsiteY4250" fmla="*/ 1617644 h 3248331"/>
              <a:gd name="connsiteX4251" fmla="*/ 737035 w 3981571"/>
              <a:gd name="connsiteY4251" fmla="*/ 1616876 h 3248331"/>
              <a:gd name="connsiteX4252" fmla="*/ 737179 w 3981571"/>
              <a:gd name="connsiteY4252" fmla="*/ 1616876 h 3248331"/>
              <a:gd name="connsiteX4253" fmla="*/ 737179 w 3981571"/>
              <a:gd name="connsiteY4253" fmla="*/ 1616109 h 3248331"/>
              <a:gd name="connsiteX4254" fmla="*/ 738306 w 3981571"/>
              <a:gd name="connsiteY4254" fmla="*/ 1616109 h 3248331"/>
              <a:gd name="connsiteX4255" fmla="*/ 738306 w 3981571"/>
              <a:gd name="connsiteY4255" fmla="*/ 1615341 h 3248331"/>
              <a:gd name="connsiteX4256" fmla="*/ 738450 w 3981571"/>
              <a:gd name="connsiteY4256" fmla="*/ 1615341 h 3248331"/>
              <a:gd name="connsiteX4257" fmla="*/ 738450 w 3981571"/>
              <a:gd name="connsiteY4257" fmla="*/ 1614574 h 3248331"/>
              <a:gd name="connsiteX4258" fmla="*/ 738896 w 3981571"/>
              <a:gd name="connsiteY4258" fmla="*/ 1614574 h 3248331"/>
              <a:gd name="connsiteX4259" fmla="*/ 738896 w 3981571"/>
              <a:gd name="connsiteY4259" fmla="*/ 1613806 h 3248331"/>
              <a:gd name="connsiteX4260" fmla="*/ 739007 w 3981571"/>
              <a:gd name="connsiteY4260" fmla="*/ 1613806 h 3248331"/>
              <a:gd name="connsiteX4261" fmla="*/ 739007 w 3981571"/>
              <a:gd name="connsiteY4261" fmla="*/ 1613039 h 3248331"/>
              <a:gd name="connsiteX4262" fmla="*/ 739391 w 3981571"/>
              <a:gd name="connsiteY4262" fmla="*/ 1613039 h 3248331"/>
              <a:gd name="connsiteX4263" fmla="*/ 739391 w 3981571"/>
              <a:gd name="connsiteY4263" fmla="*/ 1612271 h 3248331"/>
              <a:gd name="connsiteX4264" fmla="*/ 739420 w 3981571"/>
              <a:gd name="connsiteY4264" fmla="*/ 1612271 h 3248331"/>
              <a:gd name="connsiteX4265" fmla="*/ 739420 w 3981571"/>
              <a:gd name="connsiteY4265" fmla="*/ 1611504 h 3248331"/>
              <a:gd name="connsiteX4266" fmla="*/ 740085 w 3981571"/>
              <a:gd name="connsiteY4266" fmla="*/ 1611504 h 3248331"/>
              <a:gd name="connsiteX4267" fmla="*/ 740085 w 3981571"/>
              <a:gd name="connsiteY4267" fmla="*/ 1610737 h 3248331"/>
              <a:gd name="connsiteX4268" fmla="*/ 740448 w 3981571"/>
              <a:gd name="connsiteY4268" fmla="*/ 1610737 h 3248331"/>
              <a:gd name="connsiteX4269" fmla="*/ 740448 w 3981571"/>
              <a:gd name="connsiteY4269" fmla="*/ 1609969 h 3248331"/>
              <a:gd name="connsiteX4270" fmla="*/ 740539 w 3981571"/>
              <a:gd name="connsiteY4270" fmla="*/ 1609969 h 3248331"/>
              <a:gd name="connsiteX4271" fmla="*/ 740539 w 3981571"/>
              <a:gd name="connsiteY4271" fmla="*/ 1609202 h 3248331"/>
              <a:gd name="connsiteX4272" fmla="*/ 740543 w 3981571"/>
              <a:gd name="connsiteY4272" fmla="*/ 1609202 h 3248331"/>
              <a:gd name="connsiteX4273" fmla="*/ 740543 w 3981571"/>
              <a:gd name="connsiteY4273" fmla="*/ 1608434 h 3248331"/>
              <a:gd name="connsiteX4274" fmla="*/ 740679 w 3981571"/>
              <a:gd name="connsiteY4274" fmla="*/ 1608434 h 3248331"/>
              <a:gd name="connsiteX4275" fmla="*/ 740679 w 3981571"/>
              <a:gd name="connsiteY4275" fmla="*/ 1607667 h 3248331"/>
              <a:gd name="connsiteX4276" fmla="*/ 740848 w 3981571"/>
              <a:gd name="connsiteY4276" fmla="*/ 1607667 h 3248331"/>
              <a:gd name="connsiteX4277" fmla="*/ 740848 w 3981571"/>
              <a:gd name="connsiteY4277" fmla="*/ 1606899 h 3248331"/>
              <a:gd name="connsiteX4278" fmla="*/ 740873 w 3981571"/>
              <a:gd name="connsiteY4278" fmla="*/ 1606899 h 3248331"/>
              <a:gd name="connsiteX4279" fmla="*/ 740873 w 3981571"/>
              <a:gd name="connsiteY4279" fmla="*/ 1606132 h 3248331"/>
              <a:gd name="connsiteX4280" fmla="*/ 741005 w 3981571"/>
              <a:gd name="connsiteY4280" fmla="*/ 1606132 h 3248331"/>
              <a:gd name="connsiteX4281" fmla="*/ 741005 w 3981571"/>
              <a:gd name="connsiteY4281" fmla="*/ 1605364 h 3248331"/>
              <a:gd name="connsiteX4282" fmla="*/ 741248 w 3981571"/>
              <a:gd name="connsiteY4282" fmla="*/ 1605364 h 3248331"/>
              <a:gd name="connsiteX4283" fmla="*/ 741248 w 3981571"/>
              <a:gd name="connsiteY4283" fmla="*/ 1604597 h 3248331"/>
              <a:gd name="connsiteX4284" fmla="*/ 741525 w 3981571"/>
              <a:gd name="connsiteY4284" fmla="*/ 1604597 h 3248331"/>
              <a:gd name="connsiteX4285" fmla="*/ 741525 w 3981571"/>
              <a:gd name="connsiteY4285" fmla="*/ 1603829 h 3248331"/>
              <a:gd name="connsiteX4286" fmla="*/ 741661 w 3981571"/>
              <a:gd name="connsiteY4286" fmla="*/ 1603829 h 3248331"/>
              <a:gd name="connsiteX4287" fmla="*/ 741661 w 3981571"/>
              <a:gd name="connsiteY4287" fmla="*/ 1603062 h 3248331"/>
              <a:gd name="connsiteX4288" fmla="*/ 742140 w 3981571"/>
              <a:gd name="connsiteY4288" fmla="*/ 1603062 h 3248331"/>
              <a:gd name="connsiteX4289" fmla="*/ 742140 w 3981571"/>
              <a:gd name="connsiteY4289" fmla="*/ 1602294 h 3248331"/>
              <a:gd name="connsiteX4290" fmla="*/ 742540 w 3981571"/>
              <a:gd name="connsiteY4290" fmla="*/ 1602294 h 3248331"/>
              <a:gd name="connsiteX4291" fmla="*/ 742540 w 3981571"/>
              <a:gd name="connsiteY4291" fmla="*/ 1601527 h 3248331"/>
              <a:gd name="connsiteX4292" fmla="*/ 743890 w 3981571"/>
              <a:gd name="connsiteY4292" fmla="*/ 1601527 h 3248331"/>
              <a:gd name="connsiteX4293" fmla="*/ 743890 w 3981571"/>
              <a:gd name="connsiteY4293" fmla="*/ 1600759 h 3248331"/>
              <a:gd name="connsiteX4294" fmla="*/ 743894 w 3981571"/>
              <a:gd name="connsiteY4294" fmla="*/ 1600759 h 3248331"/>
              <a:gd name="connsiteX4295" fmla="*/ 743894 w 3981571"/>
              <a:gd name="connsiteY4295" fmla="*/ 1599992 h 3248331"/>
              <a:gd name="connsiteX4296" fmla="*/ 744005 w 3981571"/>
              <a:gd name="connsiteY4296" fmla="*/ 1599992 h 3248331"/>
              <a:gd name="connsiteX4297" fmla="*/ 744005 w 3981571"/>
              <a:gd name="connsiteY4297" fmla="*/ 1599224 h 3248331"/>
              <a:gd name="connsiteX4298" fmla="*/ 744121 w 3981571"/>
              <a:gd name="connsiteY4298" fmla="*/ 1599224 h 3248331"/>
              <a:gd name="connsiteX4299" fmla="*/ 744121 w 3981571"/>
              <a:gd name="connsiteY4299" fmla="*/ 1598461 h 3248331"/>
              <a:gd name="connsiteX4300" fmla="*/ 744129 w 3981571"/>
              <a:gd name="connsiteY4300" fmla="*/ 1598461 h 3248331"/>
              <a:gd name="connsiteX4301" fmla="*/ 744129 w 3981571"/>
              <a:gd name="connsiteY4301" fmla="*/ 1597693 h 3248331"/>
              <a:gd name="connsiteX4302" fmla="*/ 744789 w 3981571"/>
              <a:gd name="connsiteY4302" fmla="*/ 1597693 h 3248331"/>
              <a:gd name="connsiteX4303" fmla="*/ 744789 w 3981571"/>
              <a:gd name="connsiteY4303" fmla="*/ 1596926 h 3248331"/>
              <a:gd name="connsiteX4304" fmla="*/ 744798 w 3981571"/>
              <a:gd name="connsiteY4304" fmla="*/ 1596926 h 3248331"/>
              <a:gd name="connsiteX4305" fmla="*/ 744798 w 3981571"/>
              <a:gd name="connsiteY4305" fmla="*/ 1596159 h 3248331"/>
              <a:gd name="connsiteX4306" fmla="*/ 745359 w 3981571"/>
              <a:gd name="connsiteY4306" fmla="*/ 1596159 h 3248331"/>
              <a:gd name="connsiteX4307" fmla="*/ 745359 w 3981571"/>
              <a:gd name="connsiteY4307" fmla="*/ 1595387 h 3248331"/>
              <a:gd name="connsiteX4308" fmla="*/ 745784 w 3981571"/>
              <a:gd name="connsiteY4308" fmla="*/ 1595387 h 3248331"/>
              <a:gd name="connsiteX4309" fmla="*/ 745784 w 3981571"/>
              <a:gd name="connsiteY4309" fmla="*/ 1594624 h 3248331"/>
              <a:gd name="connsiteX4310" fmla="*/ 746122 w 3981571"/>
              <a:gd name="connsiteY4310" fmla="*/ 1594624 h 3248331"/>
              <a:gd name="connsiteX4311" fmla="*/ 746122 w 3981571"/>
              <a:gd name="connsiteY4311" fmla="*/ 1593856 h 3248331"/>
              <a:gd name="connsiteX4312" fmla="*/ 746543 w 3981571"/>
              <a:gd name="connsiteY4312" fmla="*/ 1593856 h 3248331"/>
              <a:gd name="connsiteX4313" fmla="*/ 746543 w 3981571"/>
              <a:gd name="connsiteY4313" fmla="*/ 1593089 h 3248331"/>
              <a:gd name="connsiteX4314" fmla="*/ 746841 w 3981571"/>
              <a:gd name="connsiteY4314" fmla="*/ 1593089 h 3248331"/>
              <a:gd name="connsiteX4315" fmla="*/ 746841 w 3981571"/>
              <a:gd name="connsiteY4315" fmla="*/ 1592321 h 3248331"/>
              <a:gd name="connsiteX4316" fmla="*/ 746944 w 3981571"/>
              <a:gd name="connsiteY4316" fmla="*/ 1592321 h 3248331"/>
              <a:gd name="connsiteX4317" fmla="*/ 746944 w 3981571"/>
              <a:gd name="connsiteY4317" fmla="*/ 1591554 h 3248331"/>
              <a:gd name="connsiteX4318" fmla="*/ 747394 w 3981571"/>
              <a:gd name="connsiteY4318" fmla="*/ 1591554 h 3248331"/>
              <a:gd name="connsiteX4319" fmla="*/ 747394 w 3981571"/>
              <a:gd name="connsiteY4319" fmla="*/ 1590786 h 3248331"/>
              <a:gd name="connsiteX4320" fmla="*/ 747427 w 3981571"/>
              <a:gd name="connsiteY4320" fmla="*/ 1590786 h 3248331"/>
              <a:gd name="connsiteX4321" fmla="*/ 747427 w 3981571"/>
              <a:gd name="connsiteY4321" fmla="*/ 1590019 h 3248331"/>
              <a:gd name="connsiteX4322" fmla="*/ 747505 w 3981571"/>
              <a:gd name="connsiteY4322" fmla="*/ 1590019 h 3248331"/>
              <a:gd name="connsiteX4323" fmla="*/ 747505 w 3981571"/>
              <a:gd name="connsiteY4323" fmla="*/ 1589251 h 3248331"/>
              <a:gd name="connsiteX4324" fmla="*/ 747608 w 3981571"/>
              <a:gd name="connsiteY4324" fmla="*/ 1589251 h 3248331"/>
              <a:gd name="connsiteX4325" fmla="*/ 747608 w 3981571"/>
              <a:gd name="connsiteY4325" fmla="*/ 1588484 h 3248331"/>
              <a:gd name="connsiteX4326" fmla="*/ 748103 w 3981571"/>
              <a:gd name="connsiteY4326" fmla="*/ 1588484 h 3248331"/>
              <a:gd name="connsiteX4327" fmla="*/ 748103 w 3981571"/>
              <a:gd name="connsiteY4327" fmla="*/ 1587716 h 3248331"/>
              <a:gd name="connsiteX4328" fmla="*/ 748615 w 3981571"/>
              <a:gd name="connsiteY4328" fmla="*/ 1587716 h 3248331"/>
              <a:gd name="connsiteX4329" fmla="*/ 748615 w 3981571"/>
              <a:gd name="connsiteY4329" fmla="*/ 1586949 h 3248331"/>
              <a:gd name="connsiteX4330" fmla="*/ 748830 w 3981571"/>
              <a:gd name="connsiteY4330" fmla="*/ 1586949 h 3248331"/>
              <a:gd name="connsiteX4331" fmla="*/ 748830 w 3981571"/>
              <a:gd name="connsiteY4331" fmla="*/ 1586181 h 3248331"/>
              <a:gd name="connsiteX4332" fmla="*/ 750068 w 3981571"/>
              <a:gd name="connsiteY4332" fmla="*/ 1586181 h 3248331"/>
              <a:gd name="connsiteX4333" fmla="*/ 750068 w 3981571"/>
              <a:gd name="connsiteY4333" fmla="*/ 1585414 h 3248331"/>
              <a:gd name="connsiteX4334" fmla="*/ 750699 w 3981571"/>
              <a:gd name="connsiteY4334" fmla="*/ 1585414 h 3248331"/>
              <a:gd name="connsiteX4335" fmla="*/ 750699 w 3981571"/>
              <a:gd name="connsiteY4335" fmla="*/ 1584646 h 3248331"/>
              <a:gd name="connsiteX4336" fmla="*/ 750848 w 3981571"/>
              <a:gd name="connsiteY4336" fmla="*/ 1584646 h 3248331"/>
              <a:gd name="connsiteX4337" fmla="*/ 750848 w 3981571"/>
              <a:gd name="connsiteY4337" fmla="*/ 1583879 h 3248331"/>
              <a:gd name="connsiteX4338" fmla="*/ 750951 w 3981571"/>
              <a:gd name="connsiteY4338" fmla="*/ 1583879 h 3248331"/>
              <a:gd name="connsiteX4339" fmla="*/ 750951 w 3981571"/>
              <a:gd name="connsiteY4339" fmla="*/ 1583111 h 3248331"/>
              <a:gd name="connsiteX4340" fmla="*/ 752548 w 3981571"/>
              <a:gd name="connsiteY4340" fmla="*/ 1583111 h 3248331"/>
              <a:gd name="connsiteX4341" fmla="*/ 752548 w 3981571"/>
              <a:gd name="connsiteY4341" fmla="*/ 1582344 h 3248331"/>
              <a:gd name="connsiteX4342" fmla="*/ 752664 w 3981571"/>
              <a:gd name="connsiteY4342" fmla="*/ 1582344 h 3248331"/>
              <a:gd name="connsiteX4343" fmla="*/ 752664 w 3981571"/>
              <a:gd name="connsiteY4343" fmla="*/ 1581576 h 3248331"/>
              <a:gd name="connsiteX4344" fmla="*/ 752895 w 3981571"/>
              <a:gd name="connsiteY4344" fmla="*/ 1581576 h 3248331"/>
              <a:gd name="connsiteX4345" fmla="*/ 752895 w 3981571"/>
              <a:gd name="connsiteY4345" fmla="*/ 1580809 h 3248331"/>
              <a:gd name="connsiteX4346" fmla="*/ 752986 w 3981571"/>
              <a:gd name="connsiteY4346" fmla="*/ 1580809 h 3248331"/>
              <a:gd name="connsiteX4347" fmla="*/ 752986 w 3981571"/>
              <a:gd name="connsiteY4347" fmla="*/ 1580041 h 3248331"/>
              <a:gd name="connsiteX4348" fmla="*/ 753019 w 3981571"/>
              <a:gd name="connsiteY4348" fmla="*/ 1580041 h 3248331"/>
              <a:gd name="connsiteX4349" fmla="*/ 753019 w 3981571"/>
              <a:gd name="connsiteY4349" fmla="*/ 1579274 h 3248331"/>
              <a:gd name="connsiteX4350" fmla="*/ 753497 w 3981571"/>
              <a:gd name="connsiteY4350" fmla="*/ 1579274 h 3248331"/>
              <a:gd name="connsiteX4351" fmla="*/ 753497 w 3981571"/>
              <a:gd name="connsiteY4351" fmla="*/ 1578506 h 3248331"/>
              <a:gd name="connsiteX4352" fmla="*/ 753683 w 3981571"/>
              <a:gd name="connsiteY4352" fmla="*/ 1578506 h 3248331"/>
              <a:gd name="connsiteX4353" fmla="*/ 753683 w 3981571"/>
              <a:gd name="connsiteY4353" fmla="*/ 1577739 h 3248331"/>
              <a:gd name="connsiteX4354" fmla="*/ 753782 w 3981571"/>
              <a:gd name="connsiteY4354" fmla="*/ 1577739 h 3248331"/>
              <a:gd name="connsiteX4355" fmla="*/ 753782 w 3981571"/>
              <a:gd name="connsiteY4355" fmla="*/ 1576972 h 3248331"/>
              <a:gd name="connsiteX4356" fmla="*/ 754092 w 3981571"/>
              <a:gd name="connsiteY4356" fmla="*/ 1576972 h 3248331"/>
              <a:gd name="connsiteX4357" fmla="*/ 754092 w 3981571"/>
              <a:gd name="connsiteY4357" fmla="*/ 1576204 h 3248331"/>
              <a:gd name="connsiteX4358" fmla="*/ 755078 w 3981571"/>
              <a:gd name="connsiteY4358" fmla="*/ 1576204 h 3248331"/>
              <a:gd name="connsiteX4359" fmla="*/ 755078 w 3981571"/>
              <a:gd name="connsiteY4359" fmla="*/ 1575437 h 3248331"/>
              <a:gd name="connsiteX4360" fmla="*/ 755284 w 3981571"/>
              <a:gd name="connsiteY4360" fmla="*/ 1575437 h 3248331"/>
              <a:gd name="connsiteX4361" fmla="*/ 755284 w 3981571"/>
              <a:gd name="connsiteY4361" fmla="*/ 1574669 h 3248331"/>
              <a:gd name="connsiteX4362" fmla="*/ 755524 w 3981571"/>
              <a:gd name="connsiteY4362" fmla="*/ 1574669 h 3248331"/>
              <a:gd name="connsiteX4363" fmla="*/ 755524 w 3981571"/>
              <a:gd name="connsiteY4363" fmla="*/ 1573902 h 3248331"/>
              <a:gd name="connsiteX4364" fmla="*/ 755532 w 3981571"/>
              <a:gd name="connsiteY4364" fmla="*/ 1573902 h 3248331"/>
              <a:gd name="connsiteX4365" fmla="*/ 755532 w 3981571"/>
              <a:gd name="connsiteY4365" fmla="*/ 1573134 h 3248331"/>
              <a:gd name="connsiteX4366" fmla="*/ 755586 w 3981571"/>
              <a:gd name="connsiteY4366" fmla="*/ 1573134 h 3248331"/>
              <a:gd name="connsiteX4367" fmla="*/ 755586 w 3981571"/>
              <a:gd name="connsiteY4367" fmla="*/ 1572367 h 3248331"/>
              <a:gd name="connsiteX4368" fmla="*/ 755813 w 3981571"/>
              <a:gd name="connsiteY4368" fmla="*/ 1572367 h 3248331"/>
              <a:gd name="connsiteX4369" fmla="*/ 755813 w 3981571"/>
              <a:gd name="connsiteY4369" fmla="*/ 1571599 h 3248331"/>
              <a:gd name="connsiteX4370" fmla="*/ 756522 w 3981571"/>
              <a:gd name="connsiteY4370" fmla="*/ 1571599 h 3248331"/>
              <a:gd name="connsiteX4371" fmla="*/ 756522 w 3981571"/>
              <a:gd name="connsiteY4371" fmla="*/ 1570832 h 3248331"/>
              <a:gd name="connsiteX4372" fmla="*/ 756601 w 3981571"/>
              <a:gd name="connsiteY4372" fmla="*/ 1570832 h 3248331"/>
              <a:gd name="connsiteX4373" fmla="*/ 756601 w 3981571"/>
              <a:gd name="connsiteY4373" fmla="*/ 1570064 h 3248331"/>
              <a:gd name="connsiteX4374" fmla="*/ 757505 w 3981571"/>
              <a:gd name="connsiteY4374" fmla="*/ 1570064 h 3248331"/>
              <a:gd name="connsiteX4375" fmla="*/ 757505 w 3981571"/>
              <a:gd name="connsiteY4375" fmla="*/ 1569297 h 3248331"/>
              <a:gd name="connsiteX4376" fmla="*/ 757806 w 3981571"/>
              <a:gd name="connsiteY4376" fmla="*/ 1569297 h 3248331"/>
              <a:gd name="connsiteX4377" fmla="*/ 757806 w 3981571"/>
              <a:gd name="connsiteY4377" fmla="*/ 1568529 h 3248331"/>
              <a:gd name="connsiteX4378" fmla="*/ 757930 w 3981571"/>
              <a:gd name="connsiteY4378" fmla="*/ 1568529 h 3248331"/>
              <a:gd name="connsiteX4379" fmla="*/ 757930 w 3981571"/>
              <a:gd name="connsiteY4379" fmla="*/ 1567762 h 3248331"/>
              <a:gd name="connsiteX4380" fmla="*/ 758611 w 3981571"/>
              <a:gd name="connsiteY4380" fmla="*/ 1567762 h 3248331"/>
              <a:gd name="connsiteX4381" fmla="*/ 758611 w 3981571"/>
              <a:gd name="connsiteY4381" fmla="*/ 1566994 h 3248331"/>
              <a:gd name="connsiteX4382" fmla="*/ 758792 w 3981571"/>
              <a:gd name="connsiteY4382" fmla="*/ 1566994 h 3248331"/>
              <a:gd name="connsiteX4383" fmla="*/ 758792 w 3981571"/>
              <a:gd name="connsiteY4383" fmla="*/ 1566227 h 3248331"/>
              <a:gd name="connsiteX4384" fmla="*/ 759028 w 3981571"/>
              <a:gd name="connsiteY4384" fmla="*/ 1566227 h 3248331"/>
              <a:gd name="connsiteX4385" fmla="*/ 759028 w 3981571"/>
              <a:gd name="connsiteY4385" fmla="*/ 1565459 h 3248331"/>
              <a:gd name="connsiteX4386" fmla="*/ 759762 w 3981571"/>
              <a:gd name="connsiteY4386" fmla="*/ 1565459 h 3248331"/>
              <a:gd name="connsiteX4387" fmla="*/ 759762 w 3981571"/>
              <a:gd name="connsiteY4387" fmla="*/ 1564692 h 3248331"/>
              <a:gd name="connsiteX4388" fmla="*/ 760096 w 3981571"/>
              <a:gd name="connsiteY4388" fmla="*/ 1564692 h 3248331"/>
              <a:gd name="connsiteX4389" fmla="*/ 760096 w 3981571"/>
              <a:gd name="connsiteY4389" fmla="*/ 1563928 h 3248331"/>
              <a:gd name="connsiteX4390" fmla="*/ 760179 w 3981571"/>
              <a:gd name="connsiteY4390" fmla="*/ 1563928 h 3248331"/>
              <a:gd name="connsiteX4391" fmla="*/ 760179 w 3981571"/>
              <a:gd name="connsiteY4391" fmla="*/ 1563161 h 3248331"/>
              <a:gd name="connsiteX4392" fmla="*/ 760253 w 3981571"/>
              <a:gd name="connsiteY4392" fmla="*/ 1563161 h 3248331"/>
              <a:gd name="connsiteX4393" fmla="*/ 760253 w 3981571"/>
              <a:gd name="connsiteY4393" fmla="*/ 1562393 h 3248331"/>
              <a:gd name="connsiteX4394" fmla="*/ 760336 w 3981571"/>
              <a:gd name="connsiteY4394" fmla="*/ 1562393 h 3248331"/>
              <a:gd name="connsiteX4395" fmla="*/ 760336 w 3981571"/>
              <a:gd name="connsiteY4395" fmla="*/ 1561626 h 3248331"/>
              <a:gd name="connsiteX4396" fmla="*/ 761215 w 3981571"/>
              <a:gd name="connsiteY4396" fmla="*/ 1561626 h 3248331"/>
              <a:gd name="connsiteX4397" fmla="*/ 761215 w 3981571"/>
              <a:gd name="connsiteY4397" fmla="*/ 1560859 h 3248331"/>
              <a:gd name="connsiteX4398" fmla="*/ 761533 w 3981571"/>
              <a:gd name="connsiteY4398" fmla="*/ 1560859 h 3248331"/>
              <a:gd name="connsiteX4399" fmla="*/ 761533 w 3981571"/>
              <a:gd name="connsiteY4399" fmla="*/ 1560091 h 3248331"/>
              <a:gd name="connsiteX4400" fmla="*/ 762424 w 3981571"/>
              <a:gd name="connsiteY4400" fmla="*/ 1560091 h 3248331"/>
              <a:gd name="connsiteX4401" fmla="*/ 762424 w 3981571"/>
              <a:gd name="connsiteY4401" fmla="*/ 1559324 h 3248331"/>
              <a:gd name="connsiteX4402" fmla="*/ 762564 w 3981571"/>
              <a:gd name="connsiteY4402" fmla="*/ 1559324 h 3248331"/>
              <a:gd name="connsiteX4403" fmla="*/ 762564 w 3981571"/>
              <a:gd name="connsiteY4403" fmla="*/ 1558556 h 3248331"/>
              <a:gd name="connsiteX4404" fmla="*/ 763468 w 3981571"/>
              <a:gd name="connsiteY4404" fmla="*/ 1558556 h 3248331"/>
              <a:gd name="connsiteX4405" fmla="*/ 763468 w 3981571"/>
              <a:gd name="connsiteY4405" fmla="*/ 1557789 h 3248331"/>
              <a:gd name="connsiteX4406" fmla="*/ 763819 w 3981571"/>
              <a:gd name="connsiteY4406" fmla="*/ 1557789 h 3248331"/>
              <a:gd name="connsiteX4407" fmla="*/ 763819 w 3981571"/>
              <a:gd name="connsiteY4407" fmla="*/ 1557021 h 3248331"/>
              <a:gd name="connsiteX4408" fmla="*/ 764636 w 3981571"/>
              <a:gd name="connsiteY4408" fmla="*/ 1557021 h 3248331"/>
              <a:gd name="connsiteX4409" fmla="*/ 764636 w 3981571"/>
              <a:gd name="connsiteY4409" fmla="*/ 1556254 h 3248331"/>
              <a:gd name="connsiteX4410" fmla="*/ 764665 w 3981571"/>
              <a:gd name="connsiteY4410" fmla="*/ 1556254 h 3248331"/>
              <a:gd name="connsiteX4411" fmla="*/ 764665 w 3981571"/>
              <a:gd name="connsiteY4411" fmla="*/ 1555486 h 3248331"/>
              <a:gd name="connsiteX4412" fmla="*/ 764880 w 3981571"/>
              <a:gd name="connsiteY4412" fmla="*/ 1555486 h 3248331"/>
              <a:gd name="connsiteX4413" fmla="*/ 764880 w 3981571"/>
              <a:gd name="connsiteY4413" fmla="*/ 1554719 h 3248331"/>
              <a:gd name="connsiteX4414" fmla="*/ 764946 w 3981571"/>
              <a:gd name="connsiteY4414" fmla="*/ 1554719 h 3248331"/>
              <a:gd name="connsiteX4415" fmla="*/ 764946 w 3981571"/>
              <a:gd name="connsiteY4415" fmla="*/ 1553951 h 3248331"/>
              <a:gd name="connsiteX4416" fmla="*/ 765350 w 3981571"/>
              <a:gd name="connsiteY4416" fmla="*/ 1553951 h 3248331"/>
              <a:gd name="connsiteX4417" fmla="*/ 765350 w 3981571"/>
              <a:gd name="connsiteY4417" fmla="*/ 1553184 h 3248331"/>
              <a:gd name="connsiteX4418" fmla="*/ 765784 w 3981571"/>
              <a:gd name="connsiteY4418" fmla="*/ 1553184 h 3248331"/>
              <a:gd name="connsiteX4419" fmla="*/ 765784 w 3981571"/>
              <a:gd name="connsiteY4419" fmla="*/ 1552416 h 3248331"/>
              <a:gd name="connsiteX4420" fmla="*/ 767236 w 3981571"/>
              <a:gd name="connsiteY4420" fmla="*/ 1552416 h 3248331"/>
              <a:gd name="connsiteX4421" fmla="*/ 767236 w 3981571"/>
              <a:gd name="connsiteY4421" fmla="*/ 1551649 h 3248331"/>
              <a:gd name="connsiteX4422" fmla="*/ 767616 w 3981571"/>
              <a:gd name="connsiteY4422" fmla="*/ 1551649 h 3248331"/>
              <a:gd name="connsiteX4423" fmla="*/ 767616 w 3981571"/>
              <a:gd name="connsiteY4423" fmla="*/ 1550881 h 3248331"/>
              <a:gd name="connsiteX4424" fmla="*/ 767930 w 3981571"/>
              <a:gd name="connsiteY4424" fmla="*/ 1550881 h 3248331"/>
              <a:gd name="connsiteX4425" fmla="*/ 767930 w 3981571"/>
              <a:gd name="connsiteY4425" fmla="*/ 1550114 h 3248331"/>
              <a:gd name="connsiteX4426" fmla="*/ 770039 w 3981571"/>
              <a:gd name="connsiteY4426" fmla="*/ 1550114 h 3248331"/>
              <a:gd name="connsiteX4427" fmla="*/ 770039 w 3981571"/>
              <a:gd name="connsiteY4427" fmla="*/ 1549346 h 3248331"/>
              <a:gd name="connsiteX4428" fmla="*/ 770076 w 3981571"/>
              <a:gd name="connsiteY4428" fmla="*/ 1549346 h 3248331"/>
              <a:gd name="connsiteX4429" fmla="*/ 770076 w 3981571"/>
              <a:gd name="connsiteY4429" fmla="*/ 1548579 h 3248331"/>
              <a:gd name="connsiteX4430" fmla="*/ 770241 w 3981571"/>
              <a:gd name="connsiteY4430" fmla="*/ 1548579 h 3248331"/>
              <a:gd name="connsiteX4431" fmla="*/ 770241 w 3981571"/>
              <a:gd name="connsiteY4431" fmla="*/ 1547811 h 3248331"/>
              <a:gd name="connsiteX4432" fmla="*/ 771045 w 3981571"/>
              <a:gd name="connsiteY4432" fmla="*/ 1547811 h 3248331"/>
              <a:gd name="connsiteX4433" fmla="*/ 771045 w 3981571"/>
              <a:gd name="connsiteY4433" fmla="*/ 1547044 h 3248331"/>
              <a:gd name="connsiteX4434" fmla="*/ 771949 w 3981571"/>
              <a:gd name="connsiteY4434" fmla="*/ 1547044 h 3248331"/>
              <a:gd name="connsiteX4435" fmla="*/ 771949 w 3981571"/>
              <a:gd name="connsiteY4435" fmla="*/ 1546276 h 3248331"/>
              <a:gd name="connsiteX4436" fmla="*/ 772337 w 3981571"/>
              <a:gd name="connsiteY4436" fmla="*/ 1546276 h 3248331"/>
              <a:gd name="connsiteX4437" fmla="*/ 772337 w 3981571"/>
              <a:gd name="connsiteY4437" fmla="*/ 1545509 h 3248331"/>
              <a:gd name="connsiteX4438" fmla="*/ 772614 w 3981571"/>
              <a:gd name="connsiteY4438" fmla="*/ 1545509 h 3248331"/>
              <a:gd name="connsiteX4439" fmla="*/ 772614 w 3981571"/>
              <a:gd name="connsiteY4439" fmla="*/ 1544741 h 3248331"/>
              <a:gd name="connsiteX4440" fmla="*/ 772783 w 3981571"/>
              <a:gd name="connsiteY4440" fmla="*/ 1544741 h 3248331"/>
              <a:gd name="connsiteX4441" fmla="*/ 772783 w 3981571"/>
              <a:gd name="connsiteY4441" fmla="*/ 1543974 h 3248331"/>
              <a:gd name="connsiteX4442" fmla="*/ 772878 w 3981571"/>
              <a:gd name="connsiteY4442" fmla="*/ 1543974 h 3248331"/>
              <a:gd name="connsiteX4443" fmla="*/ 772878 w 3981571"/>
              <a:gd name="connsiteY4443" fmla="*/ 1543206 h 3248331"/>
              <a:gd name="connsiteX4444" fmla="*/ 772911 w 3981571"/>
              <a:gd name="connsiteY4444" fmla="*/ 1543206 h 3248331"/>
              <a:gd name="connsiteX4445" fmla="*/ 772911 w 3981571"/>
              <a:gd name="connsiteY4445" fmla="*/ 1542439 h 3248331"/>
              <a:gd name="connsiteX4446" fmla="*/ 773208 w 3981571"/>
              <a:gd name="connsiteY4446" fmla="*/ 1542439 h 3248331"/>
              <a:gd name="connsiteX4447" fmla="*/ 773208 w 3981571"/>
              <a:gd name="connsiteY4447" fmla="*/ 1541672 h 3248331"/>
              <a:gd name="connsiteX4448" fmla="*/ 773897 w 3981571"/>
              <a:gd name="connsiteY4448" fmla="*/ 1541672 h 3248331"/>
              <a:gd name="connsiteX4449" fmla="*/ 773897 w 3981571"/>
              <a:gd name="connsiteY4449" fmla="*/ 1540904 h 3248331"/>
              <a:gd name="connsiteX4450" fmla="*/ 774145 w 3981571"/>
              <a:gd name="connsiteY4450" fmla="*/ 1540904 h 3248331"/>
              <a:gd name="connsiteX4451" fmla="*/ 774145 w 3981571"/>
              <a:gd name="connsiteY4451" fmla="*/ 1540137 h 3248331"/>
              <a:gd name="connsiteX4452" fmla="*/ 774240 w 3981571"/>
              <a:gd name="connsiteY4452" fmla="*/ 1540137 h 3248331"/>
              <a:gd name="connsiteX4453" fmla="*/ 774240 w 3981571"/>
              <a:gd name="connsiteY4453" fmla="*/ 1539369 h 3248331"/>
              <a:gd name="connsiteX4454" fmla="*/ 774648 w 3981571"/>
              <a:gd name="connsiteY4454" fmla="*/ 1539369 h 3248331"/>
              <a:gd name="connsiteX4455" fmla="*/ 774648 w 3981571"/>
              <a:gd name="connsiteY4455" fmla="*/ 1538602 h 3248331"/>
              <a:gd name="connsiteX4456" fmla="*/ 775474 w 3981571"/>
              <a:gd name="connsiteY4456" fmla="*/ 1538602 h 3248331"/>
              <a:gd name="connsiteX4457" fmla="*/ 775474 w 3981571"/>
              <a:gd name="connsiteY4457" fmla="*/ 1537834 h 3248331"/>
              <a:gd name="connsiteX4458" fmla="*/ 775503 w 3981571"/>
              <a:gd name="connsiteY4458" fmla="*/ 1537834 h 3248331"/>
              <a:gd name="connsiteX4459" fmla="*/ 775503 w 3981571"/>
              <a:gd name="connsiteY4459" fmla="*/ 1537067 h 3248331"/>
              <a:gd name="connsiteX4460" fmla="*/ 775618 w 3981571"/>
              <a:gd name="connsiteY4460" fmla="*/ 1537067 h 3248331"/>
              <a:gd name="connsiteX4461" fmla="*/ 775618 w 3981571"/>
              <a:gd name="connsiteY4461" fmla="*/ 1536299 h 3248331"/>
              <a:gd name="connsiteX4462" fmla="*/ 775684 w 3981571"/>
              <a:gd name="connsiteY4462" fmla="*/ 1536299 h 3248331"/>
              <a:gd name="connsiteX4463" fmla="*/ 775684 w 3981571"/>
              <a:gd name="connsiteY4463" fmla="*/ 1535532 h 3248331"/>
              <a:gd name="connsiteX4464" fmla="*/ 776460 w 3981571"/>
              <a:gd name="connsiteY4464" fmla="*/ 1535532 h 3248331"/>
              <a:gd name="connsiteX4465" fmla="*/ 776460 w 3981571"/>
              <a:gd name="connsiteY4465" fmla="*/ 1534764 h 3248331"/>
              <a:gd name="connsiteX4466" fmla="*/ 777215 w 3981571"/>
              <a:gd name="connsiteY4466" fmla="*/ 1534764 h 3248331"/>
              <a:gd name="connsiteX4467" fmla="*/ 777215 w 3981571"/>
              <a:gd name="connsiteY4467" fmla="*/ 1533997 h 3248331"/>
              <a:gd name="connsiteX4468" fmla="*/ 777389 w 3981571"/>
              <a:gd name="connsiteY4468" fmla="*/ 1533997 h 3248331"/>
              <a:gd name="connsiteX4469" fmla="*/ 777389 w 3981571"/>
              <a:gd name="connsiteY4469" fmla="*/ 1533233 h 3248331"/>
              <a:gd name="connsiteX4470" fmla="*/ 778127 w 3981571"/>
              <a:gd name="connsiteY4470" fmla="*/ 1533233 h 3248331"/>
              <a:gd name="connsiteX4471" fmla="*/ 778127 w 3981571"/>
              <a:gd name="connsiteY4471" fmla="*/ 1532462 h 3248331"/>
              <a:gd name="connsiteX4472" fmla="*/ 778693 w 3981571"/>
              <a:gd name="connsiteY4472" fmla="*/ 1532462 h 3248331"/>
              <a:gd name="connsiteX4473" fmla="*/ 778693 w 3981571"/>
              <a:gd name="connsiteY4473" fmla="*/ 1531694 h 3248331"/>
              <a:gd name="connsiteX4474" fmla="*/ 778945 w 3981571"/>
              <a:gd name="connsiteY4474" fmla="*/ 1531694 h 3248331"/>
              <a:gd name="connsiteX4475" fmla="*/ 778945 w 3981571"/>
              <a:gd name="connsiteY4475" fmla="*/ 1530927 h 3248331"/>
              <a:gd name="connsiteX4476" fmla="*/ 779139 w 3981571"/>
              <a:gd name="connsiteY4476" fmla="*/ 1530927 h 3248331"/>
              <a:gd name="connsiteX4477" fmla="*/ 779139 w 3981571"/>
              <a:gd name="connsiteY4477" fmla="*/ 1530164 h 3248331"/>
              <a:gd name="connsiteX4478" fmla="*/ 779634 w 3981571"/>
              <a:gd name="connsiteY4478" fmla="*/ 1530164 h 3248331"/>
              <a:gd name="connsiteX4479" fmla="*/ 779634 w 3981571"/>
              <a:gd name="connsiteY4479" fmla="*/ 1529396 h 3248331"/>
              <a:gd name="connsiteX4480" fmla="*/ 780216 w 3981571"/>
              <a:gd name="connsiteY4480" fmla="*/ 1529396 h 3248331"/>
              <a:gd name="connsiteX4481" fmla="*/ 780216 w 3981571"/>
              <a:gd name="connsiteY4481" fmla="*/ 1528628 h 3248331"/>
              <a:gd name="connsiteX4482" fmla="*/ 780579 w 3981571"/>
              <a:gd name="connsiteY4482" fmla="*/ 1528628 h 3248331"/>
              <a:gd name="connsiteX4483" fmla="*/ 780579 w 3981571"/>
              <a:gd name="connsiteY4483" fmla="*/ 1527861 h 3248331"/>
              <a:gd name="connsiteX4484" fmla="*/ 781322 w 3981571"/>
              <a:gd name="connsiteY4484" fmla="*/ 1527861 h 3248331"/>
              <a:gd name="connsiteX4485" fmla="*/ 781322 w 3981571"/>
              <a:gd name="connsiteY4485" fmla="*/ 1527094 h 3248331"/>
              <a:gd name="connsiteX4486" fmla="*/ 781478 w 3981571"/>
              <a:gd name="connsiteY4486" fmla="*/ 1527094 h 3248331"/>
              <a:gd name="connsiteX4487" fmla="*/ 781478 w 3981571"/>
              <a:gd name="connsiteY4487" fmla="*/ 1526326 h 3248331"/>
              <a:gd name="connsiteX4488" fmla="*/ 783864 w 3981571"/>
              <a:gd name="connsiteY4488" fmla="*/ 1526326 h 3248331"/>
              <a:gd name="connsiteX4489" fmla="*/ 783864 w 3981571"/>
              <a:gd name="connsiteY4489" fmla="*/ 1525559 h 3248331"/>
              <a:gd name="connsiteX4490" fmla="*/ 784066 w 3981571"/>
              <a:gd name="connsiteY4490" fmla="*/ 1525559 h 3248331"/>
              <a:gd name="connsiteX4491" fmla="*/ 784066 w 3981571"/>
              <a:gd name="connsiteY4491" fmla="*/ 1524791 h 3248331"/>
              <a:gd name="connsiteX4492" fmla="*/ 784834 w 3981571"/>
              <a:gd name="connsiteY4492" fmla="*/ 1524791 h 3248331"/>
              <a:gd name="connsiteX4493" fmla="*/ 784834 w 3981571"/>
              <a:gd name="connsiteY4493" fmla="*/ 1524024 h 3248331"/>
              <a:gd name="connsiteX4494" fmla="*/ 785808 w 3981571"/>
              <a:gd name="connsiteY4494" fmla="*/ 1524024 h 3248331"/>
              <a:gd name="connsiteX4495" fmla="*/ 785808 w 3981571"/>
              <a:gd name="connsiteY4495" fmla="*/ 1523256 h 3248331"/>
              <a:gd name="connsiteX4496" fmla="*/ 785861 w 3981571"/>
              <a:gd name="connsiteY4496" fmla="*/ 1523256 h 3248331"/>
              <a:gd name="connsiteX4497" fmla="*/ 785861 w 3981571"/>
              <a:gd name="connsiteY4497" fmla="*/ 1522489 h 3248331"/>
              <a:gd name="connsiteX4498" fmla="*/ 786159 w 3981571"/>
              <a:gd name="connsiteY4498" fmla="*/ 1522489 h 3248331"/>
              <a:gd name="connsiteX4499" fmla="*/ 786159 w 3981571"/>
              <a:gd name="connsiteY4499" fmla="*/ 1521721 h 3248331"/>
              <a:gd name="connsiteX4500" fmla="*/ 786373 w 3981571"/>
              <a:gd name="connsiteY4500" fmla="*/ 1521721 h 3248331"/>
              <a:gd name="connsiteX4501" fmla="*/ 786373 w 3981571"/>
              <a:gd name="connsiteY4501" fmla="*/ 1520954 h 3248331"/>
              <a:gd name="connsiteX4502" fmla="*/ 787277 w 3981571"/>
              <a:gd name="connsiteY4502" fmla="*/ 1520954 h 3248331"/>
              <a:gd name="connsiteX4503" fmla="*/ 787277 w 3981571"/>
              <a:gd name="connsiteY4503" fmla="*/ 1520186 h 3248331"/>
              <a:gd name="connsiteX4504" fmla="*/ 787570 w 3981571"/>
              <a:gd name="connsiteY4504" fmla="*/ 1520186 h 3248331"/>
              <a:gd name="connsiteX4505" fmla="*/ 787570 w 3981571"/>
              <a:gd name="connsiteY4505" fmla="*/ 1519419 h 3248331"/>
              <a:gd name="connsiteX4506" fmla="*/ 787863 w 3981571"/>
              <a:gd name="connsiteY4506" fmla="*/ 1519419 h 3248331"/>
              <a:gd name="connsiteX4507" fmla="*/ 787863 w 3981571"/>
              <a:gd name="connsiteY4507" fmla="*/ 1518651 h 3248331"/>
              <a:gd name="connsiteX4508" fmla="*/ 788160 w 3981571"/>
              <a:gd name="connsiteY4508" fmla="*/ 1518651 h 3248331"/>
              <a:gd name="connsiteX4509" fmla="*/ 788160 w 3981571"/>
              <a:gd name="connsiteY4509" fmla="*/ 1517884 h 3248331"/>
              <a:gd name="connsiteX4510" fmla="*/ 788247 w 3981571"/>
              <a:gd name="connsiteY4510" fmla="*/ 1517884 h 3248331"/>
              <a:gd name="connsiteX4511" fmla="*/ 788247 w 3981571"/>
              <a:gd name="connsiteY4511" fmla="*/ 1517116 h 3248331"/>
              <a:gd name="connsiteX4512" fmla="*/ 788577 w 3981571"/>
              <a:gd name="connsiteY4512" fmla="*/ 1517116 h 3248331"/>
              <a:gd name="connsiteX4513" fmla="*/ 788577 w 3981571"/>
              <a:gd name="connsiteY4513" fmla="*/ 1516349 h 3248331"/>
              <a:gd name="connsiteX4514" fmla="*/ 788606 w 3981571"/>
              <a:gd name="connsiteY4514" fmla="*/ 1516349 h 3248331"/>
              <a:gd name="connsiteX4515" fmla="*/ 788606 w 3981571"/>
              <a:gd name="connsiteY4515" fmla="*/ 1515581 h 3248331"/>
              <a:gd name="connsiteX4516" fmla="*/ 788750 w 3981571"/>
              <a:gd name="connsiteY4516" fmla="*/ 1515581 h 3248331"/>
              <a:gd name="connsiteX4517" fmla="*/ 788750 w 3981571"/>
              <a:gd name="connsiteY4517" fmla="*/ 1514814 h 3248331"/>
              <a:gd name="connsiteX4518" fmla="*/ 788907 w 3981571"/>
              <a:gd name="connsiteY4518" fmla="*/ 1514814 h 3248331"/>
              <a:gd name="connsiteX4519" fmla="*/ 788907 w 3981571"/>
              <a:gd name="connsiteY4519" fmla="*/ 1514046 h 3248331"/>
              <a:gd name="connsiteX4520" fmla="*/ 789332 w 3981571"/>
              <a:gd name="connsiteY4520" fmla="*/ 1514046 h 3248331"/>
              <a:gd name="connsiteX4521" fmla="*/ 789332 w 3981571"/>
              <a:gd name="connsiteY4521" fmla="*/ 1513279 h 3248331"/>
              <a:gd name="connsiteX4522" fmla="*/ 789452 w 3981571"/>
              <a:gd name="connsiteY4522" fmla="*/ 1513279 h 3248331"/>
              <a:gd name="connsiteX4523" fmla="*/ 789452 w 3981571"/>
              <a:gd name="connsiteY4523" fmla="*/ 1512511 h 3248331"/>
              <a:gd name="connsiteX4524" fmla="*/ 789634 w 3981571"/>
              <a:gd name="connsiteY4524" fmla="*/ 1512511 h 3248331"/>
              <a:gd name="connsiteX4525" fmla="*/ 789634 w 3981571"/>
              <a:gd name="connsiteY4525" fmla="*/ 1511744 h 3248331"/>
              <a:gd name="connsiteX4526" fmla="*/ 789699 w 3981571"/>
              <a:gd name="connsiteY4526" fmla="*/ 1511744 h 3248331"/>
              <a:gd name="connsiteX4527" fmla="*/ 789699 w 3981571"/>
              <a:gd name="connsiteY4527" fmla="*/ 1510977 h 3248331"/>
              <a:gd name="connsiteX4528" fmla="*/ 790244 w 3981571"/>
              <a:gd name="connsiteY4528" fmla="*/ 1510977 h 3248331"/>
              <a:gd name="connsiteX4529" fmla="*/ 790244 w 3981571"/>
              <a:gd name="connsiteY4529" fmla="*/ 1510209 h 3248331"/>
              <a:gd name="connsiteX4530" fmla="*/ 790442 w 3981571"/>
              <a:gd name="connsiteY4530" fmla="*/ 1510209 h 3248331"/>
              <a:gd name="connsiteX4531" fmla="*/ 790442 w 3981571"/>
              <a:gd name="connsiteY4531" fmla="*/ 1509441 h 3248331"/>
              <a:gd name="connsiteX4532" fmla="*/ 790636 w 3981571"/>
              <a:gd name="connsiteY4532" fmla="*/ 1509441 h 3248331"/>
              <a:gd name="connsiteX4533" fmla="*/ 790636 w 3981571"/>
              <a:gd name="connsiteY4533" fmla="*/ 1508674 h 3248331"/>
              <a:gd name="connsiteX4534" fmla="*/ 790958 w 3981571"/>
              <a:gd name="connsiteY4534" fmla="*/ 1508674 h 3248331"/>
              <a:gd name="connsiteX4535" fmla="*/ 790958 w 3981571"/>
              <a:gd name="connsiteY4535" fmla="*/ 1507907 h 3248331"/>
              <a:gd name="connsiteX4536" fmla="*/ 791590 w 3981571"/>
              <a:gd name="connsiteY4536" fmla="*/ 1507907 h 3248331"/>
              <a:gd name="connsiteX4537" fmla="*/ 791590 w 3981571"/>
              <a:gd name="connsiteY4537" fmla="*/ 1507139 h 3248331"/>
              <a:gd name="connsiteX4538" fmla="*/ 791973 w 3981571"/>
              <a:gd name="connsiteY4538" fmla="*/ 1507139 h 3248331"/>
              <a:gd name="connsiteX4539" fmla="*/ 791973 w 3981571"/>
              <a:gd name="connsiteY4539" fmla="*/ 1506372 h 3248331"/>
              <a:gd name="connsiteX4540" fmla="*/ 792386 w 3981571"/>
              <a:gd name="connsiteY4540" fmla="*/ 1506372 h 3248331"/>
              <a:gd name="connsiteX4541" fmla="*/ 792386 w 3981571"/>
              <a:gd name="connsiteY4541" fmla="*/ 1505604 h 3248331"/>
              <a:gd name="connsiteX4542" fmla="*/ 792403 w 3981571"/>
              <a:gd name="connsiteY4542" fmla="*/ 1505604 h 3248331"/>
              <a:gd name="connsiteX4543" fmla="*/ 792403 w 3981571"/>
              <a:gd name="connsiteY4543" fmla="*/ 1504837 h 3248331"/>
              <a:gd name="connsiteX4544" fmla="*/ 792584 w 3981571"/>
              <a:gd name="connsiteY4544" fmla="*/ 1504837 h 3248331"/>
              <a:gd name="connsiteX4545" fmla="*/ 792584 w 3981571"/>
              <a:gd name="connsiteY4545" fmla="*/ 1504069 h 3248331"/>
              <a:gd name="connsiteX4546" fmla="*/ 793129 w 3981571"/>
              <a:gd name="connsiteY4546" fmla="*/ 1504069 h 3248331"/>
              <a:gd name="connsiteX4547" fmla="*/ 793129 w 3981571"/>
              <a:gd name="connsiteY4547" fmla="*/ 1503302 h 3248331"/>
              <a:gd name="connsiteX4548" fmla="*/ 793682 w 3981571"/>
              <a:gd name="connsiteY4548" fmla="*/ 1503302 h 3248331"/>
              <a:gd name="connsiteX4549" fmla="*/ 793682 w 3981571"/>
              <a:gd name="connsiteY4549" fmla="*/ 1502534 h 3248331"/>
              <a:gd name="connsiteX4550" fmla="*/ 794342 w 3981571"/>
              <a:gd name="connsiteY4550" fmla="*/ 1502534 h 3248331"/>
              <a:gd name="connsiteX4551" fmla="*/ 794342 w 3981571"/>
              <a:gd name="connsiteY4551" fmla="*/ 1501767 h 3248331"/>
              <a:gd name="connsiteX4552" fmla="*/ 794747 w 3981571"/>
              <a:gd name="connsiteY4552" fmla="*/ 1501767 h 3248331"/>
              <a:gd name="connsiteX4553" fmla="*/ 794747 w 3981571"/>
              <a:gd name="connsiteY4553" fmla="*/ 1500999 h 3248331"/>
              <a:gd name="connsiteX4554" fmla="*/ 795531 w 3981571"/>
              <a:gd name="connsiteY4554" fmla="*/ 1500999 h 3248331"/>
              <a:gd name="connsiteX4555" fmla="*/ 795531 w 3981571"/>
              <a:gd name="connsiteY4555" fmla="*/ 1500236 h 3248331"/>
              <a:gd name="connsiteX4556" fmla="*/ 795589 w 3981571"/>
              <a:gd name="connsiteY4556" fmla="*/ 1500236 h 3248331"/>
              <a:gd name="connsiteX4557" fmla="*/ 795589 w 3981571"/>
              <a:gd name="connsiteY4557" fmla="*/ 1499468 h 3248331"/>
              <a:gd name="connsiteX4558" fmla="*/ 796179 w 3981571"/>
              <a:gd name="connsiteY4558" fmla="*/ 1499468 h 3248331"/>
              <a:gd name="connsiteX4559" fmla="*/ 796179 w 3981571"/>
              <a:gd name="connsiteY4559" fmla="*/ 1498701 h 3248331"/>
              <a:gd name="connsiteX4560" fmla="*/ 796266 w 3981571"/>
              <a:gd name="connsiteY4560" fmla="*/ 1498701 h 3248331"/>
              <a:gd name="connsiteX4561" fmla="*/ 796266 w 3981571"/>
              <a:gd name="connsiteY4561" fmla="*/ 1497933 h 3248331"/>
              <a:gd name="connsiteX4562" fmla="*/ 796418 w 3981571"/>
              <a:gd name="connsiteY4562" fmla="*/ 1497933 h 3248331"/>
              <a:gd name="connsiteX4563" fmla="*/ 796418 w 3981571"/>
              <a:gd name="connsiteY4563" fmla="*/ 1497166 h 3248331"/>
              <a:gd name="connsiteX4564" fmla="*/ 796501 w 3981571"/>
              <a:gd name="connsiteY4564" fmla="*/ 1497166 h 3248331"/>
              <a:gd name="connsiteX4565" fmla="*/ 796501 w 3981571"/>
              <a:gd name="connsiteY4565" fmla="*/ 1496399 h 3248331"/>
              <a:gd name="connsiteX4566" fmla="*/ 796691 w 3981571"/>
              <a:gd name="connsiteY4566" fmla="*/ 1496399 h 3248331"/>
              <a:gd name="connsiteX4567" fmla="*/ 796691 w 3981571"/>
              <a:gd name="connsiteY4567" fmla="*/ 1495631 h 3248331"/>
              <a:gd name="connsiteX4568" fmla="*/ 796711 w 3981571"/>
              <a:gd name="connsiteY4568" fmla="*/ 1495631 h 3248331"/>
              <a:gd name="connsiteX4569" fmla="*/ 796711 w 3981571"/>
              <a:gd name="connsiteY4569" fmla="*/ 1494864 h 3248331"/>
              <a:gd name="connsiteX4570" fmla="*/ 797029 w 3981571"/>
              <a:gd name="connsiteY4570" fmla="*/ 1494864 h 3248331"/>
              <a:gd name="connsiteX4571" fmla="*/ 797029 w 3981571"/>
              <a:gd name="connsiteY4571" fmla="*/ 1494096 h 3248331"/>
              <a:gd name="connsiteX4572" fmla="*/ 797376 w 3981571"/>
              <a:gd name="connsiteY4572" fmla="*/ 1494096 h 3248331"/>
              <a:gd name="connsiteX4573" fmla="*/ 797376 w 3981571"/>
              <a:gd name="connsiteY4573" fmla="*/ 1493329 h 3248331"/>
              <a:gd name="connsiteX4574" fmla="*/ 797409 w 3981571"/>
              <a:gd name="connsiteY4574" fmla="*/ 1493329 h 3248331"/>
              <a:gd name="connsiteX4575" fmla="*/ 797409 w 3981571"/>
              <a:gd name="connsiteY4575" fmla="*/ 1492561 h 3248331"/>
              <a:gd name="connsiteX4576" fmla="*/ 797755 w 3981571"/>
              <a:gd name="connsiteY4576" fmla="*/ 1492561 h 3248331"/>
              <a:gd name="connsiteX4577" fmla="*/ 797755 w 3981571"/>
              <a:gd name="connsiteY4577" fmla="*/ 1491794 h 3248331"/>
              <a:gd name="connsiteX4578" fmla="*/ 798498 w 3981571"/>
              <a:gd name="connsiteY4578" fmla="*/ 1491794 h 3248331"/>
              <a:gd name="connsiteX4579" fmla="*/ 798498 w 3981571"/>
              <a:gd name="connsiteY4579" fmla="*/ 1491026 h 3248331"/>
              <a:gd name="connsiteX4580" fmla="*/ 799002 w 3981571"/>
              <a:gd name="connsiteY4580" fmla="*/ 1491026 h 3248331"/>
              <a:gd name="connsiteX4581" fmla="*/ 799002 w 3981571"/>
              <a:gd name="connsiteY4581" fmla="*/ 1490259 h 3248331"/>
              <a:gd name="connsiteX4582" fmla="*/ 799093 w 3981571"/>
              <a:gd name="connsiteY4582" fmla="*/ 1490259 h 3248331"/>
              <a:gd name="connsiteX4583" fmla="*/ 799093 w 3981571"/>
              <a:gd name="connsiteY4583" fmla="*/ 1489491 h 3248331"/>
              <a:gd name="connsiteX4584" fmla="*/ 799658 w 3981571"/>
              <a:gd name="connsiteY4584" fmla="*/ 1489491 h 3248331"/>
              <a:gd name="connsiteX4585" fmla="*/ 799658 w 3981571"/>
              <a:gd name="connsiteY4585" fmla="*/ 1488724 h 3248331"/>
              <a:gd name="connsiteX4586" fmla="*/ 799939 w 3981571"/>
              <a:gd name="connsiteY4586" fmla="*/ 1488724 h 3248331"/>
              <a:gd name="connsiteX4587" fmla="*/ 799939 w 3981571"/>
              <a:gd name="connsiteY4587" fmla="*/ 1487956 h 3248331"/>
              <a:gd name="connsiteX4588" fmla="*/ 800042 w 3981571"/>
              <a:gd name="connsiteY4588" fmla="*/ 1487956 h 3248331"/>
              <a:gd name="connsiteX4589" fmla="*/ 800042 w 3981571"/>
              <a:gd name="connsiteY4589" fmla="*/ 1487189 h 3248331"/>
              <a:gd name="connsiteX4590" fmla="*/ 800232 w 3981571"/>
              <a:gd name="connsiteY4590" fmla="*/ 1487189 h 3248331"/>
              <a:gd name="connsiteX4591" fmla="*/ 800232 w 3981571"/>
              <a:gd name="connsiteY4591" fmla="*/ 1486421 h 3248331"/>
              <a:gd name="connsiteX4592" fmla="*/ 800322 w 3981571"/>
              <a:gd name="connsiteY4592" fmla="*/ 1486421 h 3248331"/>
              <a:gd name="connsiteX4593" fmla="*/ 800322 w 3981571"/>
              <a:gd name="connsiteY4593" fmla="*/ 1485654 h 3248331"/>
              <a:gd name="connsiteX4594" fmla="*/ 800393 w 3981571"/>
              <a:gd name="connsiteY4594" fmla="*/ 1485654 h 3248331"/>
              <a:gd name="connsiteX4595" fmla="*/ 800393 w 3981571"/>
              <a:gd name="connsiteY4595" fmla="*/ 1484886 h 3248331"/>
              <a:gd name="connsiteX4596" fmla="*/ 800917 w 3981571"/>
              <a:gd name="connsiteY4596" fmla="*/ 1484886 h 3248331"/>
              <a:gd name="connsiteX4597" fmla="*/ 800917 w 3981571"/>
              <a:gd name="connsiteY4597" fmla="*/ 1484119 h 3248331"/>
              <a:gd name="connsiteX4598" fmla="*/ 801206 w 3981571"/>
              <a:gd name="connsiteY4598" fmla="*/ 1484119 h 3248331"/>
              <a:gd name="connsiteX4599" fmla="*/ 801206 w 3981571"/>
              <a:gd name="connsiteY4599" fmla="*/ 1483351 h 3248331"/>
              <a:gd name="connsiteX4600" fmla="*/ 801746 w 3981571"/>
              <a:gd name="connsiteY4600" fmla="*/ 1483351 h 3248331"/>
              <a:gd name="connsiteX4601" fmla="*/ 801746 w 3981571"/>
              <a:gd name="connsiteY4601" fmla="*/ 1482584 h 3248331"/>
              <a:gd name="connsiteX4602" fmla="*/ 802217 w 3981571"/>
              <a:gd name="connsiteY4602" fmla="*/ 1482584 h 3248331"/>
              <a:gd name="connsiteX4603" fmla="*/ 802217 w 3981571"/>
              <a:gd name="connsiteY4603" fmla="*/ 1481816 h 3248331"/>
              <a:gd name="connsiteX4604" fmla="*/ 802419 w 3981571"/>
              <a:gd name="connsiteY4604" fmla="*/ 1481816 h 3248331"/>
              <a:gd name="connsiteX4605" fmla="*/ 802419 w 3981571"/>
              <a:gd name="connsiteY4605" fmla="*/ 1481049 h 3248331"/>
              <a:gd name="connsiteX4606" fmla="*/ 802774 w 3981571"/>
              <a:gd name="connsiteY4606" fmla="*/ 1481049 h 3248331"/>
              <a:gd name="connsiteX4607" fmla="*/ 802774 w 3981571"/>
              <a:gd name="connsiteY4607" fmla="*/ 1480281 h 3248331"/>
              <a:gd name="connsiteX4608" fmla="*/ 803434 w 3981571"/>
              <a:gd name="connsiteY4608" fmla="*/ 1480281 h 3248331"/>
              <a:gd name="connsiteX4609" fmla="*/ 803434 w 3981571"/>
              <a:gd name="connsiteY4609" fmla="*/ 1479514 h 3248331"/>
              <a:gd name="connsiteX4610" fmla="*/ 803562 w 3981571"/>
              <a:gd name="connsiteY4610" fmla="*/ 1479514 h 3248331"/>
              <a:gd name="connsiteX4611" fmla="*/ 803562 w 3981571"/>
              <a:gd name="connsiteY4611" fmla="*/ 1478746 h 3248331"/>
              <a:gd name="connsiteX4612" fmla="*/ 804664 w 3981571"/>
              <a:gd name="connsiteY4612" fmla="*/ 1478746 h 3248331"/>
              <a:gd name="connsiteX4613" fmla="*/ 804664 w 3981571"/>
              <a:gd name="connsiteY4613" fmla="*/ 1477979 h 3248331"/>
              <a:gd name="connsiteX4614" fmla="*/ 805225 w 3981571"/>
              <a:gd name="connsiteY4614" fmla="*/ 1477979 h 3248331"/>
              <a:gd name="connsiteX4615" fmla="*/ 805225 w 3981571"/>
              <a:gd name="connsiteY4615" fmla="*/ 1477212 h 3248331"/>
              <a:gd name="connsiteX4616" fmla="*/ 805275 w 3981571"/>
              <a:gd name="connsiteY4616" fmla="*/ 1477212 h 3248331"/>
              <a:gd name="connsiteX4617" fmla="*/ 805275 w 3981571"/>
              <a:gd name="connsiteY4617" fmla="*/ 1476444 h 3248331"/>
              <a:gd name="connsiteX4618" fmla="*/ 805749 w 3981571"/>
              <a:gd name="connsiteY4618" fmla="*/ 1476444 h 3248331"/>
              <a:gd name="connsiteX4619" fmla="*/ 805749 w 3981571"/>
              <a:gd name="connsiteY4619" fmla="*/ 1475677 h 3248331"/>
              <a:gd name="connsiteX4620" fmla="*/ 805848 w 3981571"/>
              <a:gd name="connsiteY4620" fmla="*/ 1475677 h 3248331"/>
              <a:gd name="connsiteX4621" fmla="*/ 805848 w 3981571"/>
              <a:gd name="connsiteY4621" fmla="*/ 1474909 h 3248331"/>
              <a:gd name="connsiteX4622" fmla="*/ 806026 w 3981571"/>
              <a:gd name="connsiteY4622" fmla="*/ 1474909 h 3248331"/>
              <a:gd name="connsiteX4623" fmla="*/ 806026 w 3981571"/>
              <a:gd name="connsiteY4623" fmla="*/ 1474142 h 3248331"/>
              <a:gd name="connsiteX4624" fmla="*/ 806170 w 3981571"/>
              <a:gd name="connsiteY4624" fmla="*/ 1474142 h 3248331"/>
              <a:gd name="connsiteX4625" fmla="*/ 806170 w 3981571"/>
              <a:gd name="connsiteY4625" fmla="*/ 1473374 h 3248331"/>
              <a:gd name="connsiteX4626" fmla="*/ 806715 w 3981571"/>
              <a:gd name="connsiteY4626" fmla="*/ 1473374 h 3248331"/>
              <a:gd name="connsiteX4627" fmla="*/ 806715 w 3981571"/>
              <a:gd name="connsiteY4627" fmla="*/ 1472607 h 3248331"/>
              <a:gd name="connsiteX4628" fmla="*/ 807115 w 3981571"/>
              <a:gd name="connsiteY4628" fmla="*/ 1472607 h 3248331"/>
              <a:gd name="connsiteX4629" fmla="*/ 807115 w 3981571"/>
              <a:gd name="connsiteY4629" fmla="*/ 1471839 h 3248331"/>
              <a:gd name="connsiteX4630" fmla="*/ 807937 w 3981571"/>
              <a:gd name="connsiteY4630" fmla="*/ 1471839 h 3248331"/>
              <a:gd name="connsiteX4631" fmla="*/ 807937 w 3981571"/>
              <a:gd name="connsiteY4631" fmla="*/ 1471072 h 3248331"/>
              <a:gd name="connsiteX4632" fmla="*/ 807953 w 3981571"/>
              <a:gd name="connsiteY4632" fmla="*/ 1471072 h 3248331"/>
              <a:gd name="connsiteX4633" fmla="*/ 807953 w 3981571"/>
              <a:gd name="connsiteY4633" fmla="*/ 1470304 h 3248331"/>
              <a:gd name="connsiteX4634" fmla="*/ 808663 w 3981571"/>
              <a:gd name="connsiteY4634" fmla="*/ 1470304 h 3248331"/>
              <a:gd name="connsiteX4635" fmla="*/ 808663 w 3981571"/>
              <a:gd name="connsiteY4635" fmla="*/ 1469537 h 3248331"/>
              <a:gd name="connsiteX4636" fmla="*/ 809645 w 3981571"/>
              <a:gd name="connsiteY4636" fmla="*/ 1469537 h 3248331"/>
              <a:gd name="connsiteX4637" fmla="*/ 809645 w 3981571"/>
              <a:gd name="connsiteY4637" fmla="*/ 1468769 h 3248331"/>
              <a:gd name="connsiteX4638" fmla="*/ 810405 w 3981571"/>
              <a:gd name="connsiteY4638" fmla="*/ 1468769 h 3248331"/>
              <a:gd name="connsiteX4639" fmla="*/ 810405 w 3981571"/>
              <a:gd name="connsiteY4639" fmla="*/ 1468002 h 3248331"/>
              <a:gd name="connsiteX4640" fmla="*/ 810731 w 3981571"/>
              <a:gd name="connsiteY4640" fmla="*/ 1468002 h 3248331"/>
              <a:gd name="connsiteX4641" fmla="*/ 810731 w 3981571"/>
              <a:gd name="connsiteY4641" fmla="*/ 1467234 h 3248331"/>
              <a:gd name="connsiteX4642" fmla="*/ 811115 w 3981571"/>
              <a:gd name="connsiteY4642" fmla="*/ 1467234 h 3248331"/>
              <a:gd name="connsiteX4643" fmla="*/ 811115 w 3981571"/>
              <a:gd name="connsiteY4643" fmla="*/ 1466467 h 3248331"/>
              <a:gd name="connsiteX4644" fmla="*/ 811210 w 3981571"/>
              <a:gd name="connsiteY4644" fmla="*/ 1466467 h 3248331"/>
              <a:gd name="connsiteX4645" fmla="*/ 811210 w 3981571"/>
              <a:gd name="connsiteY4645" fmla="*/ 1465699 h 3248331"/>
              <a:gd name="connsiteX4646" fmla="*/ 811321 w 3981571"/>
              <a:gd name="connsiteY4646" fmla="*/ 1465699 h 3248331"/>
              <a:gd name="connsiteX4647" fmla="*/ 811321 w 3981571"/>
              <a:gd name="connsiteY4647" fmla="*/ 1464936 h 3248331"/>
              <a:gd name="connsiteX4648" fmla="*/ 812002 w 3981571"/>
              <a:gd name="connsiteY4648" fmla="*/ 1464936 h 3248331"/>
              <a:gd name="connsiteX4649" fmla="*/ 812002 w 3981571"/>
              <a:gd name="connsiteY4649" fmla="*/ 1464168 h 3248331"/>
              <a:gd name="connsiteX4650" fmla="*/ 812196 w 3981571"/>
              <a:gd name="connsiteY4650" fmla="*/ 1464168 h 3248331"/>
              <a:gd name="connsiteX4651" fmla="*/ 812196 w 3981571"/>
              <a:gd name="connsiteY4651" fmla="*/ 1463401 h 3248331"/>
              <a:gd name="connsiteX4652" fmla="*/ 812860 w 3981571"/>
              <a:gd name="connsiteY4652" fmla="*/ 1463401 h 3248331"/>
              <a:gd name="connsiteX4653" fmla="*/ 812860 w 3981571"/>
              <a:gd name="connsiteY4653" fmla="*/ 1462634 h 3248331"/>
              <a:gd name="connsiteX4654" fmla="*/ 812922 w 3981571"/>
              <a:gd name="connsiteY4654" fmla="*/ 1462634 h 3248331"/>
              <a:gd name="connsiteX4655" fmla="*/ 812922 w 3981571"/>
              <a:gd name="connsiteY4655" fmla="*/ 1461866 h 3248331"/>
              <a:gd name="connsiteX4656" fmla="*/ 813397 w 3981571"/>
              <a:gd name="connsiteY4656" fmla="*/ 1461866 h 3248331"/>
              <a:gd name="connsiteX4657" fmla="*/ 813397 w 3981571"/>
              <a:gd name="connsiteY4657" fmla="*/ 1461099 h 3248331"/>
              <a:gd name="connsiteX4658" fmla="*/ 813760 w 3981571"/>
              <a:gd name="connsiteY4658" fmla="*/ 1461099 h 3248331"/>
              <a:gd name="connsiteX4659" fmla="*/ 813760 w 3981571"/>
              <a:gd name="connsiteY4659" fmla="*/ 1460331 h 3248331"/>
              <a:gd name="connsiteX4660" fmla="*/ 813826 w 3981571"/>
              <a:gd name="connsiteY4660" fmla="*/ 1460331 h 3248331"/>
              <a:gd name="connsiteX4661" fmla="*/ 813826 w 3981571"/>
              <a:gd name="connsiteY4661" fmla="*/ 1459564 h 3248331"/>
              <a:gd name="connsiteX4662" fmla="*/ 814069 w 3981571"/>
              <a:gd name="connsiteY4662" fmla="*/ 1459564 h 3248331"/>
              <a:gd name="connsiteX4663" fmla="*/ 814069 w 3981571"/>
              <a:gd name="connsiteY4663" fmla="*/ 1458796 h 3248331"/>
              <a:gd name="connsiteX4664" fmla="*/ 814107 w 3981571"/>
              <a:gd name="connsiteY4664" fmla="*/ 1458796 h 3248331"/>
              <a:gd name="connsiteX4665" fmla="*/ 814107 w 3981571"/>
              <a:gd name="connsiteY4665" fmla="*/ 1458029 h 3248331"/>
              <a:gd name="connsiteX4666" fmla="*/ 814408 w 3981571"/>
              <a:gd name="connsiteY4666" fmla="*/ 1458029 h 3248331"/>
              <a:gd name="connsiteX4667" fmla="*/ 814408 w 3981571"/>
              <a:gd name="connsiteY4667" fmla="*/ 1457261 h 3248331"/>
              <a:gd name="connsiteX4668" fmla="*/ 814829 w 3981571"/>
              <a:gd name="connsiteY4668" fmla="*/ 1457261 h 3248331"/>
              <a:gd name="connsiteX4669" fmla="*/ 814829 w 3981571"/>
              <a:gd name="connsiteY4669" fmla="*/ 1456494 h 3248331"/>
              <a:gd name="connsiteX4670" fmla="*/ 814903 w 3981571"/>
              <a:gd name="connsiteY4670" fmla="*/ 1456494 h 3248331"/>
              <a:gd name="connsiteX4671" fmla="*/ 814903 w 3981571"/>
              <a:gd name="connsiteY4671" fmla="*/ 1455726 h 3248331"/>
              <a:gd name="connsiteX4672" fmla="*/ 814907 w 3981571"/>
              <a:gd name="connsiteY4672" fmla="*/ 1455726 h 3248331"/>
              <a:gd name="connsiteX4673" fmla="*/ 814907 w 3981571"/>
              <a:gd name="connsiteY4673" fmla="*/ 1454959 h 3248331"/>
              <a:gd name="connsiteX4674" fmla="*/ 815019 w 3981571"/>
              <a:gd name="connsiteY4674" fmla="*/ 1454959 h 3248331"/>
              <a:gd name="connsiteX4675" fmla="*/ 815019 w 3981571"/>
              <a:gd name="connsiteY4675" fmla="*/ 1454191 h 3248331"/>
              <a:gd name="connsiteX4676" fmla="*/ 815196 w 3981571"/>
              <a:gd name="connsiteY4676" fmla="*/ 1454191 h 3248331"/>
              <a:gd name="connsiteX4677" fmla="*/ 815196 w 3981571"/>
              <a:gd name="connsiteY4677" fmla="*/ 1453424 h 3248331"/>
              <a:gd name="connsiteX4678" fmla="*/ 815403 w 3981571"/>
              <a:gd name="connsiteY4678" fmla="*/ 1453424 h 3248331"/>
              <a:gd name="connsiteX4679" fmla="*/ 815403 w 3981571"/>
              <a:gd name="connsiteY4679" fmla="*/ 1452656 h 3248331"/>
              <a:gd name="connsiteX4680" fmla="*/ 816183 w 3981571"/>
              <a:gd name="connsiteY4680" fmla="*/ 1452656 h 3248331"/>
              <a:gd name="connsiteX4681" fmla="*/ 816183 w 3981571"/>
              <a:gd name="connsiteY4681" fmla="*/ 1451889 h 3248331"/>
              <a:gd name="connsiteX4682" fmla="*/ 816257 w 3981571"/>
              <a:gd name="connsiteY4682" fmla="*/ 1451889 h 3248331"/>
              <a:gd name="connsiteX4683" fmla="*/ 816257 w 3981571"/>
              <a:gd name="connsiteY4683" fmla="*/ 1451121 h 3248331"/>
              <a:gd name="connsiteX4684" fmla="*/ 816484 w 3981571"/>
              <a:gd name="connsiteY4684" fmla="*/ 1451121 h 3248331"/>
              <a:gd name="connsiteX4685" fmla="*/ 816484 w 3981571"/>
              <a:gd name="connsiteY4685" fmla="*/ 1450354 h 3248331"/>
              <a:gd name="connsiteX4686" fmla="*/ 816859 w 3981571"/>
              <a:gd name="connsiteY4686" fmla="*/ 1450354 h 3248331"/>
              <a:gd name="connsiteX4687" fmla="*/ 816859 w 3981571"/>
              <a:gd name="connsiteY4687" fmla="*/ 1449586 h 3248331"/>
              <a:gd name="connsiteX4688" fmla="*/ 817223 w 3981571"/>
              <a:gd name="connsiteY4688" fmla="*/ 1449586 h 3248331"/>
              <a:gd name="connsiteX4689" fmla="*/ 817223 w 3981571"/>
              <a:gd name="connsiteY4689" fmla="*/ 1448819 h 3248331"/>
              <a:gd name="connsiteX4690" fmla="*/ 818783 w 3981571"/>
              <a:gd name="connsiteY4690" fmla="*/ 1448819 h 3248331"/>
              <a:gd name="connsiteX4691" fmla="*/ 818783 w 3981571"/>
              <a:gd name="connsiteY4691" fmla="*/ 1448051 h 3248331"/>
              <a:gd name="connsiteX4692" fmla="*/ 818795 w 3981571"/>
              <a:gd name="connsiteY4692" fmla="*/ 1448051 h 3248331"/>
              <a:gd name="connsiteX4693" fmla="*/ 818795 w 3981571"/>
              <a:gd name="connsiteY4693" fmla="*/ 1447284 h 3248331"/>
              <a:gd name="connsiteX4694" fmla="*/ 819080 w 3981571"/>
              <a:gd name="connsiteY4694" fmla="*/ 1447284 h 3248331"/>
              <a:gd name="connsiteX4695" fmla="*/ 819080 w 3981571"/>
              <a:gd name="connsiteY4695" fmla="*/ 1446516 h 3248331"/>
              <a:gd name="connsiteX4696" fmla="*/ 819402 w 3981571"/>
              <a:gd name="connsiteY4696" fmla="*/ 1446516 h 3248331"/>
              <a:gd name="connsiteX4697" fmla="*/ 819402 w 3981571"/>
              <a:gd name="connsiteY4697" fmla="*/ 1445749 h 3248331"/>
              <a:gd name="connsiteX4698" fmla="*/ 819748 w 3981571"/>
              <a:gd name="connsiteY4698" fmla="*/ 1445749 h 3248331"/>
              <a:gd name="connsiteX4699" fmla="*/ 819748 w 3981571"/>
              <a:gd name="connsiteY4699" fmla="*/ 1444981 h 3248331"/>
              <a:gd name="connsiteX4700" fmla="*/ 820528 w 3981571"/>
              <a:gd name="connsiteY4700" fmla="*/ 1444981 h 3248331"/>
              <a:gd name="connsiteX4701" fmla="*/ 820528 w 3981571"/>
              <a:gd name="connsiteY4701" fmla="*/ 1444214 h 3248331"/>
              <a:gd name="connsiteX4702" fmla="*/ 821560 w 3981571"/>
              <a:gd name="connsiteY4702" fmla="*/ 1444214 h 3248331"/>
              <a:gd name="connsiteX4703" fmla="*/ 821560 w 3981571"/>
              <a:gd name="connsiteY4703" fmla="*/ 1443447 h 3248331"/>
              <a:gd name="connsiteX4704" fmla="*/ 822402 w 3981571"/>
              <a:gd name="connsiteY4704" fmla="*/ 1443447 h 3248331"/>
              <a:gd name="connsiteX4705" fmla="*/ 822402 w 3981571"/>
              <a:gd name="connsiteY4705" fmla="*/ 1442679 h 3248331"/>
              <a:gd name="connsiteX4706" fmla="*/ 822534 w 3981571"/>
              <a:gd name="connsiteY4706" fmla="*/ 1442679 h 3248331"/>
              <a:gd name="connsiteX4707" fmla="*/ 822534 w 3981571"/>
              <a:gd name="connsiteY4707" fmla="*/ 1441912 h 3248331"/>
              <a:gd name="connsiteX4708" fmla="*/ 822992 w 3981571"/>
              <a:gd name="connsiteY4708" fmla="*/ 1441912 h 3248331"/>
              <a:gd name="connsiteX4709" fmla="*/ 822992 w 3981571"/>
              <a:gd name="connsiteY4709" fmla="*/ 1441144 h 3248331"/>
              <a:gd name="connsiteX4710" fmla="*/ 823000 w 3981571"/>
              <a:gd name="connsiteY4710" fmla="*/ 1441144 h 3248331"/>
              <a:gd name="connsiteX4711" fmla="*/ 823000 w 3981571"/>
              <a:gd name="connsiteY4711" fmla="*/ 1440377 h 3248331"/>
              <a:gd name="connsiteX4712" fmla="*/ 823132 w 3981571"/>
              <a:gd name="connsiteY4712" fmla="*/ 1440377 h 3248331"/>
              <a:gd name="connsiteX4713" fmla="*/ 823132 w 3981571"/>
              <a:gd name="connsiteY4713" fmla="*/ 1439609 h 3248331"/>
              <a:gd name="connsiteX4714" fmla="*/ 824292 w 3981571"/>
              <a:gd name="connsiteY4714" fmla="*/ 1439609 h 3248331"/>
              <a:gd name="connsiteX4715" fmla="*/ 824292 w 3981571"/>
              <a:gd name="connsiteY4715" fmla="*/ 1438842 h 3248331"/>
              <a:gd name="connsiteX4716" fmla="*/ 824387 w 3981571"/>
              <a:gd name="connsiteY4716" fmla="*/ 1438842 h 3248331"/>
              <a:gd name="connsiteX4717" fmla="*/ 824387 w 3981571"/>
              <a:gd name="connsiteY4717" fmla="*/ 1438074 h 3248331"/>
              <a:gd name="connsiteX4718" fmla="*/ 825080 w 3981571"/>
              <a:gd name="connsiteY4718" fmla="*/ 1438074 h 3248331"/>
              <a:gd name="connsiteX4719" fmla="*/ 825080 w 3981571"/>
              <a:gd name="connsiteY4719" fmla="*/ 1437307 h 3248331"/>
              <a:gd name="connsiteX4720" fmla="*/ 826265 w 3981571"/>
              <a:gd name="connsiteY4720" fmla="*/ 1437307 h 3248331"/>
              <a:gd name="connsiteX4721" fmla="*/ 826265 w 3981571"/>
              <a:gd name="connsiteY4721" fmla="*/ 1436539 h 3248331"/>
              <a:gd name="connsiteX4722" fmla="*/ 826554 w 3981571"/>
              <a:gd name="connsiteY4722" fmla="*/ 1436539 h 3248331"/>
              <a:gd name="connsiteX4723" fmla="*/ 826554 w 3981571"/>
              <a:gd name="connsiteY4723" fmla="*/ 1435772 h 3248331"/>
              <a:gd name="connsiteX4724" fmla="*/ 826777 w 3981571"/>
              <a:gd name="connsiteY4724" fmla="*/ 1435772 h 3248331"/>
              <a:gd name="connsiteX4725" fmla="*/ 826777 w 3981571"/>
              <a:gd name="connsiteY4725" fmla="*/ 1435008 h 3248331"/>
              <a:gd name="connsiteX4726" fmla="*/ 826793 w 3981571"/>
              <a:gd name="connsiteY4726" fmla="*/ 1435008 h 3248331"/>
              <a:gd name="connsiteX4727" fmla="*/ 826793 w 3981571"/>
              <a:gd name="connsiteY4727" fmla="*/ 1434241 h 3248331"/>
              <a:gd name="connsiteX4728" fmla="*/ 826859 w 3981571"/>
              <a:gd name="connsiteY4728" fmla="*/ 1434241 h 3248331"/>
              <a:gd name="connsiteX4729" fmla="*/ 826859 w 3981571"/>
              <a:gd name="connsiteY4729" fmla="*/ 1433469 h 3248331"/>
              <a:gd name="connsiteX4730" fmla="*/ 826999 w 3981571"/>
              <a:gd name="connsiteY4730" fmla="*/ 1433469 h 3248331"/>
              <a:gd name="connsiteX4731" fmla="*/ 826999 w 3981571"/>
              <a:gd name="connsiteY4731" fmla="*/ 1432706 h 3248331"/>
              <a:gd name="connsiteX4732" fmla="*/ 827008 w 3981571"/>
              <a:gd name="connsiteY4732" fmla="*/ 1432706 h 3248331"/>
              <a:gd name="connsiteX4733" fmla="*/ 827008 w 3981571"/>
              <a:gd name="connsiteY4733" fmla="*/ 1431939 h 3248331"/>
              <a:gd name="connsiteX4734" fmla="*/ 827433 w 3981571"/>
              <a:gd name="connsiteY4734" fmla="*/ 1431939 h 3248331"/>
              <a:gd name="connsiteX4735" fmla="*/ 827433 w 3981571"/>
              <a:gd name="connsiteY4735" fmla="*/ 1431171 h 3248331"/>
              <a:gd name="connsiteX4736" fmla="*/ 827586 w 3981571"/>
              <a:gd name="connsiteY4736" fmla="*/ 1431171 h 3248331"/>
              <a:gd name="connsiteX4737" fmla="*/ 827586 w 3981571"/>
              <a:gd name="connsiteY4737" fmla="*/ 1430403 h 3248331"/>
              <a:gd name="connsiteX4738" fmla="*/ 827982 w 3981571"/>
              <a:gd name="connsiteY4738" fmla="*/ 1430403 h 3248331"/>
              <a:gd name="connsiteX4739" fmla="*/ 827982 w 3981571"/>
              <a:gd name="connsiteY4739" fmla="*/ 1429636 h 3248331"/>
              <a:gd name="connsiteX4740" fmla="*/ 828093 w 3981571"/>
              <a:gd name="connsiteY4740" fmla="*/ 1429636 h 3248331"/>
              <a:gd name="connsiteX4741" fmla="*/ 828093 w 3981571"/>
              <a:gd name="connsiteY4741" fmla="*/ 1428869 h 3248331"/>
              <a:gd name="connsiteX4742" fmla="*/ 828250 w 3981571"/>
              <a:gd name="connsiteY4742" fmla="*/ 1428869 h 3248331"/>
              <a:gd name="connsiteX4743" fmla="*/ 828250 w 3981571"/>
              <a:gd name="connsiteY4743" fmla="*/ 1428101 h 3248331"/>
              <a:gd name="connsiteX4744" fmla="*/ 829752 w 3981571"/>
              <a:gd name="connsiteY4744" fmla="*/ 1428101 h 3248331"/>
              <a:gd name="connsiteX4745" fmla="*/ 829752 w 3981571"/>
              <a:gd name="connsiteY4745" fmla="*/ 1427334 h 3248331"/>
              <a:gd name="connsiteX4746" fmla="*/ 829793 w 3981571"/>
              <a:gd name="connsiteY4746" fmla="*/ 1427334 h 3248331"/>
              <a:gd name="connsiteX4747" fmla="*/ 829793 w 3981571"/>
              <a:gd name="connsiteY4747" fmla="*/ 1426566 h 3248331"/>
              <a:gd name="connsiteX4748" fmla="*/ 830487 w 3981571"/>
              <a:gd name="connsiteY4748" fmla="*/ 1426566 h 3248331"/>
              <a:gd name="connsiteX4749" fmla="*/ 830487 w 3981571"/>
              <a:gd name="connsiteY4749" fmla="*/ 1425799 h 3248331"/>
              <a:gd name="connsiteX4750" fmla="*/ 830833 w 3981571"/>
              <a:gd name="connsiteY4750" fmla="*/ 1425799 h 3248331"/>
              <a:gd name="connsiteX4751" fmla="*/ 830833 w 3981571"/>
              <a:gd name="connsiteY4751" fmla="*/ 1425031 h 3248331"/>
              <a:gd name="connsiteX4752" fmla="*/ 831902 w 3981571"/>
              <a:gd name="connsiteY4752" fmla="*/ 1425031 h 3248331"/>
              <a:gd name="connsiteX4753" fmla="*/ 831902 w 3981571"/>
              <a:gd name="connsiteY4753" fmla="*/ 1424264 h 3248331"/>
              <a:gd name="connsiteX4754" fmla="*/ 832014 w 3981571"/>
              <a:gd name="connsiteY4754" fmla="*/ 1424264 h 3248331"/>
              <a:gd name="connsiteX4755" fmla="*/ 832014 w 3981571"/>
              <a:gd name="connsiteY4755" fmla="*/ 1423496 h 3248331"/>
              <a:gd name="connsiteX4756" fmla="*/ 832224 w 3981571"/>
              <a:gd name="connsiteY4756" fmla="*/ 1423496 h 3248331"/>
              <a:gd name="connsiteX4757" fmla="*/ 832224 w 3981571"/>
              <a:gd name="connsiteY4757" fmla="*/ 1422729 h 3248331"/>
              <a:gd name="connsiteX4758" fmla="*/ 832678 w 3981571"/>
              <a:gd name="connsiteY4758" fmla="*/ 1422729 h 3248331"/>
              <a:gd name="connsiteX4759" fmla="*/ 832678 w 3981571"/>
              <a:gd name="connsiteY4759" fmla="*/ 1421961 h 3248331"/>
              <a:gd name="connsiteX4760" fmla="*/ 833207 w 3981571"/>
              <a:gd name="connsiteY4760" fmla="*/ 1421961 h 3248331"/>
              <a:gd name="connsiteX4761" fmla="*/ 833207 w 3981571"/>
              <a:gd name="connsiteY4761" fmla="*/ 1421194 h 3248331"/>
              <a:gd name="connsiteX4762" fmla="*/ 833293 w 3981571"/>
              <a:gd name="connsiteY4762" fmla="*/ 1421194 h 3248331"/>
              <a:gd name="connsiteX4763" fmla="*/ 833293 w 3981571"/>
              <a:gd name="connsiteY4763" fmla="*/ 1420426 h 3248331"/>
              <a:gd name="connsiteX4764" fmla="*/ 834713 w 3981571"/>
              <a:gd name="connsiteY4764" fmla="*/ 1420426 h 3248331"/>
              <a:gd name="connsiteX4765" fmla="*/ 834713 w 3981571"/>
              <a:gd name="connsiteY4765" fmla="*/ 1419659 h 3248331"/>
              <a:gd name="connsiteX4766" fmla="*/ 835154 w 3981571"/>
              <a:gd name="connsiteY4766" fmla="*/ 1419659 h 3248331"/>
              <a:gd name="connsiteX4767" fmla="*/ 835154 w 3981571"/>
              <a:gd name="connsiteY4767" fmla="*/ 1418891 h 3248331"/>
              <a:gd name="connsiteX4768" fmla="*/ 835171 w 3981571"/>
              <a:gd name="connsiteY4768" fmla="*/ 1418891 h 3248331"/>
              <a:gd name="connsiteX4769" fmla="*/ 835171 w 3981571"/>
              <a:gd name="connsiteY4769" fmla="*/ 1418124 h 3248331"/>
              <a:gd name="connsiteX4770" fmla="*/ 835856 w 3981571"/>
              <a:gd name="connsiteY4770" fmla="*/ 1418124 h 3248331"/>
              <a:gd name="connsiteX4771" fmla="*/ 835856 w 3981571"/>
              <a:gd name="connsiteY4771" fmla="*/ 1417356 h 3248331"/>
              <a:gd name="connsiteX4772" fmla="*/ 836355 w 3981571"/>
              <a:gd name="connsiteY4772" fmla="*/ 1417356 h 3248331"/>
              <a:gd name="connsiteX4773" fmla="*/ 836355 w 3981571"/>
              <a:gd name="connsiteY4773" fmla="*/ 1416589 h 3248331"/>
              <a:gd name="connsiteX4774" fmla="*/ 836904 w 3981571"/>
              <a:gd name="connsiteY4774" fmla="*/ 1416589 h 3248331"/>
              <a:gd name="connsiteX4775" fmla="*/ 836904 w 3981571"/>
              <a:gd name="connsiteY4775" fmla="*/ 1415821 h 3248331"/>
              <a:gd name="connsiteX4776" fmla="*/ 838642 w 3981571"/>
              <a:gd name="connsiteY4776" fmla="*/ 1415821 h 3248331"/>
              <a:gd name="connsiteX4777" fmla="*/ 838642 w 3981571"/>
              <a:gd name="connsiteY4777" fmla="*/ 1415054 h 3248331"/>
              <a:gd name="connsiteX4778" fmla="*/ 838823 w 3981571"/>
              <a:gd name="connsiteY4778" fmla="*/ 1415054 h 3248331"/>
              <a:gd name="connsiteX4779" fmla="*/ 838823 w 3981571"/>
              <a:gd name="connsiteY4779" fmla="*/ 1414286 h 3248331"/>
              <a:gd name="connsiteX4780" fmla="*/ 838927 w 3981571"/>
              <a:gd name="connsiteY4780" fmla="*/ 1414286 h 3248331"/>
              <a:gd name="connsiteX4781" fmla="*/ 838927 w 3981571"/>
              <a:gd name="connsiteY4781" fmla="*/ 1413519 h 3248331"/>
              <a:gd name="connsiteX4782" fmla="*/ 839290 w 3981571"/>
              <a:gd name="connsiteY4782" fmla="*/ 1413519 h 3248331"/>
              <a:gd name="connsiteX4783" fmla="*/ 839290 w 3981571"/>
              <a:gd name="connsiteY4783" fmla="*/ 1412752 h 3248331"/>
              <a:gd name="connsiteX4784" fmla="*/ 839500 w 3981571"/>
              <a:gd name="connsiteY4784" fmla="*/ 1412752 h 3248331"/>
              <a:gd name="connsiteX4785" fmla="*/ 839500 w 3981571"/>
              <a:gd name="connsiteY4785" fmla="*/ 1411984 h 3248331"/>
              <a:gd name="connsiteX4786" fmla="*/ 839698 w 3981571"/>
              <a:gd name="connsiteY4786" fmla="*/ 1411984 h 3248331"/>
              <a:gd name="connsiteX4787" fmla="*/ 839698 w 3981571"/>
              <a:gd name="connsiteY4787" fmla="*/ 1411216 h 3248331"/>
              <a:gd name="connsiteX4788" fmla="*/ 839851 w 3981571"/>
              <a:gd name="connsiteY4788" fmla="*/ 1411216 h 3248331"/>
              <a:gd name="connsiteX4789" fmla="*/ 839851 w 3981571"/>
              <a:gd name="connsiteY4789" fmla="*/ 1410449 h 3248331"/>
              <a:gd name="connsiteX4790" fmla="*/ 840161 w 3981571"/>
              <a:gd name="connsiteY4790" fmla="*/ 1410449 h 3248331"/>
              <a:gd name="connsiteX4791" fmla="*/ 840161 w 3981571"/>
              <a:gd name="connsiteY4791" fmla="*/ 1409682 h 3248331"/>
              <a:gd name="connsiteX4792" fmla="*/ 840932 w 3981571"/>
              <a:gd name="connsiteY4792" fmla="*/ 1409682 h 3248331"/>
              <a:gd name="connsiteX4793" fmla="*/ 840932 w 3981571"/>
              <a:gd name="connsiteY4793" fmla="*/ 1408914 h 3248331"/>
              <a:gd name="connsiteX4794" fmla="*/ 841155 w 3981571"/>
              <a:gd name="connsiteY4794" fmla="*/ 1408914 h 3248331"/>
              <a:gd name="connsiteX4795" fmla="*/ 841155 w 3981571"/>
              <a:gd name="connsiteY4795" fmla="*/ 1408147 h 3248331"/>
              <a:gd name="connsiteX4796" fmla="*/ 842699 w 3981571"/>
              <a:gd name="connsiteY4796" fmla="*/ 1408147 h 3248331"/>
              <a:gd name="connsiteX4797" fmla="*/ 842699 w 3981571"/>
              <a:gd name="connsiteY4797" fmla="*/ 1407379 h 3248331"/>
              <a:gd name="connsiteX4798" fmla="*/ 843590 w 3981571"/>
              <a:gd name="connsiteY4798" fmla="*/ 1407379 h 3248331"/>
              <a:gd name="connsiteX4799" fmla="*/ 843590 w 3981571"/>
              <a:gd name="connsiteY4799" fmla="*/ 1406612 h 3248331"/>
              <a:gd name="connsiteX4800" fmla="*/ 843854 w 3981571"/>
              <a:gd name="connsiteY4800" fmla="*/ 1406612 h 3248331"/>
              <a:gd name="connsiteX4801" fmla="*/ 843854 w 3981571"/>
              <a:gd name="connsiteY4801" fmla="*/ 1405844 h 3248331"/>
              <a:gd name="connsiteX4802" fmla="*/ 843933 w 3981571"/>
              <a:gd name="connsiteY4802" fmla="*/ 1405844 h 3248331"/>
              <a:gd name="connsiteX4803" fmla="*/ 843933 w 3981571"/>
              <a:gd name="connsiteY4803" fmla="*/ 1405077 h 3248331"/>
              <a:gd name="connsiteX4804" fmla="*/ 844027 w 3981571"/>
              <a:gd name="connsiteY4804" fmla="*/ 1405077 h 3248331"/>
              <a:gd name="connsiteX4805" fmla="*/ 844027 w 3981571"/>
              <a:gd name="connsiteY4805" fmla="*/ 1404309 h 3248331"/>
              <a:gd name="connsiteX4806" fmla="*/ 844510 w 3981571"/>
              <a:gd name="connsiteY4806" fmla="*/ 1404309 h 3248331"/>
              <a:gd name="connsiteX4807" fmla="*/ 844510 w 3981571"/>
              <a:gd name="connsiteY4807" fmla="*/ 1403542 h 3248331"/>
              <a:gd name="connsiteX4808" fmla="*/ 844803 w 3981571"/>
              <a:gd name="connsiteY4808" fmla="*/ 1403542 h 3248331"/>
              <a:gd name="connsiteX4809" fmla="*/ 844803 w 3981571"/>
              <a:gd name="connsiteY4809" fmla="*/ 1402778 h 3248331"/>
              <a:gd name="connsiteX4810" fmla="*/ 844919 w 3981571"/>
              <a:gd name="connsiteY4810" fmla="*/ 1402778 h 3248331"/>
              <a:gd name="connsiteX4811" fmla="*/ 844919 w 3981571"/>
              <a:gd name="connsiteY4811" fmla="*/ 1402011 h 3248331"/>
              <a:gd name="connsiteX4812" fmla="*/ 845344 w 3981571"/>
              <a:gd name="connsiteY4812" fmla="*/ 1402011 h 3248331"/>
              <a:gd name="connsiteX4813" fmla="*/ 845344 w 3981571"/>
              <a:gd name="connsiteY4813" fmla="*/ 1401243 h 3248331"/>
              <a:gd name="connsiteX4814" fmla="*/ 846396 w 3981571"/>
              <a:gd name="connsiteY4814" fmla="*/ 1401243 h 3248331"/>
              <a:gd name="connsiteX4815" fmla="*/ 846396 w 3981571"/>
              <a:gd name="connsiteY4815" fmla="*/ 1400476 h 3248331"/>
              <a:gd name="connsiteX4816" fmla="*/ 846549 w 3981571"/>
              <a:gd name="connsiteY4816" fmla="*/ 1400476 h 3248331"/>
              <a:gd name="connsiteX4817" fmla="*/ 846549 w 3981571"/>
              <a:gd name="connsiteY4817" fmla="*/ 1399708 h 3248331"/>
              <a:gd name="connsiteX4818" fmla="*/ 847011 w 3981571"/>
              <a:gd name="connsiteY4818" fmla="*/ 1399708 h 3248331"/>
              <a:gd name="connsiteX4819" fmla="*/ 847011 w 3981571"/>
              <a:gd name="connsiteY4819" fmla="*/ 1398941 h 3248331"/>
              <a:gd name="connsiteX4820" fmla="*/ 847321 w 3981571"/>
              <a:gd name="connsiteY4820" fmla="*/ 1398941 h 3248331"/>
              <a:gd name="connsiteX4821" fmla="*/ 847321 w 3981571"/>
              <a:gd name="connsiteY4821" fmla="*/ 1398174 h 3248331"/>
              <a:gd name="connsiteX4822" fmla="*/ 847837 w 3981571"/>
              <a:gd name="connsiteY4822" fmla="*/ 1398174 h 3248331"/>
              <a:gd name="connsiteX4823" fmla="*/ 847837 w 3981571"/>
              <a:gd name="connsiteY4823" fmla="*/ 1397406 h 3248331"/>
              <a:gd name="connsiteX4824" fmla="*/ 847857 w 3981571"/>
              <a:gd name="connsiteY4824" fmla="*/ 1397406 h 3248331"/>
              <a:gd name="connsiteX4825" fmla="*/ 847857 w 3981571"/>
              <a:gd name="connsiteY4825" fmla="*/ 1396639 h 3248331"/>
              <a:gd name="connsiteX4826" fmla="*/ 848039 w 3981571"/>
              <a:gd name="connsiteY4826" fmla="*/ 1396639 h 3248331"/>
              <a:gd name="connsiteX4827" fmla="*/ 848039 w 3981571"/>
              <a:gd name="connsiteY4827" fmla="*/ 1395871 h 3248331"/>
              <a:gd name="connsiteX4828" fmla="*/ 848064 w 3981571"/>
              <a:gd name="connsiteY4828" fmla="*/ 1395871 h 3248331"/>
              <a:gd name="connsiteX4829" fmla="*/ 848064 w 3981571"/>
              <a:gd name="connsiteY4829" fmla="*/ 1395104 h 3248331"/>
              <a:gd name="connsiteX4830" fmla="*/ 848906 w 3981571"/>
              <a:gd name="connsiteY4830" fmla="*/ 1395104 h 3248331"/>
              <a:gd name="connsiteX4831" fmla="*/ 848906 w 3981571"/>
              <a:gd name="connsiteY4831" fmla="*/ 1394336 h 3248331"/>
              <a:gd name="connsiteX4832" fmla="*/ 849228 w 3981571"/>
              <a:gd name="connsiteY4832" fmla="*/ 1394336 h 3248331"/>
              <a:gd name="connsiteX4833" fmla="*/ 849228 w 3981571"/>
              <a:gd name="connsiteY4833" fmla="*/ 1393569 h 3248331"/>
              <a:gd name="connsiteX4834" fmla="*/ 849533 w 3981571"/>
              <a:gd name="connsiteY4834" fmla="*/ 1393569 h 3248331"/>
              <a:gd name="connsiteX4835" fmla="*/ 849533 w 3981571"/>
              <a:gd name="connsiteY4835" fmla="*/ 1392801 h 3248331"/>
              <a:gd name="connsiteX4836" fmla="*/ 849558 w 3981571"/>
              <a:gd name="connsiteY4836" fmla="*/ 1392801 h 3248331"/>
              <a:gd name="connsiteX4837" fmla="*/ 849558 w 3981571"/>
              <a:gd name="connsiteY4837" fmla="*/ 1392034 h 3248331"/>
              <a:gd name="connsiteX4838" fmla="*/ 849904 w 3981571"/>
              <a:gd name="connsiteY4838" fmla="*/ 1392034 h 3248331"/>
              <a:gd name="connsiteX4839" fmla="*/ 849904 w 3981571"/>
              <a:gd name="connsiteY4839" fmla="*/ 1391266 h 3248331"/>
              <a:gd name="connsiteX4840" fmla="*/ 850164 w 3981571"/>
              <a:gd name="connsiteY4840" fmla="*/ 1391266 h 3248331"/>
              <a:gd name="connsiteX4841" fmla="*/ 850164 w 3981571"/>
              <a:gd name="connsiteY4841" fmla="*/ 1390499 h 3248331"/>
              <a:gd name="connsiteX4842" fmla="*/ 851225 w 3981571"/>
              <a:gd name="connsiteY4842" fmla="*/ 1390499 h 3248331"/>
              <a:gd name="connsiteX4843" fmla="*/ 851225 w 3981571"/>
              <a:gd name="connsiteY4843" fmla="*/ 1389731 h 3248331"/>
              <a:gd name="connsiteX4844" fmla="*/ 851840 w 3981571"/>
              <a:gd name="connsiteY4844" fmla="*/ 1389731 h 3248331"/>
              <a:gd name="connsiteX4845" fmla="*/ 851840 w 3981571"/>
              <a:gd name="connsiteY4845" fmla="*/ 1388964 h 3248331"/>
              <a:gd name="connsiteX4846" fmla="*/ 852599 w 3981571"/>
              <a:gd name="connsiteY4846" fmla="*/ 1388964 h 3248331"/>
              <a:gd name="connsiteX4847" fmla="*/ 852599 w 3981571"/>
              <a:gd name="connsiteY4847" fmla="*/ 1388196 h 3248331"/>
              <a:gd name="connsiteX4848" fmla="*/ 852967 w 3981571"/>
              <a:gd name="connsiteY4848" fmla="*/ 1388196 h 3248331"/>
              <a:gd name="connsiteX4849" fmla="*/ 852967 w 3981571"/>
              <a:gd name="connsiteY4849" fmla="*/ 1387429 h 3248331"/>
              <a:gd name="connsiteX4850" fmla="*/ 853222 w 3981571"/>
              <a:gd name="connsiteY4850" fmla="*/ 1387429 h 3248331"/>
              <a:gd name="connsiteX4851" fmla="*/ 853222 w 3981571"/>
              <a:gd name="connsiteY4851" fmla="*/ 1386661 h 3248331"/>
              <a:gd name="connsiteX4852" fmla="*/ 853441 w 3981571"/>
              <a:gd name="connsiteY4852" fmla="*/ 1386661 h 3248331"/>
              <a:gd name="connsiteX4853" fmla="*/ 853441 w 3981571"/>
              <a:gd name="connsiteY4853" fmla="*/ 1385894 h 3248331"/>
              <a:gd name="connsiteX4854" fmla="*/ 853643 w 3981571"/>
              <a:gd name="connsiteY4854" fmla="*/ 1385894 h 3248331"/>
              <a:gd name="connsiteX4855" fmla="*/ 853643 w 3981571"/>
              <a:gd name="connsiteY4855" fmla="*/ 1385126 h 3248331"/>
              <a:gd name="connsiteX4856" fmla="*/ 854560 w 3981571"/>
              <a:gd name="connsiteY4856" fmla="*/ 1385126 h 3248331"/>
              <a:gd name="connsiteX4857" fmla="*/ 854560 w 3981571"/>
              <a:gd name="connsiteY4857" fmla="*/ 1384359 h 3248331"/>
              <a:gd name="connsiteX4858" fmla="*/ 854745 w 3981571"/>
              <a:gd name="connsiteY4858" fmla="*/ 1384359 h 3248331"/>
              <a:gd name="connsiteX4859" fmla="*/ 854745 w 3981571"/>
              <a:gd name="connsiteY4859" fmla="*/ 1383591 h 3248331"/>
              <a:gd name="connsiteX4860" fmla="*/ 854770 w 3981571"/>
              <a:gd name="connsiteY4860" fmla="*/ 1383591 h 3248331"/>
              <a:gd name="connsiteX4861" fmla="*/ 854770 w 3981571"/>
              <a:gd name="connsiteY4861" fmla="*/ 1382824 h 3248331"/>
              <a:gd name="connsiteX4862" fmla="*/ 854770 w 3981571"/>
              <a:gd name="connsiteY4862" fmla="*/ 1382824 h 3248331"/>
              <a:gd name="connsiteX4863" fmla="*/ 854770 w 3981571"/>
              <a:gd name="connsiteY4863" fmla="*/ 1382056 h 3248331"/>
              <a:gd name="connsiteX4864" fmla="*/ 854828 w 3981571"/>
              <a:gd name="connsiteY4864" fmla="*/ 1382056 h 3248331"/>
              <a:gd name="connsiteX4865" fmla="*/ 854828 w 3981571"/>
              <a:gd name="connsiteY4865" fmla="*/ 1381289 h 3248331"/>
              <a:gd name="connsiteX4866" fmla="*/ 855286 w 3981571"/>
              <a:gd name="connsiteY4866" fmla="*/ 1381289 h 3248331"/>
              <a:gd name="connsiteX4867" fmla="*/ 855286 w 3981571"/>
              <a:gd name="connsiteY4867" fmla="*/ 1380521 h 3248331"/>
              <a:gd name="connsiteX4868" fmla="*/ 855501 w 3981571"/>
              <a:gd name="connsiteY4868" fmla="*/ 1380521 h 3248331"/>
              <a:gd name="connsiteX4869" fmla="*/ 855501 w 3981571"/>
              <a:gd name="connsiteY4869" fmla="*/ 1379754 h 3248331"/>
              <a:gd name="connsiteX4870" fmla="*/ 855666 w 3981571"/>
              <a:gd name="connsiteY4870" fmla="*/ 1379754 h 3248331"/>
              <a:gd name="connsiteX4871" fmla="*/ 855666 w 3981571"/>
              <a:gd name="connsiteY4871" fmla="*/ 1378987 h 3248331"/>
              <a:gd name="connsiteX4872" fmla="*/ 855699 w 3981571"/>
              <a:gd name="connsiteY4872" fmla="*/ 1378987 h 3248331"/>
              <a:gd name="connsiteX4873" fmla="*/ 855699 w 3981571"/>
              <a:gd name="connsiteY4873" fmla="*/ 1378219 h 3248331"/>
              <a:gd name="connsiteX4874" fmla="*/ 856425 w 3981571"/>
              <a:gd name="connsiteY4874" fmla="*/ 1378219 h 3248331"/>
              <a:gd name="connsiteX4875" fmla="*/ 856425 w 3981571"/>
              <a:gd name="connsiteY4875" fmla="*/ 1377452 h 3248331"/>
              <a:gd name="connsiteX4876" fmla="*/ 856536 w 3981571"/>
              <a:gd name="connsiteY4876" fmla="*/ 1377452 h 3248331"/>
              <a:gd name="connsiteX4877" fmla="*/ 856536 w 3981571"/>
              <a:gd name="connsiteY4877" fmla="*/ 1376684 h 3248331"/>
              <a:gd name="connsiteX4878" fmla="*/ 856966 w 3981571"/>
              <a:gd name="connsiteY4878" fmla="*/ 1376684 h 3248331"/>
              <a:gd name="connsiteX4879" fmla="*/ 856966 w 3981571"/>
              <a:gd name="connsiteY4879" fmla="*/ 1375917 h 3248331"/>
              <a:gd name="connsiteX4880" fmla="*/ 857382 w 3981571"/>
              <a:gd name="connsiteY4880" fmla="*/ 1375917 h 3248331"/>
              <a:gd name="connsiteX4881" fmla="*/ 857382 w 3981571"/>
              <a:gd name="connsiteY4881" fmla="*/ 1375149 h 3248331"/>
              <a:gd name="connsiteX4882" fmla="*/ 857993 w 3981571"/>
              <a:gd name="connsiteY4882" fmla="*/ 1375149 h 3248331"/>
              <a:gd name="connsiteX4883" fmla="*/ 857993 w 3981571"/>
              <a:gd name="connsiteY4883" fmla="*/ 1374382 h 3248331"/>
              <a:gd name="connsiteX4884" fmla="*/ 858121 w 3981571"/>
              <a:gd name="connsiteY4884" fmla="*/ 1374382 h 3248331"/>
              <a:gd name="connsiteX4885" fmla="*/ 858121 w 3981571"/>
              <a:gd name="connsiteY4885" fmla="*/ 1373614 h 3248331"/>
              <a:gd name="connsiteX4886" fmla="*/ 858625 w 3981571"/>
              <a:gd name="connsiteY4886" fmla="*/ 1373614 h 3248331"/>
              <a:gd name="connsiteX4887" fmla="*/ 858625 w 3981571"/>
              <a:gd name="connsiteY4887" fmla="*/ 1372847 h 3248331"/>
              <a:gd name="connsiteX4888" fmla="*/ 859025 w 3981571"/>
              <a:gd name="connsiteY4888" fmla="*/ 1372847 h 3248331"/>
              <a:gd name="connsiteX4889" fmla="*/ 859025 w 3981571"/>
              <a:gd name="connsiteY4889" fmla="*/ 1372079 h 3248331"/>
              <a:gd name="connsiteX4890" fmla="*/ 859079 w 3981571"/>
              <a:gd name="connsiteY4890" fmla="*/ 1372079 h 3248331"/>
              <a:gd name="connsiteX4891" fmla="*/ 859079 w 3981571"/>
              <a:gd name="connsiteY4891" fmla="*/ 1371312 h 3248331"/>
              <a:gd name="connsiteX4892" fmla="*/ 859529 w 3981571"/>
              <a:gd name="connsiteY4892" fmla="*/ 1371312 h 3248331"/>
              <a:gd name="connsiteX4893" fmla="*/ 859529 w 3981571"/>
              <a:gd name="connsiteY4893" fmla="*/ 1370544 h 3248331"/>
              <a:gd name="connsiteX4894" fmla="*/ 860106 w 3981571"/>
              <a:gd name="connsiteY4894" fmla="*/ 1370544 h 3248331"/>
              <a:gd name="connsiteX4895" fmla="*/ 860106 w 3981571"/>
              <a:gd name="connsiteY4895" fmla="*/ 1369777 h 3248331"/>
              <a:gd name="connsiteX4896" fmla="*/ 860503 w 3981571"/>
              <a:gd name="connsiteY4896" fmla="*/ 1369777 h 3248331"/>
              <a:gd name="connsiteX4897" fmla="*/ 860503 w 3981571"/>
              <a:gd name="connsiteY4897" fmla="*/ 1369009 h 3248331"/>
              <a:gd name="connsiteX4898" fmla="*/ 861460 w 3981571"/>
              <a:gd name="connsiteY4898" fmla="*/ 1369009 h 3248331"/>
              <a:gd name="connsiteX4899" fmla="*/ 861460 w 3981571"/>
              <a:gd name="connsiteY4899" fmla="*/ 1368242 h 3248331"/>
              <a:gd name="connsiteX4900" fmla="*/ 863024 w 3981571"/>
              <a:gd name="connsiteY4900" fmla="*/ 1368242 h 3248331"/>
              <a:gd name="connsiteX4901" fmla="*/ 863024 w 3981571"/>
              <a:gd name="connsiteY4901" fmla="*/ 1367474 h 3248331"/>
              <a:gd name="connsiteX4902" fmla="*/ 863065 w 3981571"/>
              <a:gd name="connsiteY4902" fmla="*/ 1367474 h 3248331"/>
              <a:gd name="connsiteX4903" fmla="*/ 863065 w 3981571"/>
              <a:gd name="connsiteY4903" fmla="*/ 1366711 h 3248331"/>
              <a:gd name="connsiteX4904" fmla="*/ 863272 w 3981571"/>
              <a:gd name="connsiteY4904" fmla="*/ 1366711 h 3248331"/>
              <a:gd name="connsiteX4905" fmla="*/ 863272 w 3981571"/>
              <a:gd name="connsiteY4905" fmla="*/ 1365943 h 3248331"/>
              <a:gd name="connsiteX4906" fmla="*/ 863656 w 3981571"/>
              <a:gd name="connsiteY4906" fmla="*/ 1365943 h 3248331"/>
              <a:gd name="connsiteX4907" fmla="*/ 863656 w 3981571"/>
              <a:gd name="connsiteY4907" fmla="*/ 1365176 h 3248331"/>
              <a:gd name="connsiteX4908" fmla="*/ 863887 w 3981571"/>
              <a:gd name="connsiteY4908" fmla="*/ 1365176 h 3248331"/>
              <a:gd name="connsiteX4909" fmla="*/ 863887 w 3981571"/>
              <a:gd name="connsiteY4909" fmla="*/ 1364409 h 3248331"/>
              <a:gd name="connsiteX4910" fmla="*/ 864303 w 3981571"/>
              <a:gd name="connsiteY4910" fmla="*/ 1364409 h 3248331"/>
              <a:gd name="connsiteX4911" fmla="*/ 864303 w 3981571"/>
              <a:gd name="connsiteY4911" fmla="*/ 1363641 h 3248331"/>
              <a:gd name="connsiteX4912" fmla="*/ 865075 w 3981571"/>
              <a:gd name="connsiteY4912" fmla="*/ 1363641 h 3248331"/>
              <a:gd name="connsiteX4913" fmla="*/ 865075 w 3981571"/>
              <a:gd name="connsiteY4913" fmla="*/ 1362874 h 3248331"/>
              <a:gd name="connsiteX4914" fmla="*/ 865698 w 3981571"/>
              <a:gd name="connsiteY4914" fmla="*/ 1362874 h 3248331"/>
              <a:gd name="connsiteX4915" fmla="*/ 865698 w 3981571"/>
              <a:gd name="connsiteY4915" fmla="*/ 1362106 h 3248331"/>
              <a:gd name="connsiteX4916" fmla="*/ 866342 w 3981571"/>
              <a:gd name="connsiteY4916" fmla="*/ 1362106 h 3248331"/>
              <a:gd name="connsiteX4917" fmla="*/ 866342 w 3981571"/>
              <a:gd name="connsiteY4917" fmla="*/ 1361339 h 3248331"/>
              <a:gd name="connsiteX4918" fmla="*/ 866503 w 3981571"/>
              <a:gd name="connsiteY4918" fmla="*/ 1361339 h 3248331"/>
              <a:gd name="connsiteX4919" fmla="*/ 866503 w 3981571"/>
              <a:gd name="connsiteY4919" fmla="*/ 1360571 h 3248331"/>
              <a:gd name="connsiteX4920" fmla="*/ 866714 w 3981571"/>
              <a:gd name="connsiteY4920" fmla="*/ 1360571 h 3248331"/>
              <a:gd name="connsiteX4921" fmla="*/ 866714 w 3981571"/>
              <a:gd name="connsiteY4921" fmla="*/ 1359804 h 3248331"/>
              <a:gd name="connsiteX4922" fmla="*/ 866928 w 3981571"/>
              <a:gd name="connsiteY4922" fmla="*/ 1359804 h 3248331"/>
              <a:gd name="connsiteX4923" fmla="*/ 866928 w 3981571"/>
              <a:gd name="connsiteY4923" fmla="*/ 1359036 h 3248331"/>
              <a:gd name="connsiteX4924" fmla="*/ 867060 w 3981571"/>
              <a:gd name="connsiteY4924" fmla="*/ 1359036 h 3248331"/>
              <a:gd name="connsiteX4925" fmla="*/ 867060 w 3981571"/>
              <a:gd name="connsiteY4925" fmla="*/ 1358269 h 3248331"/>
              <a:gd name="connsiteX4926" fmla="*/ 867192 w 3981571"/>
              <a:gd name="connsiteY4926" fmla="*/ 1358269 h 3248331"/>
              <a:gd name="connsiteX4927" fmla="*/ 867192 w 3981571"/>
              <a:gd name="connsiteY4927" fmla="*/ 1357501 h 3248331"/>
              <a:gd name="connsiteX4928" fmla="*/ 867221 w 3981571"/>
              <a:gd name="connsiteY4928" fmla="*/ 1357501 h 3248331"/>
              <a:gd name="connsiteX4929" fmla="*/ 867221 w 3981571"/>
              <a:gd name="connsiteY4929" fmla="*/ 1356734 h 3248331"/>
              <a:gd name="connsiteX4930" fmla="*/ 867258 w 3981571"/>
              <a:gd name="connsiteY4930" fmla="*/ 1356734 h 3248331"/>
              <a:gd name="connsiteX4931" fmla="*/ 867258 w 3981571"/>
              <a:gd name="connsiteY4931" fmla="*/ 1355966 h 3248331"/>
              <a:gd name="connsiteX4932" fmla="*/ 867403 w 3981571"/>
              <a:gd name="connsiteY4932" fmla="*/ 1355966 h 3248331"/>
              <a:gd name="connsiteX4933" fmla="*/ 867403 w 3981571"/>
              <a:gd name="connsiteY4933" fmla="*/ 1355199 h 3248331"/>
              <a:gd name="connsiteX4934" fmla="*/ 867601 w 3981571"/>
              <a:gd name="connsiteY4934" fmla="*/ 1355199 h 3248331"/>
              <a:gd name="connsiteX4935" fmla="*/ 867601 w 3981571"/>
              <a:gd name="connsiteY4935" fmla="*/ 1354431 h 3248331"/>
              <a:gd name="connsiteX4936" fmla="*/ 867679 w 3981571"/>
              <a:gd name="connsiteY4936" fmla="*/ 1354431 h 3248331"/>
              <a:gd name="connsiteX4937" fmla="*/ 867679 w 3981571"/>
              <a:gd name="connsiteY4937" fmla="*/ 1353664 h 3248331"/>
              <a:gd name="connsiteX4938" fmla="*/ 867725 w 3981571"/>
              <a:gd name="connsiteY4938" fmla="*/ 1353664 h 3248331"/>
              <a:gd name="connsiteX4939" fmla="*/ 867725 w 3981571"/>
              <a:gd name="connsiteY4939" fmla="*/ 1352896 h 3248331"/>
              <a:gd name="connsiteX4940" fmla="*/ 868691 w 3981571"/>
              <a:gd name="connsiteY4940" fmla="*/ 1352896 h 3248331"/>
              <a:gd name="connsiteX4941" fmla="*/ 868691 w 3981571"/>
              <a:gd name="connsiteY4941" fmla="*/ 1352129 h 3248331"/>
              <a:gd name="connsiteX4942" fmla="*/ 869978 w 3981571"/>
              <a:gd name="connsiteY4942" fmla="*/ 1352129 h 3248331"/>
              <a:gd name="connsiteX4943" fmla="*/ 869978 w 3981571"/>
              <a:gd name="connsiteY4943" fmla="*/ 1351361 h 3248331"/>
              <a:gd name="connsiteX4944" fmla="*/ 870791 w 3981571"/>
              <a:gd name="connsiteY4944" fmla="*/ 1351361 h 3248331"/>
              <a:gd name="connsiteX4945" fmla="*/ 870791 w 3981571"/>
              <a:gd name="connsiteY4945" fmla="*/ 1350594 h 3248331"/>
              <a:gd name="connsiteX4946" fmla="*/ 871716 w 3981571"/>
              <a:gd name="connsiteY4946" fmla="*/ 1350594 h 3248331"/>
              <a:gd name="connsiteX4947" fmla="*/ 871716 w 3981571"/>
              <a:gd name="connsiteY4947" fmla="*/ 1349826 h 3248331"/>
              <a:gd name="connsiteX4948" fmla="*/ 872818 w 3981571"/>
              <a:gd name="connsiteY4948" fmla="*/ 1349826 h 3248331"/>
              <a:gd name="connsiteX4949" fmla="*/ 872818 w 3981571"/>
              <a:gd name="connsiteY4949" fmla="*/ 1349059 h 3248331"/>
              <a:gd name="connsiteX4950" fmla="*/ 873994 w 3981571"/>
              <a:gd name="connsiteY4950" fmla="*/ 1349059 h 3248331"/>
              <a:gd name="connsiteX4951" fmla="*/ 873994 w 3981571"/>
              <a:gd name="connsiteY4951" fmla="*/ 1348291 h 3248331"/>
              <a:gd name="connsiteX4952" fmla="*/ 874448 w 3981571"/>
              <a:gd name="connsiteY4952" fmla="*/ 1348291 h 3248331"/>
              <a:gd name="connsiteX4953" fmla="*/ 874448 w 3981571"/>
              <a:gd name="connsiteY4953" fmla="*/ 1347524 h 3248331"/>
              <a:gd name="connsiteX4954" fmla="*/ 874840 w 3981571"/>
              <a:gd name="connsiteY4954" fmla="*/ 1347524 h 3248331"/>
              <a:gd name="connsiteX4955" fmla="*/ 874840 w 3981571"/>
              <a:gd name="connsiteY4955" fmla="*/ 1346756 h 3248331"/>
              <a:gd name="connsiteX4956" fmla="*/ 874951 w 3981571"/>
              <a:gd name="connsiteY4956" fmla="*/ 1346756 h 3248331"/>
              <a:gd name="connsiteX4957" fmla="*/ 874951 w 3981571"/>
              <a:gd name="connsiteY4957" fmla="*/ 1345989 h 3248331"/>
              <a:gd name="connsiteX4958" fmla="*/ 875054 w 3981571"/>
              <a:gd name="connsiteY4958" fmla="*/ 1345989 h 3248331"/>
              <a:gd name="connsiteX4959" fmla="*/ 875054 w 3981571"/>
              <a:gd name="connsiteY4959" fmla="*/ 1345221 h 3248331"/>
              <a:gd name="connsiteX4960" fmla="*/ 875215 w 3981571"/>
              <a:gd name="connsiteY4960" fmla="*/ 1345221 h 3248331"/>
              <a:gd name="connsiteX4961" fmla="*/ 875215 w 3981571"/>
              <a:gd name="connsiteY4961" fmla="*/ 1344454 h 3248331"/>
              <a:gd name="connsiteX4962" fmla="*/ 875285 w 3981571"/>
              <a:gd name="connsiteY4962" fmla="*/ 1344454 h 3248331"/>
              <a:gd name="connsiteX4963" fmla="*/ 875285 w 3981571"/>
              <a:gd name="connsiteY4963" fmla="*/ 1343687 h 3248331"/>
              <a:gd name="connsiteX4964" fmla="*/ 875830 w 3981571"/>
              <a:gd name="connsiteY4964" fmla="*/ 1343687 h 3248331"/>
              <a:gd name="connsiteX4965" fmla="*/ 875830 w 3981571"/>
              <a:gd name="connsiteY4965" fmla="*/ 1342919 h 3248331"/>
              <a:gd name="connsiteX4966" fmla="*/ 875962 w 3981571"/>
              <a:gd name="connsiteY4966" fmla="*/ 1342919 h 3248331"/>
              <a:gd name="connsiteX4967" fmla="*/ 875962 w 3981571"/>
              <a:gd name="connsiteY4967" fmla="*/ 1342152 h 3248331"/>
              <a:gd name="connsiteX4968" fmla="*/ 876858 w 3981571"/>
              <a:gd name="connsiteY4968" fmla="*/ 1342152 h 3248331"/>
              <a:gd name="connsiteX4969" fmla="*/ 876858 w 3981571"/>
              <a:gd name="connsiteY4969" fmla="*/ 1341384 h 3248331"/>
              <a:gd name="connsiteX4970" fmla="*/ 877139 w 3981571"/>
              <a:gd name="connsiteY4970" fmla="*/ 1341384 h 3248331"/>
              <a:gd name="connsiteX4971" fmla="*/ 877139 w 3981571"/>
              <a:gd name="connsiteY4971" fmla="*/ 1340617 h 3248331"/>
              <a:gd name="connsiteX4972" fmla="*/ 877403 w 3981571"/>
              <a:gd name="connsiteY4972" fmla="*/ 1340617 h 3248331"/>
              <a:gd name="connsiteX4973" fmla="*/ 877403 w 3981571"/>
              <a:gd name="connsiteY4973" fmla="*/ 1339849 h 3248331"/>
              <a:gd name="connsiteX4974" fmla="*/ 877613 w 3981571"/>
              <a:gd name="connsiteY4974" fmla="*/ 1339849 h 3248331"/>
              <a:gd name="connsiteX4975" fmla="*/ 877613 w 3981571"/>
              <a:gd name="connsiteY4975" fmla="*/ 1339082 h 3248331"/>
              <a:gd name="connsiteX4976" fmla="*/ 877638 w 3981571"/>
              <a:gd name="connsiteY4976" fmla="*/ 1339082 h 3248331"/>
              <a:gd name="connsiteX4977" fmla="*/ 877638 w 3981571"/>
              <a:gd name="connsiteY4977" fmla="*/ 1338314 h 3248331"/>
              <a:gd name="connsiteX4978" fmla="*/ 878075 w 3981571"/>
              <a:gd name="connsiteY4978" fmla="*/ 1338314 h 3248331"/>
              <a:gd name="connsiteX4979" fmla="*/ 878075 w 3981571"/>
              <a:gd name="connsiteY4979" fmla="*/ 1337547 h 3248331"/>
              <a:gd name="connsiteX4980" fmla="*/ 878467 w 3981571"/>
              <a:gd name="connsiteY4980" fmla="*/ 1337547 h 3248331"/>
              <a:gd name="connsiteX4981" fmla="*/ 878467 w 3981571"/>
              <a:gd name="connsiteY4981" fmla="*/ 1336783 h 3248331"/>
              <a:gd name="connsiteX4982" fmla="*/ 879091 w 3981571"/>
              <a:gd name="connsiteY4982" fmla="*/ 1336783 h 3248331"/>
              <a:gd name="connsiteX4983" fmla="*/ 879091 w 3981571"/>
              <a:gd name="connsiteY4983" fmla="*/ 1336016 h 3248331"/>
              <a:gd name="connsiteX4984" fmla="*/ 879656 w 3981571"/>
              <a:gd name="connsiteY4984" fmla="*/ 1336016 h 3248331"/>
              <a:gd name="connsiteX4985" fmla="*/ 879656 w 3981571"/>
              <a:gd name="connsiteY4985" fmla="*/ 1335244 h 3248331"/>
              <a:gd name="connsiteX4986" fmla="*/ 880353 w 3981571"/>
              <a:gd name="connsiteY4986" fmla="*/ 1335244 h 3248331"/>
              <a:gd name="connsiteX4987" fmla="*/ 880353 w 3981571"/>
              <a:gd name="connsiteY4987" fmla="*/ 1334477 h 3248331"/>
              <a:gd name="connsiteX4988" fmla="*/ 880523 w 3981571"/>
              <a:gd name="connsiteY4988" fmla="*/ 1334477 h 3248331"/>
              <a:gd name="connsiteX4989" fmla="*/ 880523 w 3981571"/>
              <a:gd name="connsiteY4989" fmla="*/ 1333713 h 3248331"/>
              <a:gd name="connsiteX4990" fmla="*/ 881394 w 3981571"/>
              <a:gd name="connsiteY4990" fmla="*/ 1333713 h 3248331"/>
              <a:gd name="connsiteX4991" fmla="*/ 881394 w 3981571"/>
              <a:gd name="connsiteY4991" fmla="*/ 1332946 h 3248331"/>
              <a:gd name="connsiteX4992" fmla="*/ 882248 w 3981571"/>
              <a:gd name="connsiteY4992" fmla="*/ 1332946 h 3248331"/>
              <a:gd name="connsiteX4993" fmla="*/ 882248 w 3981571"/>
              <a:gd name="connsiteY4993" fmla="*/ 1332179 h 3248331"/>
              <a:gd name="connsiteX4994" fmla="*/ 882504 w 3981571"/>
              <a:gd name="connsiteY4994" fmla="*/ 1332179 h 3248331"/>
              <a:gd name="connsiteX4995" fmla="*/ 882504 w 3981571"/>
              <a:gd name="connsiteY4995" fmla="*/ 1331411 h 3248331"/>
              <a:gd name="connsiteX4996" fmla="*/ 882512 w 3981571"/>
              <a:gd name="connsiteY4996" fmla="*/ 1331411 h 3248331"/>
              <a:gd name="connsiteX4997" fmla="*/ 882512 w 3981571"/>
              <a:gd name="connsiteY4997" fmla="*/ 1330643 h 3248331"/>
              <a:gd name="connsiteX4998" fmla="*/ 882706 w 3981571"/>
              <a:gd name="connsiteY4998" fmla="*/ 1330643 h 3248331"/>
              <a:gd name="connsiteX4999" fmla="*/ 882706 w 3981571"/>
              <a:gd name="connsiteY4999" fmla="*/ 1329876 h 3248331"/>
              <a:gd name="connsiteX5000" fmla="*/ 882722 w 3981571"/>
              <a:gd name="connsiteY5000" fmla="*/ 1329876 h 3248331"/>
              <a:gd name="connsiteX5001" fmla="*/ 882722 w 3981571"/>
              <a:gd name="connsiteY5001" fmla="*/ 1329109 h 3248331"/>
              <a:gd name="connsiteX5002" fmla="*/ 883143 w 3981571"/>
              <a:gd name="connsiteY5002" fmla="*/ 1329109 h 3248331"/>
              <a:gd name="connsiteX5003" fmla="*/ 883143 w 3981571"/>
              <a:gd name="connsiteY5003" fmla="*/ 1328341 h 3248331"/>
              <a:gd name="connsiteX5004" fmla="*/ 883147 w 3981571"/>
              <a:gd name="connsiteY5004" fmla="*/ 1328341 h 3248331"/>
              <a:gd name="connsiteX5005" fmla="*/ 883147 w 3981571"/>
              <a:gd name="connsiteY5005" fmla="*/ 1327574 h 3248331"/>
              <a:gd name="connsiteX5006" fmla="*/ 883407 w 3981571"/>
              <a:gd name="connsiteY5006" fmla="*/ 1327574 h 3248331"/>
              <a:gd name="connsiteX5007" fmla="*/ 883407 w 3981571"/>
              <a:gd name="connsiteY5007" fmla="*/ 1326806 h 3248331"/>
              <a:gd name="connsiteX5008" fmla="*/ 884423 w 3981571"/>
              <a:gd name="connsiteY5008" fmla="*/ 1326806 h 3248331"/>
              <a:gd name="connsiteX5009" fmla="*/ 884423 w 3981571"/>
              <a:gd name="connsiteY5009" fmla="*/ 1326039 h 3248331"/>
              <a:gd name="connsiteX5010" fmla="*/ 885871 w 3981571"/>
              <a:gd name="connsiteY5010" fmla="*/ 1326039 h 3248331"/>
              <a:gd name="connsiteX5011" fmla="*/ 885871 w 3981571"/>
              <a:gd name="connsiteY5011" fmla="*/ 1325271 h 3248331"/>
              <a:gd name="connsiteX5012" fmla="*/ 886045 w 3981571"/>
              <a:gd name="connsiteY5012" fmla="*/ 1325271 h 3248331"/>
              <a:gd name="connsiteX5013" fmla="*/ 886045 w 3981571"/>
              <a:gd name="connsiteY5013" fmla="*/ 1324504 h 3248331"/>
              <a:gd name="connsiteX5014" fmla="*/ 886276 w 3981571"/>
              <a:gd name="connsiteY5014" fmla="*/ 1324504 h 3248331"/>
              <a:gd name="connsiteX5015" fmla="*/ 886276 w 3981571"/>
              <a:gd name="connsiteY5015" fmla="*/ 1323736 h 3248331"/>
              <a:gd name="connsiteX5016" fmla="*/ 886428 w 3981571"/>
              <a:gd name="connsiteY5016" fmla="*/ 1323736 h 3248331"/>
              <a:gd name="connsiteX5017" fmla="*/ 886428 w 3981571"/>
              <a:gd name="connsiteY5017" fmla="*/ 1322969 h 3248331"/>
              <a:gd name="connsiteX5018" fmla="*/ 886552 w 3981571"/>
              <a:gd name="connsiteY5018" fmla="*/ 1322969 h 3248331"/>
              <a:gd name="connsiteX5019" fmla="*/ 886552 w 3981571"/>
              <a:gd name="connsiteY5019" fmla="*/ 1322201 h 3248331"/>
              <a:gd name="connsiteX5020" fmla="*/ 887691 w 3981571"/>
              <a:gd name="connsiteY5020" fmla="*/ 1322201 h 3248331"/>
              <a:gd name="connsiteX5021" fmla="*/ 887691 w 3981571"/>
              <a:gd name="connsiteY5021" fmla="*/ 1321434 h 3248331"/>
              <a:gd name="connsiteX5022" fmla="*/ 887737 w 3981571"/>
              <a:gd name="connsiteY5022" fmla="*/ 1321434 h 3248331"/>
              <a:gd name="connsiteX5023" fmla="*/ 887737 w 3981571"/>
              <a:gd name="connsiteY5023" fmla="*/ 1320666 h 3248331"/>
              <a:gd name="connsiteX5024" fmla="*/ 887745 w 3981571"/>
              <a:gd name="connsiteY5024" fmla="*/ 1320666 h 3248331"/>
              <a:gd name="connsiteX5025" fmla="*/ 887745 w 3981571"/>
              <a:gd name="connsiteY5025" fmla="*/ 1319899 h 3248331"/>
              <a:gd name="connsiteX5026" fmla="*/ 888768 w 3981571"/>
              <a:gd name="connsiteY5026" fmla="*/ 1319899 h 3248331"/>
              <a:gd name="connsiteX5027" fmla="*/ 888768 w 3981571"/>
              <a:gd name="connsiteY5027" fmla="*/ 1319131 h 3248331"/>
              <a:gd name="connsiteX5028" fmla="*/ 889251 w 3981571"/>
              <a:gd name="connsiteY5028" fmla="*/ 1319131 h 3248331"/>
              <a:gd name="connsiteX5029" fmla="*/ 889251 w 3981571"/>
              <a:gd name="connsiteY5029" fmla="*/ 1318364 h 3248331"/>
              <a:gd name="connsiteX5030" fmla="*/ 889573 w 3981571"/>
              <a:gd name="connsiteY5030" fmla="*/ 1318364 h 3248331"/>
              <a:gd name="connsiteX5031" fmla="*/ 889573 w 3981571"/>
              <a:gd name="connsiteY5031" fmla="*/ 1317596 h 3248331"/>
              <a:gd name="connsiteX5032" fmla="*/ 889813 w 3981571"/>
              <a:gd name="connsiteY5032" fmla="*/ 1317596 h 3248331"/>
              <a:gd name="connsiteX5033" fmla="*/ 889813 w 3981571"/>
              <a:gd name="connsiteY5033" fmla="*/ 1316829 h 3248331"/>
              <a:gd name="connsiteX5034" fmla="*/ 890064 w 3981571"/>
              <a:gd name="connsiteY5034" fmla="*/ 1316829 h 3248331"/>
              <a:gd name="connsiteX5035" fmla="*/ 890064 w 3981571"/>
              <a:gd name="connsiteY5035" fmla="*/ 1316061 h 3248331"/>
              <a:gd name="connsiteX5036" fmla="*/ 890869 w 3981571"/>
              <a:gd name="connsiteY5036" fmla="*/ 1316061 h 3248331"/>
              <a:gd name="connsiteX5037" fmla="*/ 890869 w 3981571"/>
              <a:gd name="connsiteY5037" fmla="*/ 1315294 h 3248331"/>
              <a:gd name="connsiteX5038" fmla="*/ 891335 w 3981571"/>
              <a:gd name="connsiteY5038" fmla="*/ 1315294 h 3248331"/>
              <a:gd name="connsiteX5039" fmla="*/ 891335 w 3981571"/>
              <a:gd name="connsiteY5039" fmla="*/ 1314526 h 3248331"/>
              <a:gd name="connsiteX5040" fmla="*/ 891488 w 3981571"/>
              <a:gd name="connsiteY5040" fmla="*/ 1314526 h 3248331"/>
              <a:gd name="connsiteX5041" fmla="*/ 891488 w 3981571"/>
              <a:gd name="connsiteY5041" fmla="*/ 1313759 h 3248331"/>
              <a:gd name="connsiteX5042" fmla="*/ 892070 w 3981571"/>
              <a:gd name="connsiteY5042" fmla="*/ 1313759 h 3248331"/>
              <a:gd name="connsiteX5043" fmla="*/ 892070 w 3981571"/>
              <a:gd name="connsiteY5043" fmla="*/ 1312992 h 3248331"/>
              <a:gd name="connsiteX5044" fmla="*/ 892433 w 3981571"/>
              <a:gd name="connsiteY5044" fmla="*/ 1312992 h 3248331"/>
              <a:gd name="connsiteX5045" fmla="*/ 892433 w 3981571"/>
              <a:gd name="connsiteY5045" fmla="*/ 1312224 h 3248331"/>
              <a:gd name="connsiteX5046" fmla="*/ 892475 w 3981571"/>
              <a:gd name="connsiteY5046" fmla="*/ 1312224 h 3248331"/>
              <a:gd name="connsiteX5047" fmla="*/ 892475 w 3981571"/>
              <a:gd name="connsiteY5047" fmla="*/ 1311456 h 3248331"/>
              <a:gd name="connsiteX5048" fmla="*/ 893172 w 3981571"/>
              <a:gd name="connsiteY5048" fmla="*/ 1311456 h 3248331"/>
              <a:gd name="connsiteX5049" fmla="*/ 893172 w 3981571"/>
              <a:gd name="connsiteY5049" fmla="*/ 1310689 h 3248331"/>
              <a:gd name="connsiteX5050" fmla="*/ 893634 w 3981571"/>
              <a:gd name="connsiteY5050" fmla="*/ 1310689 h 3248331"/>
              <a:gd name="connsiteX5051" fmla="*/ 893634 w 3981571"/>
              <a:gd name="connsiteY5051" fmla="*/ 1309922 h 3248331"/>
              <a:gd name="connsiteX5052" fmla="*/ 893853 w 3981571"/>
              <a:gd name="connsiteY5052" fmla="*/ 1309922 h 3248331"/>
              <a:gd name="connsiteX5053" fmla="*/ 893853 w 3981571"/>
              <a:gd name="connsiteY5053" fmla="*/ 1309154 h 3248331"/>
              <a:gd name="connsiteX5054" fmla="*/ 894039 w 3981571"/>
              <a:gd name="connsiteY5054" fmla="*/ 1309154 h 3248331"/>
              <a:gd name="connsiteX5055" fmla="*/ 894039 w 3981571"/>
              <a:gd name="connsiteY5055" fmla="*/ 1308387 h 3248331"/>
              <a:gd name="connsiteX5056" fmla="*/ 894311 w 3981571"/>
              <a:gd name="connsiteY5056" fmla="*/ 1308387 h 3248331"/>
              <a:gd name="connsiteX5057" fmla="*/ 894311 w 3981571"/>
              <a:gd name="connsiteY5057" fmla="*/ 1307619 h 3248331"/>
              <a:gd name="connsiteX5058" fmla="*/ 895033 w 3981571"/>
              <a:gd name="connsiteY5058" fmla="*/ 1307619 h 3248331"/>
              <a:gd name="connsiteX5059" fmla="*/ 895033 w 3981571"/>
              <a:gd name="connsiteY5059" fmla="*/ 1306852 h 3248331"/>
              <a:gd name="connsiteX5060" fmla="*/ 895648 w 3981571"/>
              <a:gd name="connsiteY5060" fmla="*/ 1306852 h 3248331"/>
              <a:gd name="connsiteX5061" fmla="*/ 895648 w 3981571"/>
              <a:gd name="connsiteY5061" fmla="*/ 1306084 h 3248331"/>
              <a:gd name="connsiteX5062" fmla="*/ 895702 w 3981571"/>
              <a:gd name="connsiteY5062" fmla="*/ 1306084 h 3248331"/>
              <a:gd name="connsiteX5063" fmla="*/ 895702 w 3981571"/>
              <a:gd name="connsiteY5063" fmla="*/ 1305317 h 3248331"/>
              <a:gd name="connsiteX5064" fmla="*/ 895855 w 3981571"/>
              <a:gd name="connsiteY5064" fmla="*/ 1305317 h 3248331"/>
              <a:gd name="connsiteX5065" fmla="*/ 895855 w 3981571"/>
              <a:gd name="connsiteY5065" fmla="*/ 1304549 h 3248331"/>
              <a:gd name="connsiteX5066" fmla="*/ 896701 w 3981571"/>
              <a:gd name="connsiteY5066" fmla="*/ 1304549 h 3248331"/>
              <a:gd name="connsiteX5067" fmla="*/ 896701 w 3981571"/>
              <a:gd name="connsiteY5067" fmla="*/ 1303786 h 3248331"/>
              <a:gd name="connsiteX5068" fmla="*/ 896903 w 3981571"/>
              <a:gd name="connsiteY5068" fmla="*/ 1303786 h 3248331"/>
              <a:gd name="connsiteX5069" fmla="*/ 896903 w 3981571"/>
              <a:gd name="connsiteY5069" fmla="*/ 1303018 h 3248331"/>
              <a:gd name="connsiteX5070" fmla="*/ 896927 w 3981571"/>
              <a:gd name="connsiteY5070" fmla="*/ 1303018 h 3248331"/>
              <a:gd name="connsiteX5071" fmla="*/ 896927 w 3981571"/>
              <a:gd name="connsiteY5071" fmla="*/ 1302251 h 3248331"/>
              <a:gd name="connsiteX5072" fmla="*/ 897241 w 3981571"/>
              <a:gd name="connsiteY5072" fmla="*/ 1302251 h 3248331"/>
              <a:gd name="connsiteX5073" fmla="*/ 897241 w 3981571"/>
              <a:gd name="connsiteY5073" fmla="*/ 1301483 h 3248331"/>
              <a:gd name="connsiteX5074" fmla="*/ 898677 w 3981571"/>
              <a:gd name="connsiteY5074" fmla="*/ 1301483 h 3248331"/>
              <a:gd name="connsiteX5075" fmla="*/ 898677 w 3981571"/>
              <a:gd name="connsiteY5075" fmla="*/ 1300716 h 3248331"/>
              <a:gd name="connsiteX5076" fmla="*/ 898768 w 3981571"/>
              <a:gd name="connsiteY5076" fmla="*/ 1300716 h 3248331"/>
              <a:gd name="connsiteX5077" fmla="*/ 898768 w 3981571"/>
              <a:gd name="connsiteY5077" fmla="*/ 1299948 h 3248331"/>
              <a:gd name="connsiteX5078" fmla="*/ 898950 w 3981571"/>
              <a:gd name="connsiteY5078" fmla="*/ 1299948 h 3248331"/>
              <a:gd name="connsiteX5079" fmla="*/ 898950 w 3981571"/>
              <a:gd name="connsiteY5079" fmla="*/ 1299181 h 3248331"/>
              <a:gd name="connsiteX5080" fmla="*/ 899226 w 3981571"/>
              <a:gd name="connsiteY5080" fmla="*/ 1299181 h 3248331"/>
              <a:gd name="connsiteX5081" fmla="*/ 899226 w 3981571"/>
              <a:gd name="connsiteY5081" fmla="*/ 1298414 h 3248331"/>
              <a:gd name="connsiteX5082" fmla="*/ 899528 w 3981571"/>
              <a:gd name="connsiteY5082" fmla="*/ 1298414 h 3248331"/>
              <a:gd name="connsiteX5083" fmla="*/ 899528 w 3981571"/>
              <a:gd name="connsiteY5083" fmla="*/ 1297646 h 3248331"/>
              <a:gd name="connsiteX5084" fmla="*/ 899643 w 3981571"/>
              <a:gd name="connsiteY5084" fmla="*/ 1297646 h 3248331"/>
              <a:gd name="connsiteX5085" fmla="*/ 899643 w 3981571"/>
              <a:gd name="connsiteY5085" fmla="*/ 1296879 h 3248331"/>
              <a:gd name="connsiteX5086" fmla="*/ 899907 w 3981571"/>
              <a:gd name="connsiteY5086" fmla="*/ 1296879 h 3248331"/>
              <a:gd name="connsiteX5087" fmla="*/ 899907 w 3981571"/>
              <a:gd name="connsiteY5087" fmla="*/ 1296111 h 3248331"/>
              <a:gd name="connsiteX5088" fmla="*/ 900629 w 3981571"/>
              <a:gd name="connsiteY5088" fmla="*/ 1296111 h 3248331"/>
              <a:gd name="connsiteX5089" fmla="*/ 900629 w 3981571"/>
              <a:gd name="connsiteY5089" fmla="*/ 1295344 h 3248331"/>
              <a:gd name="connsiteX5090" fmla="*/ 900774 w 3981571"/>
              <a:gd name="connsiteY5090" fmla="*/ 1295344 h 3248331"/>
              <a:gd name="connsiteX5091" fmla="*/ 900774 w 3981571"/>
              <a:gd name="connsiteY5091" fmla="*/ 1294576 h 3248331"/>
              <a:gd name="connsiteX5092" fmla="*/ 901220 w 3981571"/>
              <a:gd name="connsiteY5092" fmla="*/ 1294576 h 3248331"/>
              <a:gd name="connsiteX5093" fmla="*/ 901220 w 3981571"/>
              <a:gd name="connsiteY5093" fmla="*/ 1293809 h 3248331"/>
              <a:gd name="connsiteX5094" fmla="*/ 901649 w 3981571"/>
              <a:gd name="connsiteY5094" fmla="*/ 1293809 h 3248331"/>
              <a:gd name="connsiteX5095" fmla="*/ 901649 w 3981571"/>
              <a:gd name="connsiteY5095" fmla="*/ 1293041 h 3248331"/>
              <a:gd name="connsiteX5096" fmla="*/ 901797 w 3981571"/>
              <a:gd name="connsiteY5096" fmla="*/ 1293041 h 3248331"/>
              <a:gd name="connsiteX5097" fmla="*/ 901797 w 3981571"/>
              <a:gd name="connsiteY5097" fmla="*/ 1292274 h 3248331"/>
              <a:gd name="connsiteX5098" fmla="*/ 902041 w 3981571"/>
              <a:gd name="connsiteY5098" fmla="*/ 1292274 h 3248331"/>
              <a:gd name="connsiteX5099" fmla="*/ 902041 w 3981571"/>
              <a:gd name="connsiteY5099" fmla="*/ 1291506 h 3248331"/>
              <a:gd name="connsiteX5100" fmla="*/ 902433 w 3981571"/>
              <a:gd name="connsiteY5100" fmla="*/ 1291506 h 3248331"/>
              <a:gd name="connsiteX5101" fmla="*/ 902433 w 3981571"/>
              <a:gd name="connsiteY5101" fmla="*/ 1290739 h 3248331"/>
              <a:gd name="connsiteX5102" fmla="*/ 903304 w 3981571"/>
              <a:gd name="connsiteY5102" fmla="*/ 1290739 h 3248331"/>
              <a:gd name="connsiteX5103" fmla="*/ 903304 w 3981571"/>
              <a:gd name="connsiteY5103" fmla="*/ 1289971 h 3248331"/>
              <a:gd name="connsiteX5104" fmla="*/ 903349 w 3981571"/>
              <a:gd name="connsiteY5104" fmla="*/ 1289971 h 3248331"/>
              <a:gd name="connsiteX5105" fmla="*/ 903349 w 3981571"/>
              <a:gd name="connsiteY5105" fmla="*/ 1289204 h 3248331"/>
              <a:gd name="connsiteX5106" fmla="*/ 904406 w 3981571"/>
              <a:gd name="connsiteY5106" fmla="*/ 1289204 h 3248331"/>
              <a:gd name="connsiteX5107" fmla="*/ 904406 w 3981571"/>
              <a:gd name="connsiteY5107" fmla="*/ 1288436 h 3248331"/>
              <a:gd name="connsiteX5108" fmla="*/ 904422 w 3981571"/>
              <a:gd name="connsiteY5108" fmla="*/ 1288436 h 3248331"/>
              <a:gd name="connsiteX5109" fmla="*/ 904422 w 3981571"/>
              <a:gd name="connsiteY5109" fmla="*/ 1287669 h 3248331"/>
              <a:gd name="connsiteX5110" fmla="*/ 904529 w 3981571"/>
              <a:gd name="connsiteY5110" fmla="*/ 1287669 h 3248331"/>
              <a:gd name="connsiteX5111" fmla="*/ 904529 w 3981571"/>
              <a:gd name="connsiteY5111" fmla="*/ 1286901 h 3248331"/>
              <a:gd name="connsiteX5112" fmla="*/ 904690 w 3981571"/>
              <a:gd name="connsiteY5112" fmla="*/ 1286901 h 3248331"/>
              <a:gd name="connsiteX5113" fmla="*/ 904690 w 3981571"/>
              <a:gd name="connsiteY5113" fmla="*/ 1286134 h 3248331"/>
              <a:gd name="connsiteX5114" fmla="*/ 905219 w 3981571"/>
              <a:gd name="connsiteY5114" fmla="*/ 1286134 h 3248331"/>
              <a:gd name="connsiteX5115" fmla="*/ 905219 w 3981571"/>
              <a:gd name="connsiteY5115" fmla="*/ 1285366 h 3248331"/>
              <a:gd name="connsiteX5116" fmla="*/ 905660 w 3981571"/>
              <a:gd name="connsiteY5116" fmla="*/ 1285366 h 3248331"/>
              <a:gd name="connsiteX5117" fmla="*/ 905660 w 3981571"/>
              <a:gd name="connsiteY5117" fmla="*/ 1284599 h 3248331"/>
              <a:gd name="connsiteX5118" fmla="*/ 905780 w 3981571"/>
              <a:gd name="connsiteY5118" fmla="*/ 1284599 h 3248331"/>
              <a:gd name="connsiteX5119" fmla="*/ 905780 w 3981571"/>
              <a:gd name="connsiteY5119" fmla="*/ 1283831 h 3248331"/>
              <a:gd name="connsiteX5120" fmla="*/ 905805 w 3981571"/>
              <a:gd name="connsiteY5120" fmla="*/ 1283831 h 3248331"/>
              <a:gd name="connsiteX5121" fmla="*/ 905805 w 3981571"/>
              <a:gd name="connsiteY5121" fmla="*/ 1283064 h 3248331"/>
              <a:gd name="connsiteX5122" fmla="*/ 906292 w 3981571"/>
              <a:gd name="connsiteY5122" fmla="*/ 1283064 h 3248331"/>
              <a:gd name="connsiteX5123" fmla="*/ 906292 w 3981571"/>
              <a:gd name="connsiteY5123" fmla="*/ 1282296 h 3248331"/>
              <a:gd name="connsiteX5124" fmla="*/ 906601 w 3981571"/>
              <a:gd name="connsiteY5124" fmla="*/ 1282296 h 3248331"/>
              <a:gd name="connsiteX5125" fmla="*/ 906601 w 3981571"/>
              <a:gd name="connsiteY5125" fmla="*/ 1281529 h 3248331"/>
              <a:gd name="connsiteX5126" fmla="*/ 906725 w 3981571"/>
              <a:gd name="connsiteY5126" fmla="*/ 1281529 h 3248331"/>
              <a:gd name="connsiteX5127" fmla="*/ 906725 w 3981571"/>
              <a:gd name="connsiteY5127" fmla="*/ 1280761 h 3248331"/>
              <a:gd name="connsiteX5128" fmla="*/ 907460 w 3981571"/>
              <a:gd name="connsiteY5128" fmla="*/ 1280761 h 3248331"/>
              <a:gd name="connsiteX5129" fmla="*/ 907460 w 3981571"/>
              <a:gd name="connsiteY5129" fmla="*/ 1279994 h 3248331"/>
              <a:gd name="connsiteX5130" fmla="*/ 907534 w 3981571"/>
              <a:gd name="connsiteY5130" fmla="*/ 1279994 h 3248331"/>
              <a:gd name="connsiteX5131" fmla="*/ 907534 w 3981571"/>
              <a:gd name="connsiteY5131" fmla="*/ 1279227 h 3248331"/>
              <a:gd name="connsiteX5132" fmla="*/ 907542 w 3981571"/>
              <a:gd name="connsiteY5132" fmla="*/ 1279227 h 3248331"/>
              <a:gd name="connsiteX5133" fmla="*/ 907542 w 3981571"/>
              <a:gd name="connsiteY5133" fmla="*/ 1278459 h 3248331"/>
              <a:gd name="connsiteX5134" fmla="*/ 908215 w 3981571"/>
              <a:gd name="connsiteY5134" fmla="*/ 1278459 h 3248331"/>
              <a:gd name="connsiteX5135" fmla="*/ 908215 w 3981571"/>
              <a:gd name="connsiteY5135" fmla="*/ 1277692 h 3248331"/>
              <a:gd name="connsiteX5136" fmla="*/ 909651 w 3981571"/>
              <a:gd name="connsiteY5136" fmla="*/ 1277692 h 3248331"/>
              <a:gd name="connsiteX5137" fmla="*/ 909651 w 3981571"/>
              <a:gd name="connsiteY5137" fmla="*/ 1276924 h 3248331"/>
              <a:gd name="connsiteX5138" fmla="*/ 910241 w 3981571"/>
              <a:gd name="connsiteY5138" fmla="*/ 1276924 h 3248331"/>
              <a:gd name="connsiteX5139" fmla="*/ 910241 w 3981571"/>
              <a:gd name="connsiteY5139" fmla="*/ 1276157 h 3248331"/>
              <a:gd name="connsiteX5140" fmla="*/ 910741 w 3981571"/>
              <a:gd name="connsiteY5140" fmla="*/ 1276157 h 3248331"/>
              <a:gd name="connsiteX5141" fmla="*/ 910741 w 3981571"/>
              <a:gd name="connsiteY5141" fmla="*/ 1275389 h 3248331"/>
              <a:gd name="connsiteX5142" fmla="*/ 911195 w 3981571"/>
              <a:gd name="connsiteY5142" fmla="*/ 1275389 h 3248331"/>
              <a:gd name="connsiteX5143" fmla="*/ 911195 w 3981571"/>
              <a:gd name="connsiteY5143" fmla="*/ 1274622 h 3248331"/>
              <a:gd name="connsiteX5144" fmla="*/ 911570 w 3981571"/>
              <a:gd name="connsiteY5144" fmla="*/ 1274622 h 3248331"/>
              <a:gd name="connsiteX5145" fmla="*/ 911570 w 3981571"/>
              <a:gd name="connsiteY5145" fmla="*/ 1273854 h 3248331"/>
              <a:gd name="connsiteX5146" fmla="*/ 912090 w 3981571"/>
              <a:gd name="connsiteY5146" fmla="*/ 1273854 h 3248331"/>
              <a:gd name="connsiteX5147" fmla="*/ 912090 w 3981571"/>
              <a:gd name="connsiteY5147" fmla="*/ 1273087 h 3248331"/>
              <a:gd name="connsiteX5148" fmla="*/ 912466 w 3981571"/>
              <a:gd name="connsiteY5148" fmla="*/ 1273087 h 3248331"/>
              <a:gd name="connsiteX5149" fmla="*/ 912466 w 3981571"/>
              <a:gd name="connsiteY5149" fmla="*/ 1272319 h 3248331"/>
              <a:gd name="connsiteX5150" fmla="*/ 914277 w 3981571"/>
              <a:gd name="connsiteY5150" fmla="*/ 1272319 h 3248331"/>
              <a:gd name="connsiteX5151" fmla="*/ 914277 w 3981571"/>
              <a:gd name="connsiteY5151" fmla="*/ 1271552 h 3248331"/>
              <a:gd name="connsiteX5152" fmla="*/ 915660 w 3981571"/>
              <a:gd name="connsiteY5152" fmla="*/ 1271552 h 3248331"/>
              <a:gd name="connsiteX5153" fmla="*/ 915660 w 3981571"/>
              <a:gd name="connsiteY5153" fmla="*/ 1270784 h 3248331"/>
              <a:gd name="connsiteX5154" fmla="*/ 915965 w 3981571"/>
              <a:gd name="connsiteY5154" fmla="*/ 1270784 h 3248331"/>
              <a:gd name="connsiteX5155" fmla="*/ 915965 w 3981571"/>
              <a:gd name="connsiteY5155" fmla="*/ 1270021 h 3248331"/>
              <a:gd name="connsiteX5156" fmla="*/ 916155 w 3981571"/>
              <a:gd name="connsiteY5156" fmla="*/ 1270021 h 3248331"/>
              <a:gd name="connsiteX5157" fmla="*/ 916155 w 3981571"/>
              <a:gd name="connsiteY5157" fmla="*/ 1269249 h 3248331"/>
              <a:gd name="connsiteX5158" fmla="*/ 916168 w 3981571"/>
              <a:gd name="connsiteY5158" fmla="*/ 1269249 h 3248331"/>
              <a:gd name="connsiteX5159" fmla="*/ 916168 w 3981571"/>
              <a:gd name="connsiteY5159" fmla="*/ 1268486 h 3248331"/>
              <a:gd name="connsiteX5160" fmla="*/ 916655 w 3981571"/>
              <a:gd name="connsiteY5160" fmla="*/ 1268486 h 3248331"/>
              <a:gd name="connsiteX5161" fmla="*/ 916655 w 3981571"/>
              <a:gd name="connsiteY5161" fmla="*/ 1267718 h 3248331"/>
              <a:gd name="connsiteX5162" fmla="*/ 916659 w 3981571"/>
              <a:gd name="connsiteY5162" fmla="*/ 1267718 h 3248331"/>
              <a:gd name="connsiteX5163" fmla="*/ 916659 w 3981571"/>
              <a:gd name="connsiteY5163" fmla="*/ 1266951 h 3248331"/>
              <a:gd name="connsiteX5164" fmla="*/ 916890 w 3981571"/>
              <a:gd name="connsiteY5164" fmla="*/ 1266951 h 3248331"/>
              <a:gd name="connsiteX5165" fmla="*/ 916890 w 3981571"/>
              <a:gd name="connsiteY5165" fmla="*/ 1266183 h 3248331"/>
              <a:gd name="connsiteX5166" fmla="*/ 917546 w 3981571"/>
              <a:gd name="connsiteY5166" fmla="*/ 1266183 h 3248331"/>
              <a:gd name="connsiteX5167" fmla="*/ 917546 w 3981571"/>
              <a:gd name="connsiteY5167" fmla="*/ 1265416 h 3248331"/>
              <a:gd name="connsiteX5168" fmla="*/ 917583 w 3981571"/>
              <a:gd name="connsiteY5168" fmla="*/ 1265416 h 3248331"/>
              <a:gd name="connsiteX5169" fmla="*/ 917583 w 3981571"/>
              <a:gd name="connsiteY5169" fmla="*/ 1264649 h 3248331"/>
              <a:gd name="connsiteX5170" fmla="*/ 918025 w 3981571"/>
              <a:gd name="connsiteY5170" fmla="*/ 1264649 h 3248331"/>
              <a:gd name="connsiteX5171" fmla="*/ 918025 w 3981571"/>
              <a:gd name="connsiteY5171" fmla="*/ 1263881 h 3248331"/>
              <a:gd name="connsiteX5172" fmla="*/ 918524 w 3981571"/>
              <a:gd name="connsiteY5172" fmla="*/ 1263881 h 3248331"/>
              <a:gd name="connsiteX5173" fmla="*/ 918524 w 3981571"/>
              <a:gd name="connsiteY5173" fmla="*/ 1263114 h 3248331"/>
              <a:gd name="connsiteX5174" fmla="*/ 919036 w 3981571"/>
              <a:gd name="connsiteY5174" fmla="*/ 1263114 h 3248331"/>
              <a:gd name="connsiteX5175" fmla="*/ 919036 w 3981571"/>
              <a:gd name="connsiteY5175" fmla="*/ 1262346 h 3248331"/>
              <a:gd name="connsiteX5176" fmla="*/ 919246 w 3981571"/>
              <a:gd name="connsiteY5176" fmla="*/ 1262346 h 3248331"/>
              <a:gd name="connsiteX5177" fmla="*/ 919246 w 3981571"/>
              <a:gd name="connsiteY5177" fmla="*/ 1261579 h 3248331"/>
              <a:gd name="connsiteX5178" fmla="*/ 920703 w 3981571"/>
              <a:gd name="connsiteY5178" fmla="*/ 1261579 h 3248331"/>
              <a:gd name="connsiteX5179" fmla="*/ 920703 w 3981571"/>
              <a:gd name="connsiteY5179" fmla="*/ 1260811 h 3248331"/>
              <a:gd name="connsiteX5180" fmla="*/ 920720 w 3981571"/>
              <a:gd name="connsiteY5180" fmla="*/ 1260811 h 3248331"/>
              <a:gd name="connsiteX5181" fmla="*/ 920720 w 3981571"/>
              <a:gd name="connsiteY5181" fmla="*/ 1260044 h 3248331"/>
              <a:gd name="connsiteX5182" fmla="*/ 920901 w 3981571"/>
              <a:gd name="connsiteY5182" fmla="*/ 1260044 h 3248331"/>
              <a:gd name="connsiteX5183" fmla="*/ 920901 w 3981571"/>
              <a:gd name="connsiteY5183" fmla="*/ 1259276 h 3248331"/>
              <a:gd name="connsiteX5184" fmla="*/ 921797 w 3981571"/>
              <a:gd name="connsiteY5184" fmla="*/ 1259276 h 3248331"/>
              <a:gd name="connsiteX5185" fmla="*/ 921797 w 3981571"/>
              <a:gd name="connsiteY5185" fmla="*/ 1258509 h 3248331"/>
              <a:gd name="connsiteX5186" fmla="*/ 922280 w 3981571"/>
              <a:gd name="connsiteY5186" fmla="*/ 1258509 h 3248331"/>
              <a:gd name="connsiteX5187" fmla="*/ 922280 w 3981571"/>
              <a:gd name="connsiteY5187" fmla="*/ 1257741 h 3248331"/>
              <a:gd name="connsiteX5188" fmla="*/ 922416 w 3981571"/>
              <a:gd name="connsiteY5188" fmla="*/ 1257741 h 3248331"/>
              <a:gd name="connsiteX5189" fmla="*/ 922416 w 3981571"/>
              <a:gd name="connsiteY5189" fmla="*/ 1256974 h 3248331"/>
              <a:gd name="connsiteX5190" fmla="*/ 923460 w 3981571"/>
              <a:gd name="connsiteY5190" fmla="*/ 1256974 h 3248331"/>
              <a:gd name="connsiteX5191" fmla="*/ 923460 w 3981571"/>
              <a:gd name="connsiteY5191" fmla="*/ 1256206 h 3248331"/>
              <a:gd name="connsiteX5192" fmla="*/ 924504 w 3981571"/>
              <a:gd name="connsiteY5192" fmla="*/ 1256206 h 3248331"/>
              <a:gd name="connsiteX5193" fmla="*/ 924504 w 3981571"/>
              <a:gd name="connsiteY5193" fmla="*/ 1255439 h 3248331"/>
              <a:gd name="connsiteX5194" fmla="*/ 924525 w 3981571"/>
              <a:gd name="connsiteY5194" fmla="*/ 1255439 h 3248331"/>
              <a:gd name="connsiteX5195" fmla="*/ 924525 w 3981571"/>
              <a:gd name="connsiteY5195" fmla="*/ 1254671 h 3248331"/>
              <a:gd name="connsiteX5196" fmla="*/ 924587 w 3981571"/>
              <a:gd name="connsiteY5196" fmla="*/ 1254671 h 3248331"/>
              <a:gd name="connsiteX5197" fmla="*/ 924587 w 3981571"/>
              <a:gd name="connsiteY5197" fmla="*/ 1253904 h 3248331"/>
              <a:gd name="connsiteX5198" fmla="*/ 925074 w 3981571"/>
              <a:gd name="connsiteY5198" fmla="*/ 1253904 h 3248331"/>
              <a:gd name="connsiteX5199" fmla="*/ 925074 w 3981571"/>
              <a:gd name="connsiteY5199" fmla="*/ 1253136 h 3248331"/>
              <a:gd name="connsiteX5200" fmla="*/ 925507 w 3981571"/>
              <a:gd name="connsiteY5200" fmla="*/ 1253136 h 3248331"/>
              <a:gd name="connsiteX5201" fmla="*/ 925507 w 3981571"/>
              <a:gd name="connsiteY5201" fmla="*/ 1252369 h 3248331"/>
              <a:gd name="connsiteX5202" fmla="*/ 927224 w 3981571"/>
              <a:gd name="connsiteY5202" fmla="*/ 1252369 h 3248331"/>
              <a:gd name="connsiteX5203" fmla="*/ 927224 w 3981571"/>
              <a:gd name="connsiteY5203" fmla="*/ 1251601 h 3248331"/>
              <a:gd name="connsiteX5204" fmla="*/ 927385 w 3981571"/>
              <a:gd name="connsiteY5204" fmla="*/ 1251601 h 3248331"/>
              <a:gd name="connsiteX5205" fmla="*/ 927385 w 3981571"/>
              <a:gd name="connsiteY5205" fmla="*/ 1250834 h 3248331"/>
              <a:gd name="connsiteX5206" fmla="*/ 927736 w 3981571"/>
              <a:gd name="connsiteY5206" fmla="*/ 1250834 h 3248331"/>
              <a:gd name="connsiteX5207" fmla="*/ 927736 w 3981571"/>
              <a:gd name="connsiteY5207" fmla="*/ 1250066 h 3248331"/>
              <a:gd name="connsiteX5208" fmla="*/ 927843 w 3981571"/>
              <a:gd name="connsiteY5208" fmla="*/ 1250066 h 3248331"/>
              <a:gd name="connsiteX5209" fmla="*/ 927843 w 3981571"/>
              <a:gd name="connsiteY5209" fmla="*/ 1249299 h 3248331"/>
              <a:gd name="connsiteX5210" fmla="*/ 928437 w 3981571"/>
              <a:gd name="connsiteY5210" fmla="*/ 1249299 h 3248331"/>
              <a:gd name="connsiteX5211" fmla="*/ 928437 w 3981571"/>
              <a:gd name="connsiteY5211" fmla="*/ 1248531 h 3248331"/>
              <a:gd name="connsiteX5212" fmla="*/ 928714 w 3981571"/>
              <a:gd name="connsiteY5212" fmla="*/ 1248531 h 3248331"/>
              <a:gd name="connsiteX5213" fmla="*/ 928714 w 3981571"/>
              <a:gd name="connsiteY5213" fmla="*/ 1247764 h 3248331"/>
              <a:gd name="connsiteX5214" fmla="*/ 929263 w 3981571"/>
              <a:gd name="connsiteY5214" fmla="*/ 1247764 h 3248331"/>
              <a:gd name="connsiteX5215" fmla="*/ 929263 w 3981571"/>
              <a:gd name="connsiteY5215" fmla="*/ 1246996 h 3248331"/>
              <a:gd name="connsiteX5216" fmla="*/ 929733 w 3981571"/>
              <a:gd name="connsiteY5216" fmla="*/ 1246996 h 3248331"/>
              <a:gd name="connsiteX5217" fmla="*/ 929733 w 3981571"/>
              <a:gd name="connsiteY5217" fmla="*/ 1246229 h 3248331"/>
              <a:gd name="connsiteX5218" fmla="*/ 929779 w 3981571"/>
              <a:gd name="connsiteY5218" fmla="*/ 1246229 h 3248331"/>
              <a:gd name="connsiteX5219" fmla="*/ 929779 w 3981571"/>
              <a:gd name="connsiteY5219" fmla="*/ 1245462 h 3248331"/>
              <a:gd name="connsiteX5220" fmla="*/ 930913 w 3981571"/>
              <a:gd name="connsiteY5220" fmla="*/ 1245462 h 3248331"/>
              <a:gd name="connsiteX5221" fmla="*/ 930913 w 3981571"/>
              <a:gd name="connsiteY5221" fmla="*/ 1244694 h 3248331"/>
              <a:gd name="connsiteX5222" fmla="*/ 931046 w 3981571"/>
              <a:gd name="connsiteY5222" fmla="*/ 1244694 h 3248331"/>
              <a:gd name="connsiteX5223" fmla="*/ 931046 w 3981571"/>
              <a:gd name="connsiteY5223" fmla="*/ 1243927 h 3248331"/>
              <a:gd name="connsiteX5224" fmla="*/ 931380 w 3981571"/>
              <a:gd name="connsiteY5224" fmla="*/ 1243927 h 3248331"/>
              <a:gd name="connsiteX5225" fmla="*/ 931380 w 3981571"/>
              <a:gd name="connsiteY5225" fmla="*/ 1243159 h 3248331"/>
              <a:gd name="connsiteX5226" fmla="*/ 931401 w 3981571"/>
              <a:gd name="connsiteY5226" fmla="*/ 1243159 h 3248331"/>
              <a:gd name="connsiteX5227" fmla="*/ 931401 w 3981571"/>
              <a:gd name="connsiteY5227" fmla="*/ 1242392 h 3248331"/>
              <a:gd name="connsiteX5228" fmla="*/ 931739 w 3981571"/>
              <a:gd name="connsiteY5228" fmla="*/ 1242392 h 3248331"/>
              <a:gd name="connsiteX5229" fmla="*/ 931739 w 3981571"/>
              <a:gd name="connsiteY5229" fmla="*/ 1241624 h 3248331"/>
              <a:gd name="connsiteX5230" fmla="*/ 933159 w 3981571"/>
              <a:gd name="connsiteY5230" fmla="*/ 1241624 h 3248331"/>
              <a:gd name="connsiteX5231" fmla="*/ 933159 w 3981571"/>
              <a:gd name="connsiteY5231" fmla="*/ 1240857 h 3248331"/>
              <a:gd name="connsiteX5232" fmla="*/ 933353 w 3981571"/>
              <a:gd name="connsiteY5232" fmla="*/ 1240857 h 3248331"/>
              <a:gd name="connsiteX5233" fmla="*/ 933353 w 3981571"/>
              <a:gd name="connsiteY5233" fmla="*/ 1240089 h 3248331"/>
              <a:gd name="connsiteX5234" fmla="*/ 933757 w 3981571"/>
              <a:gd name="connsiteY5234" fmla="*/ 1240089 h 3248331"/>
              <a:gd name="connsiteX5235" fmla="*/ 933757 w 3981571"/>
              <a:gd name="connsiteY5235" fmla="*/ 1239322 h 3248331"/>
              <a:gd name="connsiteX5236" fmla="*/ 933988 w 3981571"/>
              <a:gd name="connsiteY5236" fmla="*/ 1239322 h 3248331"/>
              <a:gd name="connsiteX5237" fmla="*/ 933988 w 3981571"/>
              <a:gd name="connsiteY5237" fmla="*/ 1238558 h 3248331"/>
              <a:gd name="connsiteX5238" fmla="*/ 934702 w 3981571"/>
              <a:gd name="connsiteY5238" fmla="*/ 1238558 h 3248331"/>
              <a:gd name="connsiteX5239" fmla="*/ 934702 w 3981571"/>
              <a:gd name="connsiteY5239" fmla="*/ 1237791 h 3248331"/>
              <a:gd name="connsiteX5240" fmla="*/ 935069 w 3981571"/>
              <a:gd name="connsiteY5240" fmla="*/ 1237791 h 3248331"/>
              <a:gd name="connsiteX5241" fmla="*/ 935069 w 3981571"/>
              <a:gd name="connsiteY5241" fmla="*/ 1237023 h 3248331"/>
              <a:gd name="connsiteX5242" fmla="*/ 935321 w 3981571"/>
              <a:gd name="connsiteY5242" fmla="*/ 1237023 h 3248331"/>
              <a:gd name="connsiteX5243" fmla="*/ 935321 w 3981571"/>
              <a:gd name="connsiteY5243" fmla="*/ 1236256 h 3248331"/>
              <a:gd name="connsiteX5244" fmla="*/ 935825 w 3981571"/>
              <a:gd name="connsiteY5244" fmla="*/ 1236256 h 3248331"/>
              <a:gd name="connsiteX5245" fmla="*/ 935825 w 3981571"/>
              <a:gd name="connsiteY5245" fmla="*/ 1235484 h 3248331"/>
              <a:gd name="connsiteX5246" fmla="*/ 936035 w 3981571"/>
              <a:gd name="connsiteY5246" fmla="*/ 1235484 h 3248331"/>
              <a:gd name="connsiteX5247" fmla="*/ 936035 w 3981571"/>
              <a:gd name="connsiteY5247" fmla="*/ 1234721 h 3248331"/>
              <a:gd name="connsiteX5248" fmla="*/ 936052 w 3981571"/>
              <a:gd name="connsiteY5248" fmla="*/ 1234721 h 3248331"/>
              <a:gd name="connsiteX5249" fmla="*/ 936052 w 3981571"/>
              <a:gd name="connsiteY5249" fmla="*/ 1233954 h 3248331"/>
              <a:gd name="connsiteX5250" fmla="*/ 936452 w 3981571"/>
              <a:gd name="connsiteY5250" fmla="*/ 1233954 h 3248331"/>
              <a:gd name="connsiteX5251" fmla="*/ 936452 w 3981571"/>
              <a:gd name="connsiteY5251" fmla="*/ 1233186 h 3248331"/>
              <a:gd name="connsiteX5252" fmla="*/ 937079 w 3981571"/>
              <a:gd name="connsiteY5252" fmla="*/ 1233186 h 3248331"/>
              <a:gd name="connsiteX5253" fmla="*/ 937079 w 3981571"/>
              <a:gd name="connsiteY5253" fmla="*/ 1232418 h 3248331"/>
              <a:gd name="connsiteX5254" fmla="*/ 937422 w 3981571"/>
              <a:gd name="connsiteY5254" fmla="*/ 1232418 h 3248331"/>
              <a:gd name="connsiteX5255" fmla="*/ 937422 w 3981571"/>
              <a:gd name="connsiteY5255" fmla="*/ 1231651 h 3248331"/>
              <a:gd name="connsiteX5256" fmla="*/ 937541 w 3981571"/>
              <a:gd name="connsiteY5256" fmla="*/ 1231651 h 3248331"/>
              <a:gd name="connsiteX5257" fmla="*/ 937541 w 3981571"/>
              <a:gd name="connsiteY5257" fmla="*/ 1230884 h 3248331"/>
              <a:gd name="connsiteX5258" fmla="*/ 937933 w 3981571"/>
              <a:gd name="connsiteY5258" fmla="*/ 1230884 h 3248331"/>
              <a:gd name="connsiteX5259" fmla="*/ 937933 w 3981571"/>
              <a:gd name="connsiteY5259" fmla="*/ 1230116 h 3248331"/>
              <a:gd name="connsiteX5260" fmla="*/ 938961 w 3981571"/>
              <a:gd name="connsiteY5260" fmla="*/ 1230116 h 3248331"/>
              <a:gd name="connsiteX5261" fmla="*/ 938961 w 3981571"/>
              <a:gd name="connsiteY5261" fmla="*/ 1229349 h 3248331"/>
              <a:gd name="connsiteX5262" fmla="*/ 939291 w 3981571"/>
              <a:gd name="connsiteY5262" fmla="*/ 1229349 h 3248331"/>
              <a:gd name="connsiteX5263" fmla="*/ 939291 w 3981571"/>
              <a:gd name="connsiteY5263" fmla="*/ 1228581 h 3248331"/>
              <a:gd name="connsiteX5264" fmla="*/ 940141 w 3981571"/>
              <a:gd name="connsiteY5264" fmla="*/ 1228581 h 3248331"/>
              <a:gd name="connsiteX5265" fmla="*/ 940141 w 3981571"/>
              <a:gd name="connsiteY5265" fmla="*/ 1227814 h 3248331"/>
              <a:gd name="connsiteX5266" fmla="*/ 940727 w 3981571"/>
              <a:gd name="connsiteY5266" fmla="*/ 1227814 h 3248331"/>
              <a:gd name="connsiteX5267" fmla="*/ 940727 w 3981571"/>
              <a:gd name="connsiteY5267" fmla="*/ 1227046 h 3248331"/>
              <a:gd name="connsiteX5268" fmla="*/ 940822 w 3981571"/>
              <a:gd name="connsiteY5268" fmla="*/ 1227046 h 3248331"/>
              <a:gd name="connsiteX5269" fmla="*/ 940822 w 3981571"/>
              <a:gd name="connsiteY5269" fmla="*/ 1226279 h 3248331"/>
              <a:gd name="connsiteX5270" fmla="*/ 940835 w 3981571"/>
              <a:gd name="connsiteY5270" fmla="*/ 1226279 h 3248331"/>
              <a:gd name="connsiteX5271" fmla="*/ 940835 w 3981571"/>
              <a:gd name="connsiteY5271" fmla="*/ 1225511 h 3248331"/>
              <a:gd name="connsiteX5272" fmla="*/ 941512 w 3981571"/>
              <a:gd name="connsiteY5272" fmla="*/ 1225511 h 3248331"/>
              <a:gd name="connsiteX5273" fmla="*/ 941512 w 3981571"/>
              <a:gd name="connsiteY5273" fmla="*/ 1224744 h 3248331"/>
              <a:gd name="connsiteX5274" fmla="*/ 941561 w 3981571"/>
              <a:gd name="connsiteY5274" fmla="*/ 1224744 h 3248331"/>
              <a:gd name="connsiteX5275" fmla="*/ 941561 w 3981571"/>
              <a:gd name="connsiteY5275" fmla="*/ 1223976 h 3248331"/>
              <a:gd name="connsiteX5276" fmla="*/ 942259 w 3981571"/>
              <a:gd name="connsiteY5276" fmla="*/ 1223976 h 3248331"/>
              <a:gd name="connsiteX5277" fmla="*/ 942259 w 3981571"/>
              <a:gd name="connsiteY5277" fmla="*/ 1223209 h 3248331"/>
              <a:gd name="connsiteX5278" fmla="*/ 942605 w 3981571"/>
              <a:gd name="connsiteY5278" fmla="*/ 1223209 h 3248331"/>
              <a:gd name="connsiteX5279" fmla="*/ 942605 w 3981571"/>
              <a:gd name="connsiteY5279" fmla="*/ 1222441 h 3248331"/>
              <a:gd name="connsiteX5280" fmla="*/ 942828 w 3981571"/>
              <a:gd name="connsiteY5280" fmla="*/ 1222441 h 3248331"/>
              <a:gd name="connsiteX5281" fmla="*/ 942828 w 3981571"/>
              <a:gd name="connsiteY5281" fmla="*/ 1221674 h 3248331"/>
              <a:gd name="connsiteX5282" fmla="*/ 943026 w 3981571"/>
              <a:gd name="connsiteY5282" fmla="*/ 1221674 h 3248331"/>
              <a:gd name="connsiteX5283" fmla="*/ 943026 w 3981571"/>
              <a:gd name="connsiteY5283" fmla="*/ 1220906 h 3248331"/>
              <a:gd name="connsiteX5284" fmla="*/ 943068 w 3981571"/>
              <a:gd name="connsiteY5284" fmla="*/ 1220906 h 3248331"/>
              <a:gd name="connsiteX5285" fmla="*/ 943068 w 3981571"/>
              <a:gd name="connsiteY5285" fmla="*/ 1220139 h 3248331"/>
              <a:gd name="connsiteX5286" fmla="*/ 943794 w 3981571"/>
              <a:gd name="connsiteY5286" fmla="*/ 1220139 h 3248331"/>
              <a:gd name="connsiteX5287" fmla="*/ 943794 w 3981571"/>
              <a:gd name="connsiteY5287" fmla="*/ 1219371 h 3248331"/>
              <a:gd name="connsiteX5288" fmla="*/ 943922 w 3981571"/>
              <a:gd name="connsiteY5288" fmla="*/ 1219371 h 3248331"/>
              <a:gd name="connsiteX5289" fmla="*/ 943922 w 3981571"/>
              <a:gd name="connsiteY5289" fmla="*/ 1218604 h 3248331"/>
              <a:gd name="connsiteX5290" fmla="*/ 944401 w 3981571"/>
              <a:gd name="connsiteY5290" fmla="*/ 1218604 h 3248331"/>
              <a:gd name="connsiteX5291" fmla="*/ 944401 w 3981571"/>
              <a:gd name="connsiteY5291" fmla="*/ 1217836 h 3248331"/>
              <a:gd name="connsiteX5292" fmla="*/ 944413 w 3981571"/>
              <a:gd name="connsiteY5292" fmla="*/ 1217836 h 3248331"/>
              <a:gd name="connsiteX5293" fmla="*/ 944413 w 3981571"/>
              <a:gd name="connsiteY5293" fmla="*/ 1217069 h 3248331"/>
              <a:gd name="connsiteX5294" fmla="*/ 946390 w 3981571"/>
              <a:gd name="connsiteY5294" fmla="*/ 1217069 h 3248331"/>
              <a:gd name="connsiteX5295" fmla="*/ 946390 w 3981571"/>
              <a:gd name="connsiteY5295" fmla="*/ 1216301 h 3248331"/>
              <a:gd name="connsiteX5296" fmla="*/ 946402 w 3981571"/>
              <a:gd name="connsiteY5296" fmla="*/ 1216301 h 3248331"/>
              <a:gd name="connsiteX5297" fmla="*/ 946402 w 3981571"/>
              <a:gd name="connsiteY5297" fmla="*/ 1215534 h 3248331"/>
              <a:gd name="connsiteX5298" fmla="*/ 946646 w 3981571"/>
              <a:gd name="connsiteY5298" fmla="*/ 1215534 h 3248331"/>
              <a:gd name="connsiteX5299" fmla="*/ 946646 w 3981571"/>
              <a:gd name="connsiteY5299" fmla="*/ 1214767 h 3248331"/>
              <a:gd name="connsiteX5300" fmla="*/ 946885 w 3981571"/>
              <a:gd name="connsiteY5300" fmla="*/ 1214767 h 3248331"/>
              <a:gd name="connsiteX5301" fmla="*/ 946885 w 3981571"/>
              <a:gd name="connsiteY5301" fmla="*/ 1213999 h 3248331"/>
              <a:gd name="connsiteX5302" fmla="*/ 947298 w 3981571"/>
              <a:gd name="connsiteY5302" fmla="*/ 1213999 h 3248331"/>
              <a:gd name="connsiteX5303" fmla="*/ 947298 w 3981571"/>
              <a:gd name="connsiteY5303" fmla="*/ 1213231 h 3248331"/>
              <a:gd name="connsiteX5304" fmla="*/ 947306 w 3981571"/>
              <a:gd name="connsiteY5304" fmla="*/ 1213231 h 3248331"/>
              <a:gd name="connsiteX5305" fmla="*/ 947306 w 3981571"/>
              <a:gd name="connsiteY5305" fmla="*/ 1212464 h 3248331"/>
              <a:gd name="connsiteX5306" fmla="*/ 947323 w 3981571"/>
              <a:gd name="connsiteY5306" fmla="*/ 1212464 h 3248331"/>
              <a:gd name="connsiteX5307" fmla="*/ 947323 w 3981571"/>
              <a:gd name="connsiteY5307" fmla="*/ 1211697 h 3248331"/>
              <a:gd name="connsiteX5308" fmla="*/ 947422 w 3981571"/>
              <a:gd name="connsiteY5308" fmla="*/ 1211697 h 3248331"/>
              <a:gd name="connsiteX5309" fmla="*/ 947422 w 3981571"/>
              <a:gd name="connsiteY5309" fmla="*/ 1210929 h 3248331"/>
              <a:gd name="connsiteX5310" fmla="*/ 948284 w 3981571"/>
              <a:gd name="connsiteY5310" fmla="*/ 1210929 h 3248331"/>
              <a:gd name="connsiteX5311" fmla="*/ 948284 w 3981571"/>
              <a:gd name="connsiteY5311" fmla="*/ 1210162 h 3248331"/>
              <a:gd name="connsiteX5312" fmla="*/ 948664 w 3981571"/>
              <a:gd name="connsiteY5312" fmla="*/ 1210162 h 3248331"/>
              <a:gd name="connsiteX5313" fmla="*/ 948664 w 3981571"/>
              <a:gd name="connsiteY5313" fmla="*/ 1209394 h 3248331"/>
              <a:gd name="connsiteX5314" fmla="*/ 948932 w 3981571"/>
              <a:gd name="connsiteY5314" fmla="*/ 1209394 h 3248331"/>
              <a:gd name="connsiteX5315" fmla="*/ 948932 w 3981571"/>
              <a:gd name="connsiteY5315" fmla="*/ 1208627 h 3248331"/>
              <a:gd name="connsiteX5316" fmla="*/ 950310 w 3981571"/>
              <a:gd name="connsiteY5316" fmla="*/ 1208627 h 3248331"/>
              <a:gd name="connsiteX5317" fmla="*/ 950310 w 3981571"/>
              <a:gd name="connsiteY5317" fmla="*/ 1207859 h 3248331"/>
              <a:gd name="connsiteX5318" fmla="*/ 950529 w 3981571"/>
              <a:gd name="connsiteY5318" fmla="*/ 1207859 h 3248331"/>
              <a:gd name="connsiteX5319" fmla="*/ 950529 w 3981571"/>
              <a:gd name="connsiteY5319" fmla="*/ 1207092 h 3248331"/>
              <a:gd name="connsiteX5320" fmla="*/ 951132 w 3981571"/>
              <a:gd name="connsiteY5320" fmla="*/ 1207092 h 3248331"/>
              <a:gd name="connsiteX5321" fmla="*/ 951132 w 3981571"/>
              <a:gd name="connsiteY5321" fmla="*/ 1206324 h 3248331"/>
              <a:gd name="connsiteX5322" fmla="*/ 951404 w 3981571"/>
              <a:gd name="connsiteY5322" fmla="*/ 1206324 h 3248331"/>
              <a:gd name="connsiteX5323" fmla="*/ 951404 w 3981571"/>
              <a:gd name="connsiteY5323" fmla="*/ 1205557 h 3248331"/>
              <a:gd name="connsiteX5324" fmla="*/ 952267 w 3981571"/>
              <a:gd name="connsiteY5324" fmla="*/ 1205557 h 3248331"/>
              <a:gd name="connsiteX5325" fmla="*/ 952267 w 3981571"/>
              <a:gd name="connsiteY5325" fmla="*/ 1204793 h 3248331"/>
              <a:gd name="connsiteX5326" fmla="*/ 953001 w 3981571"/>
              <a:gd name="connsiteY5326" fmla="*/ 1204793 h 3248331"/>
              <a:gd name="connsiteX5327" fmla="*/ 953001 w 3981571"/>
              <a:gd name="connsiteY5327" fmla="*/ 1204026 h 3248331"/>
              <a:gd name="connsiteX5328" fmla="*/ 953026 w 3981571"/>
              <a:gd name="connsiteY5328" fmla="*/ 1204026 h 3248331"/>
              <a:gd name="connsiteX5329" fmla="*/ 953026 w 3981571"/>
              <a:gd name="connsiteY5329" fmla="*/ 1203258 h 3248331"/>
              <a:gd name="connsiteX5330" fmla="*/ 953534 w 3981571"/>
              <a:gd name="connsiteY5330" fmla="*/ 1203258 h 3248331"/>
              <a:gd name="connsiteX5331" fmla="*/ 953534 w 3981571"/>
              <a:gd name="connsiteY5331" fmla="*/ 1202491 h 3248331"/>
              <a:gd name="connsiteX5332" fmla="*/ 953748 w 3981571"/>
              <a:gd name="connsiteY5332" fmla="*/ 1202491 h 3248331"/>
              <a:gd name="connsiteX5333" fmla="*/ 953748 w 3981571"/>
              <a:gd name="connsiteY5333" fmla="*/ 1201723 h 3248331"/>
              <a:gd name="connsiteX5334" fmla="*/ 954136 w 3981571"/>
              <a:gd name="connsiteY5334" fmla="*/ 1201723 h 3248331"/>
              <a:gd name="connsiteX5335" fmla="*/ 954136 w 3981571"/>
              <a:gd name="connsiteY5335" fmla="*/ 1200956 h 3248331"/>
              <a:gd name="connsiteX5336" fmla="*/ 954264 w 3981571"/>
              <a:gd name="connsiteY5336" fmla="*/ 1200956 h 3248331"/>
              <a:gd name="connsiteX5337" fmla="*/ 954264 w 3981571"/>
              <a:gd name="connsiteY5337" fmla="*/ 1200189 h 3248331"/>
              <a:gd name="connsiteX5338" fmla="*/ 954433 w 3981571"/>
              <a:gd name="connsiteY5338" fmla="*/ 1200189 h 3248331"/>
              <a:gd name="connsiteX5339" fmla="*/ 954433 w 3981571"/>
              <a:gd name="connsiteY5339" fmla="*/ 1199421 h 3248331"/>
              <a:gd name="connsiteX5340" fmla="*/ 954483 w 3981571"/>
              <a:gd name="connsiteY5340" fmla="*/ 1199421 h 3248331"/>
              <a:gd name="connsiteX5341" fmla="*/ 954483 w 3981571"/>
              <a:gd name="connsiteY5341" fmla="*/ 1198654 h 3248331"/>
              <a:gd name="connsiteX5342" fmla="*/ 954631 w 3981571"/>
              <a:gd name="connsiteY5342" fmla="*/ 1198654 h 3248331"/>
              <a:gd name="connsiteX5343" fmla="*/ 954631 w 3981571"/>
              <a:gd name="connsiteY5343" fmla="*/ 1197886 h 3248331"/>
              <a:gd name="connsiteX5344" fmla="*/ 955238 w 3981571"/>
              <a:gd name="connsiteY5344" fmla="*/ 1197886 h 3248331"/>
              <a:gd name="connsiteX5345" fmla="*/ 955238 w 3981571"/>
              <a:gd name="connsiteY5345" fmla="*/ 1197119 h 3248331"/>
              <a:gd name="connsiteX5346" fmla="*/ 955754 w 3981571"/>
              <a:gd name="connsiteY5346" fmla="*/ 1197119 h 3248331"/>
              <a:gd name="connsiteX5347" fmla="*/ 955754 w 3981571"/>
              <a:gd name="connsiteY5347" fmla="*/ 1196351 h 3248331"/>
              <a:gd name="connsiteX5348" fmla="*/ 955812 w 3981571"/>
              <a:gd name="connsiteY5348" fmla="*/ 1196351 h 3248331"/>
              <a:gd name="connsiteX5349" fmla="*/ 955812 w 3981571"/>
              <a:gd name="connsiteY5349" fmla="*/ 1195584 h 3248331"/>
              <a:gd name="connsiteX5350" fmla="*/ 955874 w 3981571"/>
              <a:gd name="connsiteY5350" fmla="*/ 1195584 h 3248331"/>
              <a:gd name="connsiteX5351" fmla="*/ 955874 w 3981571"/>
              <a:gd name="connsiteY5351" fmla="*/ 1194816 h 3248331"/>
              <a:gd name="connsiteX5352" fmla="*/ 956431 w 3981571"/>
              <a:gd name="connsiteY5352" fmla="*/ 1194816 h 3248331"/>
              <a:gd name="connsiteX5353" fmla="*/ 956431 w 3981571"/>
              <a:gd name="connsiteY5353" fmla="*/ 1194049 h 3248331"/>
              <a:gd name="connsiteX5354" fmla="*/ 956794 w 3981571"/>
              <a:gd name="connsiteY5354" fmla="*/ 1194049 h 3248331"/>
              <a:gd name="connsiteX5355" fmla="*/ 956794 w 3981571"/>
              <a:gd name="connsiteY5355" fmla="*/ 1193281 h 3248331"/>
              <a:gd name="connsiteX5356" fmla="*/ 957264 w 3981571"/>
              <a:gd name="connsiteY5356" fmla="*/ 1193281 h 3248331"/>
              <a:gd name="connsiteX5357" fmla="*/ 957264 w 3981571"/>
              <a:gd name="connsiteY5357" fmla="*/ 1192514 h 3248331"/>
              <a:gd name="connsiteX5358" fmla="*/ 957372 w 3981571"/>
              <a:gd name="connsiteY5358" fmla="*/ 1192514 h 3248331"/>
              <a:gd name="connsiteX5359" fmla="*/ 957372 w 3981571"/>
              <a:gd name="connsiteY5359" fmla="*/ 1191746 h 3248331"/>
              <a:gd name="connsiteX5360" fmla="*/ 957413 w 3981571"/>
              <a:gd name="connsiteY5360" fmla="*/ 1191746 h 3248331"/>
              <a:gd name="connsiteX5361" fmla="*/ 957413 w 3981571"/>
              <a:gd name="connsiteY5361" fmla="*/ 1190979 h 3248331"/>
              <a:gd name="connsiteX5362" fmla="*/ 958280 w 3981571"/>
              <a:gd name="connsiteY5362" fmla="*/ 1190979 h 3248331"/>
              <a:gd name="connsiteX5363" fmla="*/ 958280 w 3981571"/>
              <a:gd name="connsiteY5363" fmla="*/ 1190211 h 3248331"/>
              <a:gd name="connsiteX5364" fmla="*/ 958350 w 3981571"/>
              <a:gd name="connsiteY5364" fmla="*/ 1190211 h 3248331"/>
              <a:gd name="connsiteX5365" fmla="*/ 958350 w 3981571"/>
              <a:gd name="connsiteY5365" fmla="*/ 1189444 h 3248331"/>
              <a:gd name="connsiteX5366" fmla="*/ 958375 w 3981571"/>
              <a:gd name="connsiteY5366" fmla="*/ 1189444 h 3248331"/>
              <a:gd name="connsiteX5367" fmla="*/ 958375 w 3981571"/>
              <a:gd name="connsiteY5367" fmla="*/ 1188676 h 3248331"/>
              <a:gd name="connsiteX5368" fmla="*/ 959138 w 3981571"/>
              <a:gd name="connsiteY5368" fmla="*/ 1188676 h 3248331"/>
              <a:gd name="connsiteX5369" fmla="*/ 959138 w 3981571"/>
              <a:gd name="connsiteY5369" fmla="*/ 1187909 h 3248331"/>
              <a:gd name="connsiteX5370" fmla="*/ 959398 w 3981571"/>
              <a:gd name="connsiteY5370" fmla="*/ 1187909 h 3248331"/>
              <a:gd name="connsiteX5371" fmla="*/ 959398 w 3981571"/>
              <a:gd name="connsiteY5371" fmla="*/ 1187141 h 3248331"/>
              <a:gd name="connsiteX5372" fmla="*/ 960001 w 3981571"/>
              <a:gd name="connsiteY5372" fmla="*/ 1187141 h 3248331"/>
              <a:gd name="connsiteX5373" fmla="*/ 960001 w 3981571"/>
              <a:gd name="connsiteY5373" fmla="*/ 1186374 h 3248331"/>
              <a:gd name="connsiteX5374" fmla="*/ 960071 w 3981571"/>
              <a:gd name="connsiteY5374" fmla="*/ 1186374 h 3248331"/>
              <a:gd name="connsiteX5375" fmla="*/ 960071 w 3981571"/>
              <a:gd name="connsiteY5375" fmla="*/ 1185606 h 3248331"/>
              <a:gd name="connsiteX5376" fmla="*/ 960533 w 3981571"/>
              <a:gd name="connsiteY5376" fmla="*/ 1185606 h 3248331"/>
              <a:gd name="connsiteX5377" fmla="*/ 960533 w 3981571"/>
              <a:gd name="connsiteY5377" fmla="*/ 1184839 h 3248331"/>
              <a:gd name="connsiteX5378" fmla="*/ 960653 w 3981571"/>
              <a:gd name="connsiteY5378" fmla="*/ 1184839 h 3248331"/>
              <a:gd name="connsiteX5379" fmla="*/ 960653 w 3981571"/>
              <a:gd name="connsiteY5379" fmla="*/ 1184071 h 3248331"/>
              <a:gd name="connsiteX5380" fmla="*/ 960851 w 3981571"/>
              <a:gd name="connsiteY5380" fmla="*/ 1184071 h 3248331"/>
              <a:gd name="connsiteX5381" fmla="*/ 960851 w 3981571"/>
              <a:gd name="connsiteY5381" fmla="*/ 1183304 h 3248331"/>
              <a:gd name="connsiteX5382" fmla="*/ 961070 w 3981571"/>
              <a:gd name="connsiteY5382" fmla="*/ 1183304 h 3248331"/>
              <a:gd name="connsiteX5383" fmla="*/ 961070 w 3981571"/>
              <a:gd name="connsiteY5383" fmla="*/ 1182536 h 3248331"/>
              <a:gd name="connsiteX5384" fmla="*/ 961684 w 3981571"/>
              <a:gd name="connsiteY5384" fmla="*/ 1182536 h 3248331"/>
              <a:gd name="connsiteX5385" fmla="*/ 961684 w 3981571"/>
              <a:gd name="connsiteY5385" fmla="*/ 1181769 h 3248331"/>
              <a:gd name="connsiteX5386" fmla="*/ 961792 w 3981571"/>
              <a:gd name="connsiteY5386" fmla="*/ 1181769 h 3248331"/>
              <a:gd name="connsiteX5387" fmla="*/ 961792 w 3981571"/>
              <a:gd name="connsiteY5387" fmla="*/ 1181002 h 3248331"/>
              <a:gd name="connsiteX5388" fmla="*/ 961994 w 3981571"/>
              <a:gd name="connsiteY5388" fmla="*/ 1181002 h 3248331"/>
              <a:gd name="connsiteX5389" fmla="*/ 961994 w 3981571"/>
              <a:gd name="connsiteY5389" fmla="*/ 1180234 h 3248331"/>
              <a:gd name="connsiteX5390" fmla="*/ 962217 w 3981571"/>
              <a:gd name="connsiteY5390" fmla="*/ 1180234 h 3248331"/>
              <a:gd name="connsiteX5391" fmla="*/ 962217 w 3981571"/>
              <a:gd name="connsiteY5391" fmla="*/ 1179467 h 3248331"/>
              <a:gd name="connsiteX5392" fmla="*/ 962877 w 3981571"/>
              <a:gd name="connsiteY5392" fmla="*/ 1179467 h 3248331"/>
              <a:gd name="connsiteX5393" fmla="*/ 962877 w 3981571"/>
              <a:gd name="connsiteY5393" fmla="*/ 1178699 h 3248331"/>
              <a:gd name="connsiteX5394" fmla="*/ 962914 w 3981571"/>
              <a:gd name="connsiteY5394" fmla="*/ 1178699 h 3248331"/>
              <a:gd name="connsiteX5395" fmla="*/ 962914 w 3981571"/>
              <a:gd name="connsiteY5395" fmla="*/ 1177932 h 3248331"/>
              <a:gd name="connsiteX5396" fmla="*/ 964528 w 3981571"/>
              <a:gd name="connsiteY5396" fmla="*/ 1177932 h 3248331"/>
              <a:gd name="connsiteX5397" fmla="*/ 964528 w 3981571"/>
              <a:gd name="connsiteY5397" fmla="*/ 1177164 h 3248331"/>
              <a:gd name="connsiteX5398" fmla="*/ 964615 w 3981571"/>
              <a:gd name="connsiteY5398" fmla="*/ 1177164 h 3248331"/>
              <a:gd name="connsiteX5399" fmla="*/ 964615 w 3981571"/>
              <a:gd name="connsiteY5399" fmla="*/ 1176397 h 3248331"/>
              <a:gd name="connsiteX5400" fmla="*/ 965031 w 3981571"/>
              <a:gd name="connsiteY5400" fmla="*/ 1176397 h 3248331"/>
              <a:gd name="connsiteX5401" fmla="*/ 965031 w 3981571"/>
              <a:gd name="connsiteY5401" fmla="*/ 1175629 h 3248331"/>
              <a:gd name="connsiteX5402" fmla="*/ 965048 w 3981571"/>
              <a:gd name="connsiteY5402" fmla="*/ 1175629 h 3248331"/>
              <a:gd name="connsiteX5403" fmla="*/ 965048 w 3981571"/>
              <a:gd name="connsiteY5403" fmla="*/ 1174866 h 3248331"/>
              <a:gd name="connsiteX5404" fmla="*/ 965585 w 3981571"/>
              <a:gd name="connsiteY5404" fmla="*/ 1174866 h 3248331"/>
              <a:gd name="connsiteX5405" fmla="*/ 965585 w 3981571"/>
              <a:gd name="connsiteY5405" fmla="*/ 1174094 h 3248331"/>
              <a:gd name="connsiteX5406" fmla="*/ 965811 w 3981571"/>
              <a:gd name="connsiteY5406" fmla="*/ 1174094 h 3248331"/>
              <a:gd name="connsiteX5407" fmla="*/ 965811 w 3981571"/>
              <a:gd name="connsiteY5407" fmla="*/ 1173327 h 3248331"/>
              <a:gd name="connsiteX5408" fmla="*/ 966488 w 3981571"/>
              <a:gd name="connsiteY5408" fmla="*/ 1173327 h 3248331"/>
              <a:gd name="connsiteX5409" fmla="*/ 966488 w 3981571"/>
              <a:gd name="connsiteY5409" fmla="*/ 1172559 h 3248331"/>
              <a:gd name="connsiteX5410" fmla="*/ 967177 w 3981571"/>
              <a:gd name="connsiteY5410" fmla="*/ 1172559 h 3248331"/>
              <a:gd name="connsiteX5411" fmla="*/ 967177 w 3981571"/>
              <a:gd name="connsiteY5411" fmla="*/ 1171792 h 3248331"/>
              <a:gd name="connsiteX5412" fmla="*/ 968279 w 3981571"/>
              <a:gd name="connsiteY5412" fmla="*/ 1171792 h 3248331"/>
              <a:gd name="connsiteX5413" fmla="*/ 968279 w 3981571"/>
              <a:gd name="connsiteY5413" fmla="*/ 1171028 h 3248331"/>
              <a:gd name="connsiteX5414" fmla="*/ 968325 w 3981571"/>
              <a:gd name="connsiteY5414" fmla="*/ 1171028 h 3248331"/>
              <a:gd name="connsiteX5415" fmla="*/ 968325 w 3981571"/>
              <a:gd name="connsiteY5415" fmla="*/ 1170261 h 3248331"/>
              <a:gd name="connsiteX5416" fmla="*/ 968370 w 3981571"/>
              <a:gd name="connsiteY5416" fmla="*/ 1170261 h 3248331"/>
              <a:gd name="connsiteX5417" fmla="*/ 968370 w 3981571"/>
              <a:gd name="connsiteY5417" fmla="*/ 1169493 h 3248331"/>
              <a:gd name="connsiteX5418" fmla="*/ 969130 w 3981571"/>
              <a:gd name="connsiteY5418" fmla="*/ 1169493 h 3248331"/>
              <a:gd name="connsiteX5419" fmla="*/ 969130 w 3981571"/>
              <a:gd name="connsiteY5419" fmla="*/ 1168726 h 3248331"/>
              <a:gd name="connsiteX5420" fmla="*/ 969798 w 3981571"/>
              <a:gd name="connsiteY5420" fmla="*/ 1168726 h 3248331"/>
              <a:gd name="connsiteX5421" fmla="*/ 969798 w 3981571"/>
              <a:gd name="connsiteY5421" fmla="*/ 1167958 h 3248331"/>
              <a:gd name="connsiteX5422" fmla="*/ 970009 w 3981571"/>
              <a:gd name="connsiteY5422" fmla="*/ 1167958 h 3248331"/>
              <a:gd name="connsiteX5423" fmla="*/ 970009 w 3981571"/>
              <a:gd name="connsiteY5423" fmla="*/ 1167191 h 3248331"/>
              <a:gd name="connsiteX5424" fmla="*/ 970211 w 3981571"/>
              <a:gd name="connsiteY5424" fmla="*/ 1167191 h 3248331"/>
              <a:gd name="connsiteX5425" fmla="*/ 970211 w 3981571"/>
              <a:gd name="connsiteY5425" fmla="*/ 1166424 h 3248331"/>
              <a:gd name="connsiteX5426" fmla="*/ 970739 w 3981571"/>
              <a:gd name="connsiteY5426" fmla="*/ 1166424 h 3248331"/>
              <a:gd name="connsiteX5427" fmla="*/ 970739 w 3981571"/>
              <a:gd name="connsiteY5427" fmla="*/ 1165656 h 3248331"/>
              <a:gd name="connsiteX5428" fmla="*/ 970851 w 3981571"/>
              <a:gd name="connsiteY5428" fmla="*/ 1165656 h 3248331"/>
              <a:gd name="connsiteX5429" fmla="*/ 970851 w 3981571"/>
              <a:gd name="connsiteY5429" fmla="*/ 1164889 h 3248331"/>
              <a:gd name="connsiteX5430" fmla="*/ 971238 w 3981571"/>
              <a:gd name="connsiteY5430" fmla="*/ 1164889 h 3248331"/>
              <a:gd name="connsiteX5431" fmla="*/ 971238 w 3981571"/>
              <a:gd name="connsiteY5431" fmla="*/ 1164121 h 3248331"/>
              <a:gd name="connsiteX5432" fmla="*/ 971721 w 3981571"/>
              <a:gd name="connsiteY5432" fmla="*/ 1164121 h 3248331"/>
              <a:gd name="connsiteX5433" fmla="*/ 971721 w 3981571"/>
              <a:gd name="connsiteY5433" fmla="*/ 1163354 h 3248331"/>
              <a:gd name="connsiteX5434" fmla="*/ 971919 w 3981571"/>
              <a:gd name="connsiteY5434" fmla="*/ 1163354 h 3248331"/>
              <a:gd name="connsiteX5435" fmla="*/ 971919 w 3981571"/>
              <a:gd name="connsiteY5435" fmla="*/ 1162586 h 3248331"/>
              <a:gd name="connsiteX5436" fmla="*/ 973125 w 3981571"/>
              <a:gd name="connsiteY5436" fmla="*/ 1162586 h 3248331"/>
              <a:gd name="connsiteX5437" fmla="*/ 973125 w 3981571"/>
              <a:gd name="connsiteY5437" fmla="*/ 1161819 h 3248331"/>
              <a:gd name="connsiteX5438" fmla="*/ 973719 w 3981571"/>
              <a:gd name="connsiteY5438" fmla="*/ 1161819 h 3248331"/>
              <a:gd name="connsiteX5439" fmla="*/ 973719 w 3981571"/>
              <a:gd name="connsiteY5439" fmla="*/ 1161051 h 3248331"/>
              <a:gd name="connsiteX5440" fmla="*/ 974057 w 3981571"/>
              <a:gd name="connsiteY5440" fmla="*/ 1161051 h 3248331"/>
              <a:gd name="connsiteX5441" fmla="*/ 974057 w 3981571"/>
              <a:gd name="connsiteY5441" fmla="*/ 1160284 h 3248331"/>
              <a:gd name="connsiteX5442" fmla="*/ 975027 w 3981571"/>
              <a:gd name="connsiteY5442" fmla="*/ 1160284 h 3248331"/>
              <a:gd name="connsiteX5443" fmla="*/ 975027 w 3981571"/>
              <a:gd name="connsiteY5443" fmla="*/ 1159516 h 3248331"/>
              <a:gd name="connsiteX5444" fmla="*/ 975609 w 3981571"/>
              <a:gd name="connsiteY5444" fmla="*/ 1159516 h 3248331"/>
              <a:gd name="connsiteX5445" fmla="*/ 975609 w 3981571"/>
              <a:gd name="connsiteY5445" fmla="*/ 1158749 h 3248331"/>
              <a:gd name="connsiteX5446" fmla="*/ 975927 w 3981571"/>
              <a:gd name="connsiteY5446" fmla="*/ 1158749 h 3248331"/>
              <a:gd name="connsiteX5447" fmla="*/ 975927 w 3981571"/>
              <a:gd name="connsiteY5447" fmla="*/ 1157981 h 3248331"/>
              <a:gd name="connsiteX5448" fmla="*/ 976480 w 3981571"/>
              <a:gd name="connsiteY5448" fmla="*/ 1157981 h 3248331"/>
              <a:gd name="connsiteX5449" fmla="*/ 976480 w 3981571"/>
              <a:gd name="connsiteY5449" fmla="*/ 1157214 h 3248331"/>
              <a:gd name="connsiteX5450" fmla="*/ 976769 w 3981571"/>
              <a:gd name="connsiteY5450" fmla="*/ 1157214 h 3248331"/>
              <a:gd name="connsiteX5451" fmla="*/ 976769 w 3981571"/>
              <a:gd name="connsiteY5451" fmla="*/ 1156446 h 3248331"/>
              <a:gd name="connsiteX5452" fmla="*/ 976785 w 3981571"/>
              <a:gd name="connsiteY5452" fmla="*/ 1156446 h 3248331"/>
              <a:gd name="connsiteX5453" fmla="*/ 976785 w 3981571"/>
              <a:gd name="connsiteY5453" fmla="*/ 1155679 h 3248331"/>
              <a:gd name="connsiteX5454" fmla="*/ 977045 w 3981571"/>
              <a:gd name="connsiteY5454" fmla="*/ 1155679 h 3248331"/>
              <a:gd name="connsiteX5455" fmla="*/ 977045 w 3981571"/>
              <a:gd name="connsiteY5455" fmla="*/ 1154911 h 3248331"/>
              <a:gd name="connsiteX5456" fmla="*/ 977314 w 3981571"/>
              <a:gd name="connsiteY5456" fmla="*/ 1154911 h 3248331"/>
              <a:gd name="connsiteX5457" fmla="*/ 977314 w 3981571"/>
              <a:gd name="connsiteY5457" fmla="*/ 1154144 h 3248331"/>
              <a:gd name="connsiteX5458" fmla="*/ 977479 w 3981571"/>
              <a:gd name="connsiteY5458" fmla="*/ 1154144 h 3248331"/>
              <a:gd name="connsiteX5459" fmla="*/ 977479 w 3981571"/>
              <a:gd name="connsiteY5459" fmla="*/ 1153376 h 3248331"/>
              <a:gd name="connsiteX5460" fmla="*/ 977763 w 3981571"/>
              <a:gd name="connsiteY5460" fmla="*/ 1153376 h 3248331"/>
              <a:gd name="connsiteX5461" fmla="*/ 977763 w 3981571"/>
              <a:gd name="connsiteY5461" fmla="*/ 1152609 h 3248331"/>
              <a:gd name="connsiteX5462" fmla="*/ 977776 w 3981571"/>
              <a:gd name="connsiteY5462" fmla="*/ 1152609 h 3248331"/>
              <a:gd name="connsiteX5463" fmla="*/ 977776 w 3981571"/>
              <a:gd name="connsiteY5463" fmla="*/ 1151841 h 3248331"/>
              <a:gd name="connsiteX5464" fmla="*/ 978320 w 3981571"/>
              <a:gd name="connsiteY5464" fmla="*/ 1151841 h 3248331"/>
              <a:gd name="connsiteX5465" fmla="*/ 978320 w 3981571"/>
              <a:gd name="connsiteY5465" fmla="*/ 1151074 h 3248331"/>
              <a:gd name="connsiteX5466" fmla="*/ 978906 w 3981571"/>
              <a:gd name="connsiteY5466" fmla="*/ 1151074 h 3248331"/>
              <a:gd name="connsiteX5467" fmla="*/ 978906 w 3981571"/>
              <a:gd name="connsiteY5467" fmla="*/ 1150306 h 3248331"/>
              <a:gd name="connsiteX5468" fmla="*/ 978939 w 3981571"/>
              <a:gd name="connsiteY5468" fmla="*/ 1150306 h 3248331"/>
              <a:gd name="connsiteX5469" fmla="*/ 978939 w 3981571"/>
              <a:gd name="connsiteY5469" fmla="*/ 1149539 h 3248331"/>
              <a:gd name="connsiteX5470" fmla="*/ 979385 w 3981571"/>
              <a:gd name="connsiteY5470" fmla="*/ 1149539 h 3248331"/>
              <a:gd name="connsiteX5471" fmla="*/ 979385 w 3981571"/>
              <a:gd name="connsiteY5471" fmla="*/ 1148771 h 3248331"/>
              <a:gd name="connsiteX5472" fmla="*/ 980165 w 3981571"/>
              <a:gd name="connsiteY5472" fmla="*/ 1148771 h 3248331"/>
              <a:gd name="connsiteX5473" fmla="*/ 980165 w 3981571"/>
              <a:gd name="connsiteY5473" fmla="*/ 1148004 h 3248331"/>
              <a:gd name="connsiteX5474" fmla="*/ 981296 w 3981571"/>
              <a:gd name="connsiteY5474" fmla="*/ 1148004 h 3248331"/>
              <a:gd name="connsiteX5475" fmla="*/ 981296 w 3981571"/>
              <a:gd name="connsiteY5475" fmla="*/ 1147237 h 3248331"/>
              <a:gd name="connsiteX5476" fmla="*/ 981973 w 3981571"/>
              <a:gd name="connsiteY5476" fmla="*/ 1147237 h 3248331"/>
              <a:gd name="connsiteX5477" fmla="*/ 981973 w 3981571"/>
              <a:gd name="connsiteY5477" fmla="*/ 1146469 h 3248331"/>
              <a:gd name="connsiteX5478" fmla="*/ 982423 w 3981571"/>
              <a:gd name="connsiteY5478" fmla="*/ 1146469 h 3248331"/>
              <a:gd name="connsiteX5479" fmla="*/ 982423 w 3981571"/>
              <a:gd name="connsiteY5479" fmla="*/ 1145702 h 3248331"/>
              <a:gd name="connsiteX5480" fmla="*/ 982670 w 3981571"/>
              <a:gd name="connsiteY5480" fmla="*/ 1145702 h 3248331"/>
              <a:gd name="connsiteX5481" fmla="*/ 982670 w 3981571"/>
              <a:gd name="connsiteY5481" fmla="*/ 1144934 h 3248331"/>
              <a:gd name="connsiteX5482" fmla="*/ 983611 w 3981571"/>
              <a:gd name="connsiteY5482" fmla="*/ 1144934 h 3248331"/>
              <a:gd name="connsiteX5483" fmla="*/ 983611 w 3981571"/>
              <a:gd name="connsiteY5483" fmla="*/ 1144167 h 3248331"/>
              <a:gd name="connsiteX5484" fmla="*/ 984012 w 3981571"/>
              <a:gd name="connsiteY5484" fmla="*/ 1144167 h 3248331"/>
              <a:gd name="connsiteX5485" fmla="*/ 984012 w 3981571"/>
              <a:gd name="connsiteY5485" fmla="*/ 1143399 h 3248331"/>
              <a:gd name="connsiteX5486" fmla="*/ 984210 w 3981571"/>
              <a:gd name="connsiteY5486" fmla="*/ 1143399 h 3248331"/>
              <a:gd name="connsiteX5487" fmla="*/ 984210 w 3981571"/>
              <a:gd name="connsiteY5487" fmla="*/ 1142632 h 3248331"/>
              <a:gd name="connsiteX5488" fmla="*/ 984882 w 3981571"/>
              <a:gd name="connsiteY5488" fmla="*/ 1142632 h 3248331"/>
              <a:gd name="connsiteX5489" fmla="*/ 984882 w 3981571"/>
              <a:gd name="connsiteY5489" fmla="*/ 1141864 h 3248331"/>
              <a:gd name="connsiteX5490" fmla="*/ 985609 w 3981571"/>
              <a:gd name="connsiteY5490" fmla="*/ 1141864 h 3248331"/>
              <a:gd name="connsiteX5491" fmla="*/ 985609 w 3981571"/>
              <a:gd name="connsiteY5491" fmla="*/ 1141101 h 3248331"/>
              <a:gd name="connsiteX5492" fmla="*/ 985629 w 3981571"/>
              <a:gd name="connsiteY5492" fmla="*/ 1141101 h 3248331"/>
              <a:gd name="connsiteX5493" fmla="*/ 985629 w 3981571"/>
              <a:gd name="connsiteY5493" fmla="*/ 1140329 h 3248331"/>
              <a:gd name="connsiteX5494" fmla="*/ 986141 w 3981571"/>
              <a:gd name="connsiteY5494" fmla="*/ 1140329 h 3248331"/>
              <a:gd name="connsiteX5495" fmla="*/ 986141 w 3981571"/>
              <a:gd name="connsiteY5495" fmla="*/ 1139566 h 3248331"/>
              <a:gd name="connsiteX5496" fmla="*/ 986203 w 3981571"/>
              <a:gd name="connsiteY5496" fmla="*/ 1139566 h 3248331"/>
              <a:gd name="connsiteX5497" fmla="*/ 986203 w 3981571"/>
              <a:gd name="connsiteY5497" fmla="*/ 1138798 h 3248331"/>
              <a:gd name="connsiteX5498" fmla="*/ 986203 w 3981571"/>
              <a:gd name="connsiteY5498" fmla="*/ 1138798 h 3248331"/>
              <a:gd name="connsiteX5499" fmla="*/ 986203 w 3981571"/>
              <a:gd name="connsiteY5499" fmla="*/ 1138031 h 3248331"/>
              <a:gd name="connsiteX5500" fmla="*/ 987685 w 3981571"/>
              <a:gd name="connsiteY5500" fmla="*/ 1138031 h 3248331"/>
              <a:gd name="connsiteX5501" fmla="*/ 987685 w 3981571"/>
              <a:gd name="connsiteY5501" fmla="*/ 1137263 h 3248331"/>
              <a:gd name="connsiteX5502" fmla="*/ 987957 w 3981571"/>
              <a:gd name="connsiteY5502" fmla="*/ 1137263 h 3248331"/>
              <a:gd name="connsiteX5503" fmla="*/ 987957 w 3981571"/>
              <a:gd name="connsiteY5503" fmla="*/ 1136496 h 3248331"/>
              <a:gd name="connsiteX5504" fmla="*/ 988221 w 3981571"/>
              <a:gd name="connsiteY5504" fmla="*/ 1136496 h 3248331"/>
              <a:gd name="connsiteX5505" fmla="*/ 988221 w 3981571"/>
              <a:gd name="connsiteY5505" fmla="*/ 1135729 h 3248331"/>
              <a:gd name="connsiteX5506" fmla="*/ 988262 w 3981571"/>
              <a:gd name="connsiteY5506" fmla="*/ 1135729 h 3248331"/>
              <a:gd name="connsiteX5507" fmla="*/ 988262 w 3981571"/>
              <a:gd name="connsiteY5507" fmla="*/ 1134961 h 3248331"/>
              <a:gd name="connsiteX5508" fmla="*/ 988642 w 3981571"/>
              <a:gd name="connsiteY5508" fmla="*/ 1134961 h 3248331"/>
              <a:gd name="connsiteX5509" fmla="*/ 988642 w 3981571"/>
              <a:gd name="connsiteY5509" fmla="*/ 1134194 h 3248331"/>
              <a:gd name="connsiteX5510" fmla="*/ 988749 w 3981571"/>
              <a:gd name="connsiteY5510" fmla="*/ 1134194 h 3248331"/>
              <a:gd name="connsiteX5511" fmla="*/ 988749 w 3981571"/>
              <a:gd name="connsiteY5511" fmla="*/ 1133426 h 3248331"/>
              <a:gd name="connsiteX5512" fmla="*/ 989014 w 3981571"/>
              <a:gd name="connsiteY5512" fmla="*/ 1133426 h 3248331"/>
              <a:gd name="connsiteX5513" fmla="*/ 989014 w 3981571"/>
              <a:gd name="connsiteY5513" fmla="*/ 1132658 h 3248331"/>
              <a:gd name="connsiteX5514" fmla="*/ 989253 w 3981571"/>
              <a:gd name="connsiteY5514" fmla="*/ 1132658 h 3248331"/>
              <a:gd name="connsiteX5515" fmla="*/ 989253 w 3981571"/>
              <a:gd name="connsiteY5515" fmla="*/ 1131891 h 3248331"/>
              <a:gd name="connsiteX5516" fmla="*/ 989728 w 3981571"/>
              <a:gd name="connsiteY5516" fmla="*/ 1131891 h 3248331"/>
              <a:gd name="connsiteX5517" fmla="*/ 989728 w 3981571"/>
              <a:gd name="connsiteY5517" fmla="*/ 1131124 h 3248331"/>
              <a:gd name="connsiteX5518" fmla="*/ 989996 w 3981571"/>
              <a:gd name="connsiteY5518" fmla="*/ 1131124 h 3248331"/>
              <a:gd name="connsiteX5519" fmla="*/ 989996 w 3981571"/>
              <a:gd name="connsiteY5519" fmla="*/ 1130356 h 3248331"/>
              <a:gd name="connsiteX5520" fmla="*/ 990128 w 3981571"/>
              <a:gd name="connsiteY5520" fmla="*/ 1130356 h 3248331"/>
              <a:gd name="connsiteX5521" fmla="*/ 990128 w 3981571"/>
              <a:gd name="connsiteY5521" fmla="*/ 1129589 h 3248331"/>
              <a:gd name="connsiteX5522" fmla="*/ 990347 w 3981571"/>
              <a:gd name="connsiteY5522" fmla="*/ 1129589 h 3248331"/>
              <a:gd name="connsiteX5523" fmla="*/ 990347 w 3981571"/>
              <a:gd name="connsiteY5523" fmla="*/ 1128821 h 3248331"/>
              <a:gd name="connsiteX5524" fmla="*/ 991898 w 3981571"/>
              <a:gd name="connsiteY5524" fmla="*/ 1128821 h 3248331"/>
              <a:gd name="connsiteX5525" fmla="*/ 991898 w 3981571"/>
              <a:gd name="connsiteY5525" fmla="*/ 1128054 h 3248331"/>
              <a:gd name="connsiteX5526" fmla="*/ 991911 w 3981571"/>
              <a:gd name="connsiteY5526" fmla="*/ 1128054 h 3248331"/>
              <a:gd name="connsiteX5527" fmla="*/ 991911 w 3981571"/>
              <a:gd name="connsiteY5527" fmla="*/ 1127286 h 3248331"/>
              <a:gd name="connsiteX5528" fmla="*/ 992014 w 3981571"/>
              <a:gd name="connsiteY5528" fmla="*/ 1127286 h 3248331"/>
              <a:gd name="connsiteX5529" fmla="*/ 992014 w 3981571"/>
              <a:gd name="connsiteY5529" fmla="*/ 1126519 h 3248331"/>
              <a:gd name="connsiteX5530" fmla="*/ 992204 w 3981571"/>
              <a:gd name="connsiteY5530" fmla="*/ 1126519 h 3248331"/>
              <a:gd name="connsiteX5531" fmla="*/ 992204 w 3981571"/>
              <a:gd name="connsiteY5531" fmla="*/ 1125751 h 3248331"/>
              <a:gd name="connsiteX5532" fmla="*/ 992579 w 3981571"/>
              <a:gd name="connsiteY5532" fmla="*/ 1125751 h 3248331"/>
              <a:gd name="connsiteX5533" fmla="*/ 992579 w 3981571"/>
              <a:gd name="connsiteY5533" fmla="*/ 1124984 h 3248331"/>
              <a:gd name="connsiteX5534" fmla="*/ 992658 w 3981571"/>
              <a:gd name="connsiteY5534" fmla="*/ 1124984 h 3248331"/>
              <a:gd name="connsiteX5535" fmla="*/ 992658 w 3981571"/>
              <a:gd name="connsiteY5535" fmla="*/ 1124216 h 3248331"/>
              <a:gd name="connsiteX5536" fmla="*/ 992757 w 3981571"/>
              <a:gd name="connsiteY5536" fmla="*/ 1124216 h 3248331"/>
              <a:gd name="connsiteX5537" fmla="*/ 992757 w 3981571"/>
              <a:gd name="connsiteY5537" fmla="*/ 1123449 h 3248331"/>
              <a:gd name="connsiteX5538" fmla="*/ 993211 w 3981571"/>
              <a:gd name="connsiteY5538" fmla="*/ 1123449 h 3248331"/>
              <a:gd name="connsiteX5539" fmla="*/ 993211 w 3981571"/>
              <a:gd name="connsiteY5539" fmla="*/ 1122681 h 3248331"/>
              <a:gd name="connsiteX5540" fmla="*/ 994205 w 3981571"/>
              <a:gd name="connsiteY5540" fmla="*/ 1122681 h 3248331"/>
              <a:gd name="connsiteX5541" fmla="*/ 994205 w 3981571"/>
              <a:gd name="connsiteY5541" fmla="*/ 1121914 h 3248331"/>
              <a:gd name="connsiteX5542" fmla="*/ 994325 w 3981571"/>
              <a:gd name="connsiteY5542" fmla="*/ 1121914 h 3248331"/>
              <a:gd name="connsiteX5543" fmla="*/ 994325 w 3981571"/>
              <a:gd name="connsiteY5543" fmla="*/ 1121146 h 3248331"/>
              <a:gd name="connsiteX5544" fmla="*/ 994399 w 3981571"/>
              <a:gd name="connsiteY5544" fmla="*/ 1121146 h 3248331"/>
              <a:gd name="connsiteX5545" fmla="*/ 994399 w 3981571"/>
              <a:gd name="connsiteY5545" fmla="*/ 1120379 h 3248331"/>
              <a:gd name="connsiteX5546" fmla="*/ 994469 w 3981571"/>
              <a:gd name="connsiteY5546" fmla="*/ 1120379 h 3248331"/>
              <a:gd name="connsiteX5547" fmla="*/ 994469 w 3981571"/>
              <a:gd name="connsiteY5547" fmla="*/ 1119611 h 3248331"/>
              <a:gd name="connsiteX5548" fmla="*/ 994713 w 3981571"/>
              <a:gd name="connsiteY5548" fmla="*/ 1119611 h 3248331"/>
              <a:gd name="connsiteX5549" fmla="*/ 994713 w 3981571"/>
              <a:gd name="connsiteY5549" fmla="*/ 1118844 h 3248331"/>
              <a:gd name="connsiteX5550" fmla="*/ 995307 w 3981571"/>
              <a:gd name="connsiteY5550" fmla="*/ 1118844 h 3248331"/>
              <a:gd name="connsiteX5551" fmla="*/ 995307 w 3981571"/>
              <a:gd name="connsiteY5551" fmla="*/ 1118076 h 3248331"/>
              <a:gd name="connsiteX5552" fmla="*/ 995435 w 3981571"/>
              <a:gd name="connsiteY5552" fmla="*/ 1118076 h 3248331"/>
              <a:gd name="connsiteX5553" fmla="*/ 995435 w 3981571"/>
              <a:gd name="connsiteY5553" fmla="*/ 1117309 h 3248331"/>
              <a:gd name="connsiteX5554" fmla="*/ 996917 w 3981571"/>
              <a:gd name="connsiteY5554" fmla="*/ 1117309 h 3248331"/>
              <a:gd name="connsiteX5555" fmla="*/ 996917 w 3981571"/>
              <a:gd name="connsiteY5555" fmla="*/ 1116541 h 3248331"/>
              <a:gd name="connsiteX5556" fmla="*/ 996962 w 3981571"/>
              <a:gd name="connsiteY5556" fmla="*/ 1116541 h 3248331"/>
              <a:gd name="connsiteX5557" fmla="*/ 996962 w 3981571"/>
              <a:gd name="connsiteY5557" fmla="*/ 1115774 h 3248331"/>
              <a:gd name="connsiteX5558" fmla="*/ 997618 w 3981571"/>
              <a:gd name="connsiteY5558" fmla="*/ 1115774 h 3248331"/>
              <a:gd name="connsiteX5559" fmla="*/ 997618 w 3981571"/>
              <a:gd name="connsiteY5559" fmla="*/ 1115007 h 3248331"/>
              <a:gd name="connsiteX5560" fmla="*/ 998308 w 3981571"/>
              <a:gd name="connsiteY5560" fmla="*/ 1115007 h 3248331"/>
              <a:gd name="connsiteX5561" fmla="*/ 998308 w 3981571"/>
              <a:gd name="connsiteY5561" fmla="*/ 1114239 h 3248331"/>
              <a:gd name="connsiteX5562" fmla="*/ 999579 w 3981571"/>
              <a:gd name="connsiteY5562" fmla="*/ 1114239 h 3248331"/>
              <a:gd name="connsiteX5563" fmla="*/ 999579 w 3981571"/>
              <a:gd name="connsiteY5563" fmla="*/ 1113471 h 3248331"/>
              <a:gd name="connsiteX5564" fmla="*/ 999748 w 3981571"/>
              <a:gd name="connsiteY5564" fmla="*/ 1113471 h 3248331"/>
              <a:gd name="connsiteX5565" fmla="*/ 999748 w 3981571"/>
              <a:gd name="connsiteY5565" fmla="*/ 1112704 h 3248331"/>
              <a:gd name="connsiteX5566" fmla="*/ 1000119 w 3981571"/>
              <a:gd name="connsiteY5566" fmla="*/ 1112704 h 3248331"/>
              <a:gd name="connsiteX5567" fmla="*/ 1000119 w 3981571"/>
              <a:gd name="connsiteY5567" fmla="*/ 1111937 h 3248331"/>
              <a:gd name="connsiteX5568" fmla="*/ 1000123 w 3981571"/>
              <a:gd name="connsiteY5568" fmla="*/ 1111937 h 3248331"/>
              <a:gd name="connsiteX5569" fmla="*/ 1000123 w 3981571"/>
              <a:gd name="connsiteY5569" fmla="*/ 1111169 h 3248331"/>
              <a:gd name="connsiteX5570" fmla="*/ 1001184 w 3981571"/>
              <a:gd name="connsiteY5570" fmla="*/ 1111169 h 3248331"/>
              <a:gd name="connsiteX5571" fmla="*/ 1001184 w 3981571"/>
              <a:gd name="connsiteY5571" fmla="*/ 1110402 h 3248331"/>
              <a:gd name="connsiteX5572" fmla="*/ 1001287 w 3981571"/>
              <a:gd name="connsiteY5572" fmla="*/ 1110402 h 3248331"/>
              <a:gd name="connsiteX5573" fmla="*/ 1001287 w 3981571"/>
              <a:gd name="connsiteY5573" fmla="*/ 1109634 h 3248331"/>
              <a:gd name="connsiteX5574" fmla="*/ 1001646 w 3981571"/>
              <a:gd name="connsiteY5574" fmla="*/ 1109634 h 3248331"/>
              <a:gd name="connsiteX5575" fmla="*/ 1001646 w 3981571"/>
              <a:gd name="connsiteY5575" fmla="*/ 1108867 h 3248331"/>
              <a:gd name="connsiteX5576" fmla="*/ 1002777 w 3981571"/>
              <a:gd name="connsiteY5576" fmla="*/ 1108867 h 3248331"/>
              <a:gd name="connsiteX5577" fmla="*/ 1002777 w 3981571"/>
              <a:gd name="connsiteY5577" fmla="*/ 1108099 h 3248331"/>
              <a:gd name="connsiteX5578" fmla="*/ 1003528 w 3981571"/>
              <a:gd name="connsiteY5578" fmla="*/ 1108099 h 3248331"/>
              <a:gd name="connsiteX5579" fmla="*/ 1003528 w 3981571"/>
              <a:gd name="connsiteY5579" fmla="*/ 1107332 h 3248331"/>
              <a:gd name="connsiteX5580" fmla="*/ 1004680 w 3981571"/>
              <a:gd name="connsiteY5580" fmla="*/ 1107332 h 3248331"/>
              <a:gd name="connsiteX5581" fmla="*/ 1004680 w 3981571"/>
              <a:gd name="connsiteY5581" fmla="*/ 1106564 h 3248331"/>
              <a:gd name="connsiteX5582" fmla="*/ 1006236 w 3981571"/>
              <a:gd name="connsiteY5582" fmla="*/ 1106564 h 3248331"/>
              <a:gd name="connsiteX5583" fmla="*/ 1006236 w 3981571"/>
              <a:gd name="connsiteY5583" fmla="*/ 1105801 h 3248331"/>
              <a:gd name="connsiteX5584" fmla="*/ 1006392 w 3981571"/>
              <a:gd name="connsiteY5584" fmla="*/ 1105801 h 3248331"/>
              <a:gd name="connsiteX5585" fmla="*/ 1006392 w 3981571"/>
              <a:gd name="connsiteY5585" fmla="*/ 1105033 h 3248331"/>
              <a:gd name="connsiteX5586" fmla="*/ 1008229 w 3981571"/>
              <a:gd name="connsiteY5586" fmla="*/ 1105033 h 3248331"/>
              <a:gd name="connsiteX5587" fmla="*/ 1008229 w 3981571"/>
              <a:gd name="connsiteY5587" fmla="*/ 1104266 h 3248331"/>
              <a:gd name="connsiteX5588" fmla="*/ 1008270 w 3981571"/>
              <a:gd name="connsiteY5588" fmla="*/ 1104266 h 3248331"/>
              <a:gd name="connsiteX5589" fmla="*/ 1008270 w 3981571"/>
              <a:gd name="connsiteY5589" fmla="*/ 1103498 h 3248331"/>
              <a:gd name="connsiteX5590" fmla="*/ 1008646 w 3981571"/>
              <a:gd name="connsiteY5590" fmla="*/ 1103498 h 3248331"/>
              <a:gd name="connsiteX5591" fmla="*/ 1008646 w 3981571"/>
              <a:gd name="connsiteY5591" fmla="*/ 1102731 h 3248331"/>
              <a:gd name="connsiteX5592" fmla="*/ 1008671 w 3981571"/>
              <a:gd name="connsiteY5592" fmla="*/ 1102731 h 3248331"/>
              <a:gd name="connsiteX5593" fmla="*/ 1008671 w 3981571"/>
              <a:gd name="connsiteY5593" fmla="*/ 1101963 h 3248331"/>
              <a:gd name="connsiteX5594" fmla="*/ 1009257 w 3981571"/>
              <a:gd name="connsiteY5594" fmla="*/ 1101963 h 3248331"/>
              <a:gd name="connsiteX5595" fmla="*/ 1009257 w 3981571"/>
              <a:gd name="connsiteY5595" fmla="*/ 1101196 h 3248331"/>
              <a:gd name="connsiteX5596" fmla="*/ 1009644 w 3981571"/>
              <a:gd name="connsiteY5596" fmla="*/ 1101196 h 3248331"/>
              <a:gd name="connsiteX5597" fmla="*/ 1009644 w 3981571"/>
              <a:gd name="connsiteY5597" fmla="*/ 1100429 h 3248331"/>
              <a:gd name="connsiteX5598" fmla="*/ 1009772 w 3981571"/>
              <a:gd name="connsiteY5598" fmla="*/ 1100429 h 3248331"/>
              <a:gd name="connsiteX5599" fmla="*/ 1009772 w 3981571"/>
              <a:gd name="connsiteY5599" fmla="*/ 1099661 h 3248331"/>
              <a:gd name="connsiteX5600" fmla="*/ 1010817 w 3981571"/>
              <a:gd name="connsiteY5600" fmla="*/ 1099661 h 3248331"/>
              <a:gd name="connsiteX5601" fmla="*/ 1010817 w 3981571"/>
              <a:gd name="connsiteY5601" fmla="*/ 1098894 h 3248331"/>
              <a:gd name="connsiteX5602" fmla="*/ 1011605 w 3981571"/>
              <a:gd name="connsiteY5602" fmla="*/ 1098894 h 3248331"/>
              <a:gd name="connsiteX5603" fmla="*/ 1011605 w 3981571"/>
              <a:gd name="connsiteY5603" fmla="*/ 1098126 h 3248331"/>
              <a:gd name="connsiteX5604" fmla="*/ 1011939 w 3981571"/>
              <a:gd name="connsiteY5604" fmla="*/ 1098126 h 3248331"/>
              <a:gd name="connsiteX5605" fmla="*/ 1011939 w 3981571"/>
              <a:gd name="connsiteY5605" fmla="*/ 1097359 h 3248331"/>
              <a:gd name="connsiteX5606" fmla="*/ 1012864 w 3981571"/>
              <a:gd name="connsiteY5606" fmla="*/ 1097359 h 3248331"/>
              <a:gd name="connsiteX5607" fmla="*/ 1012864 w 3981571"/>
              <a:gd name="connsiteY5607" fmla="*/ 1096591 h 3248331"/>
              <a:gd name="connsiteX5608" fmla="*/ 1013173 w 3981571"/>
              <a:gd name="connsiteY5608" fmla="*/ 1096591 h 3248331"/>
              <a:gd name="connsiteX5609" fmla="*/ 1013173 w 3981571"/>
              <a:gd name="connsiteY5609" fmla="*/ 1095824 h 3248331"/>
              <a:gd name="connsiteX5610" fmla="*/ 1013396 w 3981571"/>
              <a:gd name="connsiteY5610" fmla="*/ 1095824 h 3248331"/>
              <a:gd name="connsiteX5611" fmla="*/ 1013396 w 3981571"/>
              <a:gd name="connsiteY5611" fmla="*/ 1095056 h 3248331"/>
              <a:gd name="connsiteX5612" fmla="*/ 1014221 w 3981571"/>
              <a:gd name="connsiteY5612" fmla="*/ 1095056 h 3248331"/>
              <a:gd name="connsiteX5613" fmla="*/ 1014221 w 3981571"/>
              <a:gd name="connsiteY5613" fmla="*/ 1094289 h 3248331"/>
              <a:gd name="connsiteX5614" fmla="*/ 1014415 w 3981571"/>
              <a:gd name="connsiteY5614" fmla="*/ 1094289 h 3248331"/>
              <a:gd name="connsiteX5615" fmla="*/ 1014415 w 3981571"/>
              <a:gd name="connsiteY5615" fmla="*/ 1093521 h 3248331"/>
              <a:gd name="connsiteX5616" fmla="*/ 1015748 w 3981571"/>
              <a:gd name="connsiteY5616" fmla="*/ 1093521 h 3248331"/>
              <a:gd name="connsiteX5617" fmla="*/ 1015748 w 3981571"/>
              <a:gd name="connsiteY5617" fmla="*/ 1092754 h 3248331"/>
              <a:gd name="connsiteX5618" fmla="*/ 1016157 w 3981571"/>
              <a:gd name="connsiteY5618" fmla="*/ 1092754 h 3248331"/>
              <a:gd name="connsiteX5619" fmla="*/ 1016157 w 3981571"/>
              <a:gd name="connsiteY5619" fmla="*/ 1091986 h 3248331"/>
              <a:gd name="connsiteX5620" fmla="*/ 1016590 w 3981571"/>
              <a:gd name="connsiteY5620" fmla="*/ 1091986 h 3248331"/>
              <a:gd name="connsiteX5621" fmla="*/ 1016590 w 3981571"/>
              <a:gd name="connsiteY5621" fmla="*/ 1091219 h 3248331"/>
              <a:gd name="connsiteX5622" fmla="*/ 1016607 w 3981571"/>
              <a:gd name="connsiteY5622" fmla="*/ 1091219 h 3248331"/>
              <a:gd name="connsiteX5623" fmla="*/ 1016607 w 3981571"/>
              <a:gd name="connsiteY5623" fmla="*/ 1090451 h 3248331"/>
              <a:gd name="connsiteX5624" fmla="*/ 1017077 w 3981571"/>
              <a:gd name="connsiteY5624" fmla="*/ 1090451 h 3248331"/>
              <a:gd name="connsiteX5625" fmla="*/ 1017077 w 3981571"/>
              <a:gd name="connsiteY5625" fmla="*/ 1089684 h 3248331"/>
              <a:gd name="connsiteX5626" fmla="*/ 1018282 w 3981571"/>
              <a:gd name="connsiteY5626" fmla="*/ 1089684 h 3248331"/>
              <a:gd name="connsiteX5627" fmla="*/ 1018282 w 3981571"/>
              <a:gd name="connsiteY5627" fmla="*/ 1088916 h 3248331"/>
              <a:gd name="connsiteX5628" fmla="*/ 1018827 w 3981571"/>
              <a:gd name="connsiteY5628" fmla="*/ 1088916 h 3248331"/>
              <a:gd name="connsiteX5629" fmla="*/ 1018827 w 3981571"/>
              <a:gd name="connsiteY5629" fmla="*/ 1088149 h 3248331"/>
              <a:gd name="connsiteX5630" fmla="*/ 1019364 w 3981571"/>
              <a:gd name="connsiteY5630" fmla="*/ 1088149 h 3248331"/>
              <a:gd name="connsiteX5631" fmla="*/ 1019364 w 3981571"/>
              <a:gd name="connsiteY5631" fmla="*/ 1087381 h 3248331"/>
              <a:gd name="connsiteX5632" fmla="*/ 1020065 w 3981571"/>
              <a:gd name="connsiteY5632" fmla="*/ 1087381 h 3248331"/>
              <a:gd name="connsiteX5633" fmla="*/ 1020065 w 3981571"/>
              <a:gd name="connsiteY5633" fmla="*/ 1086614 h 3248331"/>
              <a:gd name="connsiteX5634" fmla="*/ 1020226 w 3981571"/>
              <a:gd name="connsiteY5634" fmla="*/ 1086614 h 3248331"/>
              <a:gd name="connsiteX5635" fmla="*/ 1020226 w 3981571"/>
              <a:gd name="connsiteY5635" fmla="*/ 1085846 h 3248331"/>
              <a:gd name="connsiteX5636" fmla="*/ 1020433 w 3981571"/>
              <a:gd name="connsiteY5636" fmla="*/ 1085846 h 3248331"/>
              <a:gd name="connsiteX5637" fmla="*/ 1020433 w 3981571"/>
              <a:gd name="connsiteY5637" fmla="*/ 1085079 h 3248331"/>
              <a:gd name="connsiteX5638" fmla="*/ 1020688 w 3981571"/>
              <a:gd name="connsiteY5638" fmla="*/ 1085079 h 3248331"/>
              <a:gd name="connsiteX5639" fmla="*/ 1020688 w 3981571"/>
              <a:gd name="connsiteY5639" fmla="*/ 1084311 h 3248331"/>
              <a:gd name="connsiteX5640" fmla="*/ 1023016 w 3981571"/>
              <a:gd name="connsiteY5640" fmla="*/ 1084311 h 3248331"/>
              <a:gd name="connsiteX5641" fmla="*/ 1023016 w 3981571"/>
              <a:gd name="connsiteY5641" fmla="*/ 1083544 h 3248331"/>
              <a:gd name="connsiteX5642" fmla="*/ 1023429 w 3981571"/>
              <a:gd name="connsiteY5642" fmla="*/ 1083544 h 3248331"/>
              <a:gd name="connsiteX5643" fmla="*/ 1023429 w 3981571"/>
              <a:gd name="connsiteY5643" fmla="*/ 1082776 h 3248331"/>
              <a:gd name="connsiteX5644" fmla="*/ 1023569 w 3981571"/>
              <a:gd name="connsiteY5644" fmla="*/ 1082776 h 3248331"/>
              <a:gd name="connsiteX5645" fmla="*/ 1023569 w 3981571"/>
              <a:gd name="connsiteY5645" fmla="*/ 1082009 h 3248331"/>
              <a:gd name="connsiteX5646" fmla="*/ 1025294 w 3981571"/>
              <a:gd name="connsiteY5646" fmla="*/ 1082009 h 3248331"/>
              <a:gd name="connsiteX5647" fmla="*/ 1025294 w 3981571"/>
              <a:gd name="connsiteY5647" fmla="*/ 1081242 h 3248331"/>
              <a:gd name="connsiteX5648" fmla="*/ 1025319 w 3981571"/>
              <a:gd name="connsiteY5648" fmla="*/ 1081242 h 3248331"/>
              <a:gd name="connsiteX5649" fmla="*/ 1025319 w 3981571"/>
              <a:gd name="connsiteY5649" fmla="*/ 1080474 h 3248331"/>
              <a:gd name="connsiteX5650" fmla="*/ 1025550 w 3981571"/>
              <a:gd name="connsiteY5650" fmla="*/ 1080474 h 3248331"/>
              <a:gd name="connsiteX5651" fmla="*/ 1025550 w 3981571"/>
              <a:gd name="connsiteY5651" fmla="*/ 1079707 h 3248331"/>
              <a:gd name="connsiteX5652" fmla="*/ 1026008 w 3981571"/>
              <a:gd name="connsiteY5652" fmla="*/ 1079707 h 3248331"/>
              <a:gd name="connsiteX5653" fmla="*/ 1026008 w 3981571"/>
              <a:gd name="connsiteY5653" fmla="*/ 1078939 h 3248331"/>
              <a:gd name="connsiteX5654" fmla="*/ 1026280 w 3981571"/>
              <a:gd name="connsiteY5654" fmla="*/ 1078939 h 3248331"/>
              <a:gd name="connsiteX5655" fmla="*/ 1026280 w 3981571"/>
              <a:gd name="connsiteY5655" fmla="*/ 1078172 h 3248331"/>
              <a:gd name="connsiteX5656" fmla="*/ 1026363 w 3981571"/>
              <a:gd name="connsiteY5656" fmla="*/ 1078172 h 3248331"/>
              <a:gd name="connsiteX5657" fmla="*/ 1026363 w 3981571"/>
              <a:gd name="connsiteY5657" fmla="*/ 1077404 h 3248331"/>
              <a:gd name="connsiteX5658" fmla="*/ 1026474 w 3981571"/>
              <a:gd name="connsiteY5658" fmla="*/ 1077404 h 3248331"/>
              <a:gd name="connsiteX5659" fmla="*/ 1026474 w 3981571"/>
              <a:gd name="connsiteY5659" fmla="*/ 1076637 h 3248331"/>
              <a:gd name="connsiteX5660" fmla="*/ 1027506 w 3981571"/>
              <a:gd name="connsiteY5660" fmla="*/ 1076637 h 3248331"/>
              <a:gd name="connsiteX5661" fmla="*/ 1027506 w 3981571"/>
              <a:gd name="connsiteY5661" fmla="*/ 1075873 h 3248331"/>
              <a:gd name="connsiteX5662" fmla="*/ 1027890 w 3981571"/>
              <a:gd name="connsiteY5662" fmla="*/ 1075873 h 3248331"/>
              <a:gd name="connsiteX5663" fmla="*/ 1027890 w 3981571"/>
              <a:gd name="connsiteY5663" fmla="*/ 1075106 h 3248331"/>
              <a:gd name="connsiteX5664" fmla="*/ 1028047 w 3981571"/>
              <a:gd name="connsiteY5664" fmla="*/ 1075106 h 3248331"/>
              <a:gd name="connsiteX5665" fmla="*/ 1028047 w 3981571"/>
              <a:gd name="connsiteY5665" fmla="*/ 1074334 h 3248331"/>
              <a:gd name="connsiteX5666" fmla="*/ 1028047 w 3981571"/>
              <a:gd name="connsiteY5666" fmla="*/ 1074334 h 3248331"/>
              <a:gd name="connsiteX5667" fmla="*/ 1028047 w 3981571"/>
              <a:gd name="connsiteY5667" fmla="*/ 1073567 h 3248331"/>
              <a:gd name="connsiteX5668" fmla="*/ 1028596 w 3981571"/>
              <a:gd name="connsiteY5668" fmla="*/ 1073567 h 3248331"/>
              <a:gd name="connsiteX5669" fmla="*/ 1028596 w 3981571"/>
              <a:gd name="connsiteY5669" fmla="*/ 1072803 h 3248331"/>
              <a:gd name="connsiteX5670" fmla="*/ 1029045 w 3981571"/>
              <a:gd name="connsiteY5670" fmla="*/ 1072803 h 3248331"/>
              <a:gd name="connsiteX5671" fmla="*/ 1029045 w 3981571"/>
              <a:gd name="connsiteY5671" fmla="*/ 1072036 h 3248331"/>
              <a:gd name="connsiteX5672" fmla="*/ 1029244 w 3981571"/>
              <a:gd name="connsiteY5672" fmla="*/ 1072036 h 3248331"/>
              <a:gd name="connsiteX5673" fmla="*/ 1029244 w 3981571"/>
              <a:gd name="connsiteY5673" fmla="*/ 1071268 h 3248331"/>
              <a:gd name="connsiteX5674" fmla="*/ 1030106 w 3981571"/>
              <a:gd name="connsiteY5674" fmla="*/ 1071268 h 3248331"/>
              <a:gd name="connsiteX5675" fmla="*/ 1030106 w 3981571"/>
              <a:gd name="connsiteY5675" fmla="*/ 1070501 h 3248331"/>
              <a:gd name="connsiteX5676" fmla="*/ 1030251 w 3981571"/>
              <a:gd name="connsiteY5676" fmla="*/ 1070501 h 3248331"/>
              <a:gd name="connsiteX5677" fmla="*/ 1030251 w 3981571"/>
              <a:gd name="connsiteY5677" fmla="*/ 1069733 h 3248331"/>
              <a:gd name="connsiteX5678" fmla="*/ 1030511 w 3981571"/>
              <a:gd name="connsiteY5678" fmla="*/ 1069733 h 3248331"/>
              <a:gd name="connsiteX5679" fmla="*/ 1030511 w 3981571"/>
              <a:gd name="connsiteY5679" fmla="*/ 1068966 h 3248331"/>
              <a:gd name="connsiteX5680" fmla="*/ 1030700 w 3981571"/>
              <a:gd name="connsiteY5680" fmla="*/ 1068966 h 3248331"/>
              <a:gd name="connsiteX5681" fmla="*/ 1030700 w 3981571"/>
              <a:gd name="connsiteY5681" fmla="*/ 1068198 h 3248331"/>
              <a:gd name="connsiteX5682" fmla="*/ 1032178 w 3981571"/>
              <a:gd name="connsiteY5682" fmla="*/ 1068198 h 3248331"/>
              <a:gd name="connsiteX5683" fmla="*/ 1032178 w 3981571"/>
              <a:gd name="connsiteY5683" fmla="*/ 1067431 h 3248331"/>
              <a:gd name="connsiteX5684" fmla="*/ 1032537 w 3981571"/>
              <a:gd name="connsiteY5684" fmla="*/ 1067431 h 3248331"/>
              <a:gd name="connsiteX5685" fmla="*/ 1032537 w 3981571"/>
              <a:gd name="connsiteY5685" fmla="*/ 1066664 h 3248331"/>
              <a:gd name="connsiteX5686" fmla="*/ 1033086 w 3981571"/>
              <a:gd name="connsiteY5686" fmla="*/ 1066664 h 3248331"/>
              <a:gd name="connsiteX5687" fmla="*/ 1033086 w 3981571"/>
              <a:gd name="connsiteY5687" fmla="*/ 1065896 h 3248331"/>
              <a:gd name="connsiteX5688" fmla="*/ 1033094 w 3981571"/>
              <a:gd name="connsiteY5688" fmla="*/ 1065896 h 3248331"/>
              <a:gd name="connsiteX5689" fmla="*/ 1033094 w 3981571"/>
              <a:gd name="connsiteY5689" fmla="*/ 1065129 h 3248331"/>
              <a:gd name="connsiteX5690" fmla="*/ 1034832 w 3981571"/>
              <a:gd name="connsiteY5690" fmla="*/ 1065129 h 3248331"/>
              <a:gd name="connsiteX5691" fmla="*/ 1034832 w 3981571"/>
              <a:gd name="connsiteY5691" fmla="*/ 1064361 h 3248331"/>
              <a:gd name="connsiteX5692" fmla="*/ 1035574 w 3981571"/>
              <a:gd name="connsiteY5692" fmla="*/ 1064361 h 3248331"/>
              <a:gd name="connsiteX5693" fmla="*/ 1035574 w 3981571"/>
              <a:gd name="connsiteY5693" fmla="*/ 1063594 h 3248331"/>
              <a:gd name="connsiteX5694" fmla="*/ 1035938 w 3981571"/>
              <a:gd name="connsiteY5694" fmla="*/ 1063594 h 3248331"/>
              <a:gd name="connsiteX5695" fmla="*/ 1035938 w 3981571"/>
              <a:gd name="connsiteY5695" fmla="*/ 1062826 h 3248331"/>
              <a:gd name="connsiteX5696" fmla="*/ 1036189 w 3981571"/>
              <a:gd name="connsiteY5696" fmla="*/ 1062826 h 3248331"/>
              <a:gd name="connsiteX5697" fmla="*/ 1036189 w 3981571"/>
              <a:gd name="connsiteY5697" fmla="*/ 1062059 h 3248331"/>
              <a:gd name="connsiteX5698" fmla="*/ 1036553 w 3981571"/>
              <a:gd name="connsiteY5698" fmla="*/ 1062059 h 3248331"/>
              <a:gd name="connsiteX5699" fmla="*/ 1036553 w 3981571"/>
              <a:gd name="connsiteY5699" fmla="*/ 1061291 h 3248331"/>
              <a:gd name="connsiteX5700" fmla="*/ 1036804 w 3981571"/>
              <a:gd name="connsiteY5700" fmla="*/ 1061291 h 3248331"/>
              <a:gd name="connsiteX5701" fmla="*/ 1036804 w 3981571"/>
              <a:gd name="connsiteY5701" fmla="*/ 1060524 h 3248331"/>
              <a:gd name="connsiteX5702" fmla="*/ 1036874 w 3981571"/>
              <a:gd name="connsiteY5702" fmla="*/ 1060524 h 3248331"/>
              <a:gd name="connsiteX5703" fmla="*/ 1036874 w 3981571"/>
              <a:gd name="connsiteY5703" fmla="*/ 1059756 h 3248331"/>
              <a:gd name="connsiteX5704" fmla="*/ 1037642 w 3981571"/>
              <a:gd name="connsiteY5704" fmla="*/ 1059756 h 3248331"/>
              <a:gd name="connsiteX5705" fmla="*/ 1037642 w 3981571"/>
              <a:gd name="connsiteY5705" fmla="*/ 1058989 h 3248331"/>
              <a:gd name="connsiteX5706" fmla="*/ 1037811 w 3981571"/>
              <a:gd name="connsiteY5706" fmla="*/ 1058989 h 3248331"/>
              <a:gd name="connsiteX5707" fmla="*/ 1037811 w 3981571"/>
              <a:gd name="connsiteY5707" fmla="*/ 1058221 h 3248331"/>
              <a:gd name="connsiteX5708" fmla="*/ 1037943 w 3981571"/>
              <a:gd name="connsiteY5708" fmla="*/ 1058221 h 3248331"/>
              <a:gd name="connsiteX5709" fmla="*/ 1037943 w 3981571"/>
              <a:gd name="connsiteY5709" fmla="*/ 1057454 h 3248331"/>
              <a:gd name="connsiteX5710" fmla="*/ 1038199 w 3981571"/>
              <a:gd name="connsiteY5710" fmla="*/ 1057454 h 3248331"/>
              <a:gd name="connsiteX5711" fmla="*/ 1038199 w 3981571"/>
              <a:gd name="connsiteY5711" fmla="*/ 1056686 h 3248331"/>
              <a:gd name="connsiteX5712" fmla="*/ 1040007 w 3981571"/>
              <a:gd name="connsiteY5712" fmla="*/ 1056686 h 3248331"/>
              <a:gd name="connsiteX5713" fmla="*/ 1040007 w 3981571"/>
              <a:gd name="connsiteY5713" fmla="*/ 1055919 h 3248331"/>
              <a:gd name="connsiteX5714" fmla="*/ 1040061 w 3981571"/>
              <a:gd name="connsiteY5714" fmla="*/ 1055919 h 3248331"/>
              <a:gd name="connsiteX5715" fmla="*/ 1040061 w 3981571"/>
              <a:gd name="connsiteY5715" fmla="*/ 1055151 h 3248331"/>
              <a:gd name="connsiteX5716" fmla="*/ 1040601 w 3981571"/>
              <a:gd name="connsiteY5716" fmla="*/ 1055151 h 3248331"/>
              <a:gd name="connsiteX5717" fmla="*/ 1040601 w 3981571"/>
              <a:gd name="connsiteY5717" fmla="*/ 1054384 h 3248331"/>
              <a:gd name="connsiteX5718" fmla="*/ 1040894 w 3981571"/>
              <a:gd name="connsiteY5718" fmla="*/ 1054384 h 3248331"/>
              <a:gd name="connsiteX5719" fmla="*/ 1040894 w 3981571"/>
              <a:gd name="connsiteY5719" fmla="*/ 1053616 h 3248331"/>
              <a:gd name="connsiteX5720" fmla="*/ 1041753 w 3981571"/>
              <a:gd name="connsiteY5720" fmla="*/ 1053616 h 3248331"/>
              <a:gd name="connsiteX5721" fmla="*/ 1041753 w 3981571"/>
              <a:gd name="connsiteY5721" fmla="*/ 1052849 h 3248331"/>
              <a:gd name="connsiteX5722" fmla="*/ 1041856 w 3981571"/>
              <a:gd name="connsiteY5722" fmla="*/ 1052849 h 3248331"/>
              <a:gd name="connsiteX5723" fmla="*/ 1041856 w 3981571"/>
              <a:gd name="connsiteY5723" fmla="*/ 1052081 h 3248331"/>
              <a:gd name="connsiteX5724" fmla="*/ 1043242 w 3981571"/>
              <a:gd name="connsiteY5724" fmla="*/ 1052081 h 3248331"/>
              <a:gd name="connsiteX5725" fmla="*/ 1043242 w 3981571"/>
              <a:gd name="connsiteY5725" fmla="*/ 1051314 h 3248331"/>
              <a:gd name="connsiteX5726" fmla="*/ 1043985 w 3981571"/>
              <a:gd name="connsiteY5726" fmla="*/ 1051314 h 3248331"/>
              <a:gd name="connsiteX5727" fmla="*/ 1043985 w 3981571"/>
              <a:gd name="connsiteY5727" fmla="*/ 1050546 h 3248331"/>
              <a:gd name="connsiteX5728" fmla="*/ 1044823 w 3981571"/>
              <a:gd name="connsiteY5728" fmla="*/ 1050546 h 3248331"/>
              <a:gd name="connsiteX5729" fmla="*/ 1044823 w 3981571"/>
              <a:gd name="connsiteY5729" fmla="*/ 1049779 h 3248331"/>
              <a:gd name="connsiteX5730" fmla="*/ 1044972 w 3981571"/>
              <a:gd name="connsiteY5730" fmla="*/ 1049779 h 3248331"/>
              <a:gd name="connsiteX5731" fmla="*/ 1044972 w 3981571"/>
              <a:gd name="connsiteY5731" fmla="*/ 1049011 h 3248331"/>
              <a:gd name="connsiteX5732" fmla="*/ 1046115 w 3981571"/>
              <a:gd name="connsiteY5732" fmla="*/ 1049011 h 3248331"/>
              <a:gd name="connsiteX5733" fmla="*/ 1046115 w 3981571"/>
              <a:gd name="connsiteY5733" fmla="*/ 1048244 h 3248331"/>
              <a:gd name="connsiteX5734" fmla="*/ 1046164 w 3981571"/>
              <a:gd name="connsiteY5734" fmla="*/ 1048244 h 3248331"/>
              <a:gd name="connsiteX5735" fmla="*/ 1046164 w 3981571"/>
              <a:gd name="connsiteY5735" fmla="*/ 1047477 h 3248331"/>
              <a:gd name="connsiteX5736" fmla="*/ 1046284 w 3981571"/>
              <a:gd name="connsiteY5736" fmla="*/ 1047477 h 3248331"/>
              <a:gd name="connsiteX5737" fmla="*/ 1046284 w 3981571"/>
              <a:gd name="connsiteY5737" fmla="*/ 1046709 h 3248331"/>
              <a:gd name="connsiteX5738" fmla="*/ 1046383 w 3981571"/>
              <a:gd name="connsiteY5738" fmla="*/ 1046709 h 3248331"/>
              <a:gd name="connsiteX5739" fmla="*/ 1046383 w 3981571"/>
              <a:gd name="connsiteY5739" fmla="*/ 1045942 h 3248331"/>
              <a:gd name="connsiteX5740" fmla="*/ 1046878 w 3981571"/>
              <a:gd name="connsiteY5740" fmla="*/ 1045942 h 3248331"/>
              <a:gd name="connsiteX5741" fmla="*/ 1046878 w 3981571"/>
              <a:gd name="connsiteY5741" fmla="*/ 1045174 h 3248331"/>
              <a:gd name="connsiteX5742" fmla="*/ 1047262 w 3981571"/>
              <a:gd name="connsiteY5742" fmla="*/ 1045174 h 3248331"/>
              <a:gd name="connsiteX5743" fmla="*/ 1047262 w 3981571"/>
              <a:gd name="connsiteY5743" fmla="*/ 1044407 h 3248331"/>
              <a:gd name="connsiteX5744" fmla="*/ 1047716 w 3981571"/>
              <a:gd name="connsiteY5744" fmla="*/ 1044407 h 3248331"/>
              <a:gd name="connsiteX5745" fmla="*/ 1047716 w 3981571"/>
              <a:gd name="connsiteY5745" fmla="*/ 1043639 h 3248331"/>
              <a:gd name="connsiteX5746" fmla="*/ 1047778 w 3981571"/>
              <a:gd name="connsiteY5746" fmla="*/ 1043639 h 3248331"/>
              <a:gd name="connsiteX5747" fmla="*/ 1047778 w 3981571"/>
              <a:gd name="connsiteY5747" fmla="*/ 1042876 h 3248331"/>
              <a:gd name="connsiteX5748" fmla="*/ 1047844 w 3981571"/>
              <a:gd name="connsiteY5748" fmla="*/ 1042876 h 3248331"/>
              <a:gd name="connsiteX5749" fmla="*/ 1047844 w 3981571"/>
              <a:gd name="connsiteY5749" fmla="*/ 1042108 h 3248331"/>
              <a:gd name="connsiteX5750" fmla="*/ 1048055 w 3981571"/>
              <a:gd name="connsiteY5750" fmla="*/ 1042108 h 3248331"/>
              <a:gd name="connsiteX5751" fmla="*/ 1048055 w 3981571"/>
              <a:gd name="connsiteY5751" fmla="*/ 1041341 h 3248331"/>
              <a:gd name="connsiteX5752" fmla="*/ 1048764 w 3981571"/>
              <a:gd name="connsiteY5752" fmla="*/ 1041341 h 3248331"/>
              <a:gd name="connsiteX5753" fmla="*/ 1048764 w 3981571"/>
              <a:gd name="connsiteY5753" fmla="*/ 1040573 h 3248331"/>
              <a:gd name="connsiteX5754" fmla="*/ 1049140 w 3981571"/>
              <a:gd name="connsiteY5754" fmla="*/ 1040573 h 3248331"/>
              <a:gd name="connsiteX5755" fmla="*/ 1049140 w 3981571"/>
              <a:gd name="connsiteY5755" fmla="*/ 1039806 h 3248331"/>
              <a:gd name="connsiteX5756" fmla="*/ 1049986 w 3981571"/>
              <a:gd name="connsiteY5756" fmla="*/ 1039806 h 3248331"/>
              <a:gd name="connsiteX5757" fmla="*/ 1049986 w 3981571"/>
              <a:gd name="connsiteY5757" fmla="*/ 1039038 h 3248331"/>
              <a:gd name="connsiteX5758" fmla="*/ 1050015 w 3981571"/>
              <a:gd name="connsiteY5758" fmla="*/ 1039038 h 3248331"/>
              <a:gd name="connsiteX5759" fmla="*/ 1050015 w 3981571"/>
              <a:gd name="connsiteY5759" fmla="*/ 1038271 h 3248331"/>
              <a:gd name="connsiteX5760" fmla="*/ 1050027 w 3981571"/>
              <a:gd name="connsiteY5760" fmla="*/ 1038271 h 3248331"/>
              <a:gd name="connsiteX5761" fmla="*/ 1050027 w 3981571"/>
              <a:gd name="connsiteY5761" fmla="*/ 1037503 h 3248331"/>
              <a:gd name="connsiteX5762" fmla="*/ 1050721 w 3981571"/>
              <a:gd name="connsiteY5762" fmla="*/ 1037503 h 3248331"/>
              <a:gd name="connsiteX5763" fmla="*/ 1050721 w 3981571"/>
              <a:gd name="connsiteY5763" fmla="*/ 1036736 h 3248331"/>
              <a:gd name="connsiteX5764" fmla="*/ 1050869 w 3981571"/>
              <a:gd name="connsiteY5764" fmla="*/ 1036736 h 3248331"/>
              <a:gd name="connsiteX5765" fmla="*/ 1050869 w 3981571"/>
              <a:gd name="connsiteY5765" fmla="*/ 1035969 h 3248331"/>
              <a:gd name="connsiteX5766" fmla="*/ 1051034 w 3981571"/>
              <a:gd name="connsiteY5766" fmla="*/ 1035969 h 3248331"/>
              <a:gd name="connsiteX5767" fmla="*/ 1051034 w 3981571"/>
              <a:gd name="connsiteY5767" fmla="*/ 1035201 h 3248331"/>
              <a:gd name="connsiteX5768" fmla="*/ 1051051 w 3981571"/>
              <a:gd name="connsiteY5768" fmla="*/ 1035201 h 3248331"/>
              <a:gd name="connsiteX5769" fmla="*/ 1051051 w 3981571"/>
              <a:gd name="connsiteY5769" fmla="*/ 1034433 h 3248331"/>
              <a:gd name="connsiteX5770" fmla="*/ 1051096 w 3981571"/>
              <a:gd name="connsiteY5770" fmla="*/ 1034433 h 3248331"/>
              <a:gd name="connsiteX5771" fmla="*/ 1051096 w 3981571"/>
              <a:gd name="connsiteY5771" fmla="*/ 1033666 h 3248331"/>
              <a:gd name="connsiteX5772" fmla="*/ 1051117 w 3981571"/>
              <a:gd name="connsiteY5772" fmla="*/ 1033666 h 3248331"/>
              <a:gd name="connsiteX5773" fmla="*/ 1051117 w 3981571"/>
              <a:gd name="connsiteY5773" fmla="*/ 1032898 h 3248331"/>
              <a:gd name="connsiteX5774" fmla="*/ 1052074 w 3981571"/>
              <a:gd name="connsiteY5774" fmla="*/ 1032898 h 3248331"/>
              <a:gd name="connsiteX5775" fmla="*/ 1052074 w 3981571"/>
              <a:gd name="connsiteY5775" fmla="*/ 1032131 h 3248331"/>
              <a:gd name="connsiteX5776" fmla="*/ 1052330 w 3981571"/>
              <a:gd name="connsiteY5776" fmla="*/ 1032131 h 3248331"/>
              <a:gd name="connsiteX5777" fmla="*/ 1052330 w 3981571"/>
              <a:gd name="connsiteY5777" fmla="*/ 1031364 h 3248331"/>
              <a:gd name="connsiteX5778" fmla="*/ 1052792 w 3981571"/>
              <a:gd name="connsiteY5778" fmla="*/ 1031364 h 3248331"/>
              <a:gd name="connsiteX5779" fmla="*/ 1052792 w 3981571"/>
              <a:gd name="connsiteY5779" fmla="*/ 1030596 h 3248331"/>
              <a:gd name="connsiteX5780" fmla="*/ 1053312 w 3981571"/>
              <a:gd name="connsiteY5780" fmla="*/ 1030596 h 3248331"/>
              <a:gd name="connsiteX5781" fmla="*/ 1053312 w 3981571"/>
              <a:gd name="connsiteY5781" fmla="*/ 1029829 h 3248331"/>
              <a:gd name="connsiteX5782" fmla="*/ 1053370 w 3981571"/>
              <a:gd name="connsiteY5782" fmla="*/ 1029829 h 3248331"/>
              <a:gd name="connsiteX5783" fmla="*/ 1053370 w 3981571"/>
              <a:gd name="connsiteY5783" fmla="*/ 1029061 h 3248331"/>
              <a:gd name="connsiteX5784" fmla="*/ 1053407 w 3981571"/>
              <a:gd name="connsiteY5784" fmla="*/ 1029061 h 3248331"/>
              <a:gd name="connsiteX5785" fmla="*/ 1053407 w 3981571"/>
              <a:gd name="connsiteY5785" fmla="*/ 1028294 h 3248331"/>
              <a:gd name="connsiteX5786" fmla="*/ 1053758 w 3981571"/>
              <a:gd name="connsiteY5786" fmla="*/ 1028294 h 3248331"/>
              <a:gd name="connsiteX5787" fmla="*/ 1053758 w 3981571"/>
              <a:gd name="connsiteY5787" fmla="*/ 1027526 h 3248331"/>
              <a:gd name="connsiteX5788" fmla="*/ 1053981 w 3981571"/>
              <a:gd name="connsiteY5788" fmla="*/ 1027526 h 3248331"/>
              <a:gd name="connsiteX5789" fmla="*/ 1053981 w 3981571"/>
              <a:gd name="connsiteY5789" fmla="*/ 1026759 h 3248331"/>
              <a:gd name="connsiteX5790" fmla="*/ 1055141 w 3981571"/>
              <a:gd name="connsiteY5790" fmla="*/ 1026759 h 3248331"/>
              <a:gd name="connsiteX5791" fmla="*/ 1055141 w 3981571"/>
              <a:gd name="connsiteY5791" fmla="*/ 1025991 h 3248331"/>
              <a:gd name="connsiteX5792" fmla="*/ 1055863 w 3981571"/>
              <a:gd name="connsiteY5792" fmla="*/ 1025991 h 3248331"/>
              <a:gd name="connsiteX5793" fmla="*/ 1055863 w 3981571"/>
              <a:gd name="connsiteY5793" fmla="*/ 1025224 h 3248331"/>
              <a:gd name="connsiteX5794" fmla="*/ 1056734 w 3981571"/>
              <a:gd name="connsiteY5794" fmla="*/ 1025224 h 3248331"/>
              <a:gd name="connsiteX5795" fmla="*/ 1056734 w 3981571"/>
              <a:gd name="connsiteY5795" fmla="*/ 1024456 h 3248331"/>
              <a:gd name="connsiteX5796" fmla="*/ 1057448 w 3981571"/>
              <a:gd name="connsiteY5796" fmla="*/ 1024456 h 3248331"/>
              <a:gd name="connsiteX5797" fmla="*/ 1057448 w 3981571"/>
              <a:gd name="connsiteY5797" fmla="*/ 1023689 h 3248331"/>
              <a:gd name="connsiteX5798" fmla="*/ 1057580 w 3981571"/>
              <a:gd name="connsiteY5798" fmla="*/ 1023689 h 3248331"/>
              <a:gd name="connsiteX5799" fmla="*/ 1057580 w 3981571"/>
              <a:gd name="connsiteY5799" fmla="*/ 1022921 h 3248331"/>
              <a:gd name="connsiteX5800" fmla="*/ 1060172 w 3981571"/>
              <a:gd name="connsiteY5800" fmla="*/ 1022921 h 3248331"/>
              <a:gd name="connsiteX5801" fmla="*/ 1060172 w 3981571"/>
              <a:gd name="connsiteY5801" fmla="*/ 1022154 h 3248331"/>
              <a:gd name="connsiteX5802" fmla="*/ 1062780 w 3981571"/>
              <a:gd name="connsiteY5802" fmla="*/ 1022154 h 3248331"/>
              <a:gd name="connsiteX5803" fmla="*/ 1062780 w 3981571"/>
              <a:gd name="connsiteY5803" fmla="*/ 1021386 h 3248331"/>
              <a:gd name="connsiteX5804" fmla="*/ 1063147 w 3981571"/>
              <a:gd name="connsiteY5804" fmla="*/ 1021386 h 3248331"/>
              <a:gd name="connsiteX5805" fmla="*/ 1063147 w 3981571"/>
              <a:gd name="connsiteY5805" fmla="*/ 1020619 h 3248331"/>
              <a:gd name="connsiteX5806" fmla="*/ 1063391 w 3981571"/>
              <a:gd name="connsiteY5806" fmla="*/ 1020619 h 3248331"/>
              <a:gd name="connsiteX5807" fmla="*/ 1063391 w 3981571"/>
              <a:gd name="connsiteY5807" fmla="*/ 1019851 h 3248331"/>
              <a:gd name="connsiteX5808" fmla="*/ 1063572 w 3981571"/>
              <a:gd name="connsiteY5808" fmla="*/ 1019851 h 3248331"/>
              <a:gd name="connsiteX5809" fmla="*/ 1063572 w 3981571"/>
              <a:gd name="connsiteY5809" fmla="*/ 1019084 h 3248331"/>
              <a:gd name="connsiteX5810" fmla="*/ 1064109 w 3981571"/>
              <a:gd name="connsiteY5810" fmla="*/ 1019084 h 3248331"/>
              <a:gd name="connsiteX5811" fmla="*/ 1064109 w 3981571"/>
              <a:gd name="connsiteY5811" fmla="*/ 1018316 h 3248331"/>
              <a:gd name="connsiteX5812" fmla="*/ 1064967 w 3981571"/>
              <a:gd name="connsiteY5812" fmla="*/ 1018316 h 3248331"/>
              <a:gd name="connsiteX5813" fmla="*/ 1064967 w 3981571"/>
              <a:gd name="connsiteY5813" fmla="*/ 1017549 h 3248331"/>
              <a:gd name="connsiteX5814" fmla="*/ 1065788 w 3981571"/>
              <a:gd name="connsiteY5814" fmla="*/ 1017549 h 3248331"/>
              <a:gd name="connsiteX5815" fmla="*/ 1065788 w 3981571"/>
              <a:gd name="connsiteY5815" fmla="*/ 1016781 h 3248331"/>
              <a:gd name="connsiteX5816" fmla="*/ 1065846 w 3981571"/>
              <a:gd name="connsiteY5816" fmla="*/ 1016781 h 3248331"/>
              <a:gd name="connsiteX5817" fmla="*/ 1065846 w 3981571"/>
              <a:gd name="connsiteY5817" fmla="*/ 1016014 h 3248331"/>
              <a:gd name="connsiteX5818" fmla="*/ 1065859 w 3981571"/>
              <a:gd name="connsiteY5818" fmla="*/ 1016014 h 3248331"/>
              <a:gd name="connsiteX5819" fmla="*/ 1065859 w 3981571"/>
              <a:gd name="connsiteY5819" fmla="*/ 1015246 h 3248331"/>
              <a:gd name="connsiteX5820" fmla="*/ 1066630 w 3981571"/>
              <a:gd name="connsiteY5820" fmla="*/ 1015246 h 3248331"/>
              <a:gd name="connsiteX5821" fmla="*/ 1066630 w 3981571"/>
              <a:gd name="connsiteY5821" fmla="*/ 1014479 h 3248331"/>
              <a:gd name="connsiteX5822" fmla="*/ 1067414 w 3981571"/>
              <a:gd name="connsiteY5822" fmla="*/ 1014479 h 3248331"/>
              <a:gd name="connsiteX5823" fmla="*/ 1067414 w 3981571"/>
              <a:gd name="connsiteY5823" fmla="*/ 1013711 h 3248331"/>
              <a:gd name="connsiteX5824" fmla="*/ 1067501 w 3981571"/>
              <a:gd name="connsiteY5824" fmla="*/ 1013711 h 3248331"/>
              <a:gd name="connsiteX5825" fmla="*/ 1067501 w 3981571"/>
              <a:gd name="connsiteY5825" fmla="*/ 1012944 h 3248331"/>
              <a:gd name="connsiteX5826" fmla="*/ 1069119 w 3981571"/>
              <a:gd name="connsiteY5826" fmla="*/ 1012944 h 3248331"/>
              <a:gd name="connsiteX5827" fmla="*/ 1069119 w 3981571"/>
              <a:gd name="connsiteY5827" fmla="*/ 1012177 h 3248331"/>
              <a:gd name="connsiteX5828" fmla="*/ 1069391 w 3981571"/>
              <a:gd name="connsiteY5828" fmla="*/ 1012177 h 3248331"/>
              <a:gd name="connsiteX5829" fmla="*/ 1069391 w 3981571"/>
              <a:gd name="connsiteY5829" fmla="*/ 1011409 h 3248331"/>
              <a:gd name="connsiteX5830" fmla="*/ 1069672 w 3981571"/>
              <a:gd name="connsiteY5830" fmla="*/ 1011409 h 3248331"/>
              <a:gd name="connsiteX5831" fmla="*/ 1069672 w 3981571"/>
              <a:gd name="connsiteY5831" fmla="*/ 1010642 h 3248331"/>
              <a:gd name="connsiteX5832" fmla="*/ 1070031 w 3981571"/>
              <a:gd name="connsiteY5832" fmla="*/ 1010642 h 3248331"/>
              <a:gd name="connsiteX5833" fmla="*/ 1070031 w 3981571"/>
              <a:gd name="connsiteY5833" fmla="*/ 1009874 h 3248331"/>
              <a:gd name="connsiteX5834" fmla="*/ 1071331 w 3981571"/>
              <a:gd name="connsiteY5834" fmla="*/ 1009874 h 3248331"/>
              <a:gd name="connsiteX5835" fmla="*/ 1071331 w 3981571"/>
              <a:gd name="connsiteY5835" fmla="*/ 1009107 h 3248331"/>
              <a:gd name="connsiteX5836" fmla="*/ 1071381 w 3981571"/>
              <a:gd name="connsiteY5836" fmla="*/ 1009107 h 3248331"/>
              <a:gd name="connsiteX5837" fmla="*/ 1071381 w 3981571"/>
              <a:gd name="connsiteY5837" fmla="*/ 1008339 h 3248331"/>
              <a:gd name="connsiteX5838" fmla="*/ 1071550 w 3981571"/>
              <a:gd name="connsiteY5838" fmla="*/ 1008339 h 3248331"/>
              <a:gd name="connsiteX5839" fmla="*/ 1071550 w 3981571"/>
              <a:gd name="connsiteY5839" fmla="*/ 1007572 h 3248331"/>
              <a:gd name="connsiteX5840" fmla="*/ 1071814 w 3981571"/>
              <a:gd name="connsiteY5840" fmla="*/ 1007572 h 3248331"/>
              <a:gd name="connsiteX5841" fmla="*/ 1071814 w 3981571"/>
              <a:gd name="connsiteY5841" fmla="*/ 1006808 h 3248331"/>
              <a:gd name="connsiteX5842" fmla="*/ 1071905 w 3981571"/>
              <a:gd name="connsiteY5842" fmla="*/ 1006808 h 3248331"/>
              <a:gd name="connsiteX5843" fmla="*/ 1071905 w 3981571"/>
              <a:gd name="connsiteY5843" fmla="*/ 1006041 h 3248331"/>
              <a:gd name="connsiteX5844" fmla="*/ 1072441 w 3981571"/>
              <a:gd name="connsiteY5844" fmla="*/ 1006041 h 3248331"/>
              <a:gd name="connsiteX5845" fmla="*/ 1072441 w 3981571"/>
              <a:gd name="connsiteY5845" fmla="*/ 1005273 h 3248331"/>
              <a:gd name="connsiteX5846" fmla="*/ 1072445 w 3981571"/>
              <a:gd name="connsiteY5846" fmla="*/ 1005273 h 3248331"/>
              <a:gd name="connsiteX5847" fmla="*/ 1072445 w 3981571"/>
              <a:gd name="connsiteY5847" fmla="*/ 1004506 h 3248331"/>
              <a:gd name="connsiteX5848" fmla="*/ 1073106 w 3981571"/>
              <a:gd name="connsiteY5848" fmla="*/ 1004506 h 3248331"/>
              <a:gd name="connsiteX5849" fmla="*/ 1073106 w 3981571"/>
              <a:gd name="connsiteY5849" fmla="*/ 1003738 h 3248331"/>
              <a:gd name="connsiteX5850" fmla="*/ 1074014 w 3981571"/>
              <a:gd name="connsiteY5850" fmla="*/ 1003738 h 3248331"/>
              <a:gd name="connsiteX5851" fmla="*/ 1074014 w 3981571"/>
              <a:gd name="connsiteY5851" fmla="*/ 1002971 h 3248331"/>
              <a:gd name="connsiteX5852" fmla="*/ 1074034 w 3981571"/>
              <a:gd name="connsiteY5852" fmla="*/ 1002971 h 3248331"/>
              <a:gd name="connsiteX5853" fmla="*/ 1074034 w 3981571"/>
              <a:gd name="connsiteY5853" fmla="*/ 1002203 h 3248331"/>
              <a:gd name="connsiteX5854" fmla="*/ 1074488 w 3981571"/>
              <a:gd name="connsiteY5854" fmla="*/ 1002203 h 3248331"/>
              <a:gd name="connsiteX5855" fmla="*/ 1074488 w 3981571"/>
              <a:gd name="connsiteY5855" fmla="*/ 1001436 h 3248331"/>
              <a:gd name="connsiteX5856" fmla="*/ 1074987 w 3981571"/>
              <a:gd name="connsiteY5856" fmla="*/ 1001436 h 3248331"/>
              <a:gd name="connsiteX5857" fmla="*/ 1074987 w 3981571"/>
              <a:gd name="connsiteY5857" fmla="*/ 1000669 h 3248331"/>
              <a:gd name="connsiteX5858" fmla="*/ 1075384 w 3981571"/>
              <a:gd name="connsiteY5858" fmla="*/ 1000669 h 3248331"/>
              <a:gd name="connsiteX5859" fmla="*/ 1075384 w 3981571"/>
              <a:gd name="connsiteY5859" fmla="*/ 999901 h 3248331"/>
              <a:gd name="connsiteX5860" fmla="*/ 1075429 w 3981571"/>
              <a:gd name="connsiteY5860" fmla="*/ 999901 h 3248331"/>
              <a:gd name="connsiteX5861" fmla="*/ 1075429 w 3981571"/>
              <a:gd name="connsiteY5861" fmla="*/ 999134 h 3248331"/>
              <a:gd name="connsiteX5862" fmla="*/ 1075937 w 3981571"/>
              <a:gd name="connsiteY5862" fmla="*/ 999134 h 3248331"/>
              <a:gd name="connsiteX5863" fmla="*/ 1075937 w 3981571"/>
              <a:gd name="connsiteY5863" fmla="*/ 998366 h 3248331"/>
              <a:gd name="connsiteX5864" fmla="*/ 1076230 w 3981571"/>
              <a:gd name="connsiteY5864" fmla="*/ 998366 h 3248331"/>
              <a:gd name="connsiteX5865" fmla="*/ 1076230 w 3981571"/>
              <a:gd name="connsiteY5865" fmla="*/ 997599 h 3248331"/>
              <a:gd name="connsiteX5866" fmla="*/ 1076968 w 3981571"/>
              <a:gd name="connsiteY5866" fmla="*/ 997599 h 3248331"/>
              <a:gd name="connsiteX5867" fmla="*/ 1076968 w 3981571"/>
              <a:gd name="connsiteY5867" fmla="*/ 996831 h 3248331"/>
              <a:gd name="connsiteX5868" fmla="*/ 1077682 w 3981571"/>
              <a:gd name="connsiteY5868" fmla="*/ 996831 h 3248331"/>
              <a:gd name="connsiteX5869" fmla="*/ 1077682 w 3981571"/>
              <a:gd name="connsiteY5869" fmla="*/ 996064 h 3248331"/>
              <a:gd name="connsiteX5870" fmla="*/ 1077852 w 3981571"/>
              <a:gd name="connsiteY5870" fmla="*/ 996064 h 3248331"/>
              <a:gd name="connsiteX5871" fmla="*/ 1077852 w 3981571"/>
              <a:gd name="connsiteY5871" fmla="*/ 995296 h 3248331"/>
              <a:gd name="connsiteX5872" fmla="*/ 1078112 w 3981571"/>
              <a:gd name="connsiteY5872" fmla="*/ 995296 h 3248331"/>
              <a:gd name="connsiteX5873" fmla="*/ 1078112 w 3981571"/>
              <a:gd name="connsiteY5873" fmla="*/ 994529 h 3248331"/>
              <a:gd name="connsiteX5874" fmla="*/ 1078116 w 3981571"/>
              <a:gd name="connsiteY5874" fmla="*/ 994529 h 3248331"/>
              <a:gd name="connsiteX5875" fmla="*/ 1078116 w 3981571"/>
              <a:gd name="connsiteY5875" fmla="*/ 993761 h 3248331"/>
              <a:gd name="connsiteX5876" fmla="*/ 1078768 w 3981571"/>
              <a:gd name="connsiteY5876" fmla="*/ 993761 h 3248331"/>
              <a:gd name="connsiteX5877" fmla="*/ 1078768 w 3981571"/>
              <a:gd name="connsiteY5877" fmla="*/ 992994 h 3248331"/>
              <a:gd name="connsiteX5878" fmla="*/ 1079717 w 3981571"/>
              <a:gd name="connsiteY5878" fmla="*/ 992994 h 3248331"/>
              <a:gd name="connsiteX5879" fmla="*/ 1079717 w 3981571"/>
              <a:gd name="connsiteY5879" fmla="*/ 992226 h 3248331"/>
              <a:gd name="connsiteX5880" fmla="*/ 1080361 w 3981571"/>
              <a:gd name="connsiteY5880" fmla="*/ 992226 h 3248331"/>
              <a:gd name="connsiteX5881" fmla="*/ 1080361 w 3981571"/>
              <a:gd name="connsiteY5881" fmla="*/ 991459 h 3248331"/>
              <a:gd name="connsiteX5882" fmla="*/ 1080794 w 3981571"/>
              <a:gd name="connsiteY5882" fmla="*/ 991459 h 3248331"/>
              <a:gd name="connsiteX5883" fmla="*/ 1080794 w 3981571"/>
              <a:gd name="connsiteY5883" fmla="*/ 990691 h 3248331"/>
              <a:gd name="connsiteX5884" fmla="*/ 1080918 w 3981571"/>
              <a:gd name="connsiteY5884" fmla="*/ 990691 h 3248331"/>
              <a:gd name="connsiteX5885" fmla="*/ 1080918 w 3981571"/>
              <a:gd name="connsiteY5885" fmla="*/ 989924 h 3248331"/>
              <a:gd name="connsiteX5886" fmla="*/ 1081483 w 3981571"/>
              <a:gd name="connsiteY5886" fmla="*/ 989924 h 3248331"/>
              <a:gd name="connsiteX5887" fmla="*/ 1081483 w 3981571"/>
              <a:gd name="connsiteY5887" fmla="*/ 989156 h 3248331"/>
              <a:gd name="connsiteX5888" fmla="*/ 1081686 w 3981571"/>
              <a:gd name="connsiteY5888" fmla="*/ 989156 h 3248331"/>
              <a:gd name="connsiteX5889" fmla="*/ 1081686 w 3981571"/>
              <a:gd name="connsiteY5889" fmla="*/ 988389 h 3248331"/>
              <a:gd name="connsiteX5890" fmla="*/ 1082466 w 3981571"/>
              <a:gd name="connsiteY5890" fmla="*/ 988389 h 3248331"/>
              <a:gd name="connsiteX5891" fmla="*/ 1082466 w 3981571"/>
              <a:gd name="connsiteY5891" fmla="*/ 987621 h 3248331"/>
              <a:gd name="connsiteX5892" fmla="*/ 1083299 w 3981571"/>
              <a:gd name="connsiteY5892" fmla="*/ 987621 h 3248331"/>
              <a:gd name="connsiteX5893" fmla="*/ 1083299 w 3981571"/>
              <a:gd name="connsiteY5893" fmla="*/ 986854 h 3248331"/>
              <a:gd name="connsiteX5894" fmla="*/ 1083650 w 3981571"/>
              <a:gd name="connsiteY5894" fmla="*/ 986854 h 3248331"/>
              <a:gd name="connsiteX5895" fmla="*/ 1083650 w 3981571"/>
              <a:gd name="connsiteY5895" fmla="*/ 986086 h 3248331"/>
              <a:gd name="connsiteX5896" fmla="*/ 1084546 w 3981571"/>
              <a:gd name="connsiteY5896" fmla="*/ 986086 h 3248331"/>
              <a:gd name="connsiteX5897" fmla="*/ 1084546 w 3981571"/>
              <a:gd name="connsiteY5897" fmla="*/ 985319 h 3248331"/>
              <a:gd name="connsiteX5898" fmla="*/ 1085379 w 3981571"/>
              <a:gd name="connsiteY5898" fmla="*/ 985319 h 3248331"/>
              <a:gd name="connsiteX5899" fmla="*/ 1085379 w 3981571"/>
              <a:gd name="connsiteY5899" fmla="*/ 984551 h 3248331"/>
              <a:gd name="connsiteX5900" fmla="*/ 1085784 w 3981571"/>
              <a:gd name="connsiteY5900" fmla="*/ 984551 h 3248331"/>
              <a:gd name="connsiteX5901" fmla="*/ 1085784 w 3981571"/>
              <a:gd name="connsiteY5901" fmla="*/ 983784 h 3248331"/>
              <a:gd name="connsiteX5902" fmla="*/ 1088107 w 3981571"/>
              <a:gd name="connsiteY5902" fmla="*/ 983784 h 3248331"/>
              <a:gd name="connsiteX5903" fmla="*/ 1088107 w 3981571"/>
              <a:gd name="connsiteY5903" fmla="*/ 983016 h 3248331"/>
              <a:gd name="connsiteX5904" fmla="*/ 1089143 w 3981571"/>
              <a:gd name="connsiteY5904" fmla="*/ 983016 h 3248331"/>
              <a:gd name="connsiteX5905" fmla="*/ 1089143 w 3981571"/>
              <a:gd name="connsiteY5905" fmla="*/ 982249 h 3248331"/>
              <a:gd name="connsiteX5906" fmla="*/ 1089362 w 3981571"/>
              <a:gd name="connsiteY5906" fmla="*/ 982249 h 3248331"/>
              <a:gd name="connsiteX5907" fmla="*/ 1089362 w 3981571"/>
              <a:gd name="connsiteY5907" fmla="*/ 981482 h 3248331"/>
              <a:gd name="connsiteX5908" fmla="*/ 1090588 w 3981571"/>
              <a:gd name="connsiteY5908" fmla="*/ 981482 h 3248331"/>
              <a:gd name="connsiteX5909" fmla="*/ 1090588 w 3981571"/>
              <a:gd name="connsiteY5909" fmla="*/ 980714 h 3248331"/>
              <a:gd name="connsiteX5910" fmla="*/ 1091834 w 3981571"/>
              <a:gd name="connsiteY5910" fmla="*/ 980714 h 3248331"/>
              <a:gd name="connsiteX5911" fmla="*/ 1091834 w 3981571"/>
              <a:gd name="connsiteY5911" fmla="*/ 979947 h 3248331"/>
              <a:gd name="connsiteX5912" fmla="*/ 1092486 w 3981571"/>
              <a:gd name="connsiteY5912" fmla="*/ 979947 h 3248331"/>
              <a:gd name="connsiteX5913" fmla="*/ 1092486 w 3981571"/>
              <a:gd name="connsiteY5913" fmla="*/ 979179 h 3248331"/>
              <a:gd name="connsiteX5914" fmla="*/ 1092899 w 3981571"/>
              <a:gd name="connsiteY5914" fmla="*/ 979179 h 3248331"/>
              <a:gd name="connsiteX5915" fmla="*/ 1092899 w 3981571"/>
              <a:gd name="connsiteY5915" fmla="*/ 978412 h 3248331"/>
              <a:gd name="connsiteX5916" fmla="*/ 1093910 w 3981571"/>
              <a:gd name="connsiteY5916" fmla="*/ 978412 h 3248331"/>
              <a:gd name="connsiteX5917" fmla="*/ 1093910 w 3981571"/>
              <a:gd name="connsiteY5917" fmla="*/ 977644 h 3248331"/>
              <a:gd name="connsiteX5918" fmla="*/ 1094987 w 3981571"/>
              <a:gd name="connsiteY5918" fmla="*/ 977644 h 3248331"/>
              <a:gd name="connsiteX5919" fmla="*/ 1094987 w 3981571"/>
              <a:gd name="connsiteY5919" fmla="*/ 976881 h 3248331"/>
              <a:gd name="connsiteX5920" fmla="*/ 1095998 w 3981571"/>
              <a:gd name="connsiteY5920" fmla="*/ 976881 h 3248331"/>
              <a:gd name="connsiteX5921" fmla="*/ 1095998 w 3981571"/>
              <a:gd name="connsiteY5921" fmla="*/ 976109 h 3248331"/>
              <a:gd name="connsiteX5922" fmla="*/ 1096039 w 3981571"/>
              <a:gd name="connsiteY5922" fmla="*/ 976109 h 3248331"/>
              <a:gd name="connsiteX5923" fmla="*/ 1096039 w 3981571"/>
              <a:gd name="connsiteY5923" fmla="*/ 975342 h 3248331"/>
              <a:gd name="connsiteX5924" fmla="*/ 1096539 w 3981571"/>
              <a:gd name="connsiteY5924" fmla="*/ 975342 h 3248331"/>
              <a:gd name="connsiteX5925" fmla="*/ 1096539 w 3981571"/>
              <a:gd name="connsiteY5925" fmla="*/ 974578 h 3248331"/>
              <a:gd name="connsiteX5926" fmla="*/ 1096927 w 3981571"/>
              <a:gd name="connsiteY5926" fmla="*/ 974578 h 3248331"/>
              <a:gd name="connsiteX5927" fmla="*/ 1096927 w 3981571"/>
              <a:gd name="connsiteY5927" fmla="*/ 973811 h 3248331"/>
              <a:gd name="connsiteX5928" fmla="*/ 1097178 w 3981571"/>
              <a:gd name="connsiteY5928" fmla="*/ 973811 h 3248331"/>
              <a:gd name="connsiteX5929" fmla="*/ 1097178 w 3981571"/>
              <a:gd name="connsiteY5929" fmla="*/ 973043 h 3248331"/>
              <a:gd name="connsiteX5930" fmla="*/ 1097649 w 3981571"/>
              <a:gd name="connsiteY5930" fmla="*/ 973043 h 3248331"/>
              <a:gd name="connsiteX5931" fmla="*/ 1097649 w 3981571"/>
              <a:gd name="connsiteY5931" fmla="*/ 972276 h 3248331"/>
              <a:gd name="connsiteX5932" fmla="*/ 1097694 w 3981571"/>
              <a:gd name="connsiteY5932" fmla="*/ 972276 h 3248331"/>
              <a:gd name="connsiteX5933" fmla="*/ 1097694 w 3981571"/>
              <a:gd name="connsiteY5933" fmla="*/ 971508 h 3248331"/>
              <a:gd name="connsiteX5934" fmla="*/ 1101863 w 3981571"/>
              <a:gd name="connsiteY5934" fmla="*/ 971508 h 3248331"/>
              <a:gd name="connsiteX5935" fmla="*/ 1101863 w 3981571"/>
              <a:gd name="connsiteY5935" fmla="*/ 970741 h 3248331"/>
              <a:gd name="connsiteX5936" fmla="*/ 1102482 w 3981571"/>
              <a:gd name="connsiteY5936" fmla="*/ 970741 h 3248331"/>
              <a:gd name="connsiteX5937" fmla="*/ 1102482 w 3981571"/>
              <a:gd name="connsiteY5937" fmla="*/ 969973 h 3248331"/>
              <a:gd name="connsiteX5938" fmla="*/ 1102614 w 3981571"/>
              <a:gd name="connsiteY5938" fmla="*/ 969973 h 3248331"/>
              <a:gd name="connsiteX5939" fmla="*/ 1102614 w 3981571"/>
              <a:gd name="connsiteY5939" fmla="*/ 969206 h 3248331"/>
              <a:gd name="connsiteX5940" fmla="*/ 1104335 w 3981571"/>
              <a:gd name="connsiteY5940" fmla="*/ 969206 h 3248331"/>
              <a:gd name="connsiteX5941" fmla="*/ 1104335 w 3981571"/>
              <a:gd name="connsiteY5941" fmla="*/ 968438 h 3248331"/>
              <a:gd name="connsiteX5942" fmla="*/ 1105804 w 3981571"/>
              <a:gd name="connsiteY5942" fmla="*/ 968438 h 3248331"/>
              <a:gd name="connsiteX5943" fmla="*/ 1105804 w 3981571"/>
              <a:gd name="connsiteY5943" fmla="*/ 967671 h 3248331"/>
              <a:gd name="connsiteX5944" fmla="*/ 1105882 w 3981571"/>
              <a:gd name="connsiteY5944" fmla="*/ 967671 h 3248331"/>
              <a:gd name="connsiteX5945" fmla="*/ 1105882 w 3981571"/>
              <a:gd name="connsiteY5945" fmla="*/ 966904 h 3248331"/>
              <a:gd name="connsiteX5946" fmla="*/ 1105965 w 3981571"/>
              <a:gd name="connsiteY5946" fmla="*/ 966904 h 3248331"/>
              <a:gd name="connsiteX5947" fmla="*/ 1105965 w 3981571"/>
              <a:gd name="connsiteY5947" fmla="*/ 966136 h 3248331"/>
              <a:gd name="connsiteX5948" fmla="*/ 1106724 w 3981571"/>
              <a:gd name="connsiteY5948" fmla="*/ 966136 h 3248331"/>
              <a:gd name="connsiteX5949" fmla="*/ 1106724 w 3981571"/>
              <a:gd name="connsiteY5949" fmla="*/ 965369 h 3248331"/>
              <a:gd name="connsiteX5950" fmla="*/ 1107038 w 3981571"/>
              <a:gd name="connsiteY5950" fmla="*/ 965369 h 3248331"/>
              <a:gd name="connsiteX5951" fmla="*/ 1107038 w 3981571"/>
              <a:gd name="connsiteY5951" fmla="*/ 964601 h 3248331"/>
              <a:gd name="connsiteX5952" fmla="*/ 1108181 w 3981571"/>
              <a:gd name="connsiteY5952" fmla="*/ 964601 h 3248331"/>
              <a:gd name="connsiteX5953" fmla="*/ 1108181 w 3981571"/>
              <a:gd name="connsiteY5953" fmla="*/ 963834 h 3248331"/>
              <a:gd name="connsiteX5954" fmla="*/ 1108528 w 3981571"/>
              <a:gd name="connsiteY5954" fmla="*/ 963834 h 3248331"/>
              <a:gd name="connsiteX5955" fmla="*/ 1108528 w 3981571"/>
              <a:gd name="connsiteY5955" fmla="*/ 963066 h 3248331"/>
              <a:gd name="connsiteX5956" fmla="*/ 1109460 w 3981571"/>
              <a:gd name="connsiteY5956" fmla="*/ 963066 h 3248331"/>
              <a:gd name="connsiteX5957" fmla="*/ 1109460 w 3981571"/>
              <a:gd name="connsiteY5957" fmla="*/ 962299 h 3248331"/>
              <a:gd name="connsiteX5958" fmla="*/ 1109518 w 3981571"/>
              <a:gd name="connsiteY5958" fmla="*/ 962299 h 3248331"/>
              <a:gd name="connsiteX5959" fmla="*/ 1109518 w 3981571"/>
              <a:gd name="connsiteY5959" fmla="*/ 961531 h 3248331"/>
              <a:gd name="connsiteX5960" fmla="*/ 1109692 w 3981571"/>
              <a:gd name="connsiteY5960" fmla="*/ 961531 h 3248331"/>
              <a:gd name="connsiteX5961" fmla="*/ 1109692 w 3981571"/>
              <a:gd name="connsiteY5961" fmla="*/ 960764 h 3248331"/>
              <a:gd name="connsiteX5962" fmla="*/ 1109770 w 3981571"/>
              <a:gd name="connsiteY5962" fmla="*/ 960764 h 3248331"/>
              <a:gd name="connsiteX5963" fmla="*/ 1109770 w 3981571"/>
              <a:gd name="connsiteY5963" fmla="*/ 959996 h 3248331"/>
              <a:gd name="connsiteX5964" fmla="*/ 1110001 w 3981571"/>
              <a:gd name="connsiteY5964" fmla="*/ 959996 h 3248331"/>
              <a:gd name="connsiteX5965" fmla="*/ 1110001 w 3981571"/>
              <a:gd name="connsiteY5965" fmla="*/ 959229 h 3248331"/>
              <a:gd name="connsiteX5966" fmla="*/ 1110793 w 3981571"/>
              <a:gd name="connsiteY5966" fmla="*/ 959229 h 3248331"/>
              <a:gd name="connsiteX5967" fmla="*/ 1110793 w 3981571"/>
              <a:gd name="connsiteY5967" fmla="*/ 958461 h 3248331"/>
              <a:gd name="connsiteX5968" fmla="*/ 1111218 w 3981571"/>
              <a:gd name="connsiteY5968" fmla="*/ 958461 h 3248331"/>
              <a:gd name="connsiteX5969" fmla="*/ 1111218 w 3981571"/>
              <a:gd name="connsiteY5969" fmla="*/ 957694 h 3248331"/>
              <a:gd name="connsiteX5970" fmla="*/ 1112147 w 3981571"/>
              <a:gd name="connsiteY5970" fmla="*/ 957694 h 3248331"/>
              <a:gd name="connsiteX5971" fmla="*/ 1112147 w 3981571"/>
              <a:gd name="connsiteY5971" fmla="*/ 956926 h 3248331"/>
              <a:gd name="connsiteX5972" fmla="*/ 1112663 w 3981571"/>
              <a:gd name="connsiteY5972" fmla="*/ 956926 h 3248331"/>
              <a:gd name="connsiteX5973" fmla="*/ 1112663 w 3981571"/>
              <a:gd name="connsiteY5973" fmla="*/ 956159 h 3248331"/>
              <a:gd name="connsiteX5974" fmla="*/ 1114665 w 3981571"/>
              <a:gd name="connsiteY5974" fmla="*/ 956159 h 3248331"/>
              <a:gd name="connsiteX5975" fmla="*/ 1114665 w 3981571"/>
              <a:gd name="connsiteY5975" fmla="*/ 955391 h 3248331"/>
              <a:gd name="connsiteX5976" fmla="*/ 1114982 w 3981571"/>
              <a:gd name="connsiteY5976" fmla="*/ 955391 h 3248331"/>
              <a:gd name="connsiteX5977" fmla="*/ 1114982 w 3981571"/>
              <a:gd name="connsiteY5977" fmla="*/ 954624 h 3248331"/>
              <a:gd name="connsiteX5978" fmla="*/ 1115692 w 3981571"/>
              <a:gd name="connsiteY5978" fmla="*/ 954624 h 3248331"/>
              <a:gd name="connsiteX5979" fmla="*/ 1115692 w 3981571"/>
              <a:gd name="connsiteY5979" fmla="*/ 953856 h 3248331"/>
              <a:gd name="connsiteX5980" fmla="*/ 1116080 w 3981571"/>
              <a:gd name="connsiteY5980" fmla="*/ 953856 h 3248331"/>
              <a:gd name="connsiteX5981" fmla="*/ 1116080 w 3981571"/>
              <a:gd name="connsiteY5981" fmla="*/ 953089 h 3248331"/>
              <a:gd name="connsiteX5982" fmla="*/ 1116501 w 3981571"/>
              <a:gd name="connsiteY5982" fmla="*/ 953089 h 3248331"/>
              <a:gd name="connsiteX5983" fmla="*/ 1116501 w 3981571"/>
              <a:gd name="connsiteY5983" fmla="*/ 952321 h 3248331"/>
              <a:gd name="connsiteX5984" fmla="*/ 1117071 w 3981571"/>
              <a:gd name="connsiteY5984" fmla="*/ 952321 h 3248331"/>
              <a:gd name="connsiteX5985" fmla="*/ 1117071 w 3981571"/>
              <a:gd name="connsiteY5985" fmla="*/ 951554 h 3248331"/>
              <a:gd name="connsiteX5986" fmla="*/ 1117372 w 3981571"/>
              <a:gd name="connsiteY5986" fmla="*/ 951554 h 3248331"/>
              <a:gd name="connsiteX5987" fmla="*/ 1117372 w 3981571"/>
              <a:gd name="connsiteY5987" fmla="*/ 950786 h 3248331"/>
              <a:gd name="connsiteX5988" fmla="*/ 1117797 w 3981571"/>
              <a:gd name="connsiteY5988" fmla="*/ 950786 h 3248331"/>
              <a:gd name="connsiteX5989" fmla="*/ 1117797 w 3981571"/>
              <a:gd name="connsiteY5989" fmla="*/ 950019 h 3248331"/>
              <a:gd name="connsiteX5990" fmla="*/ 1118395 w 3981571"/>
              <a:gd name="connsiteY5990" fmla="*/ 950019 h 3248331"/>
              <a:gd name="connsiteX5991" fmla="*/ 1118395 w 3981571"/>
              <a:gd name="connsiteY5991" fmla="*/ 949251 h 3248331"/>
              <a:gd name="connsiteX5992" fmla="*/ 1118540 w 3981571"/>
              <a:gd name="connsiteY5992" fmla="*/ 949251 h 3248331"/>
              <a:gd name="connsiteX5993" fmla="*/ 1118540 w 3981571"/>
              <a:gd name="connsiteY5993" fmla="*/ 948484 h 3248331"/>
              <a:gd name="connsiteX5994" fmla="*/ 1119039 w 3981571"/>
              <a:gd name="connsiteY5994" fmla="*/ 948484 h 3248331"/>
              <a:gd name="connsiteX5995" fmla="*/ 1119039 w 3981571"/>
              <a:gd name="connsiteY5995" fmla="*/ 947717 h 3248331"/>
              <a:gd name="connsiteX5996" fmla="*/ 1120731 w 3981571"/>
              <a:gd name="connsiteY5996" fmla="*/ 947717 h 3248331"/>
              <a:gd name="connsiteX5997" fmla="*/ 1120731 w 3981571"/>
              <a:gd name="connsiteY5997" fmla="*/ 946949 h 3248331"/>
              <a:gd name="connsiteX5998" fmla="*/ 1121239 w 3981571"/>
              <a:gd name="connsiteY5998" fmla="*/ 946949 h 3248331"/>
              <a:gd name="connsiteX5999" fmla="*/ 1121239 w 3981571"/>
              <a:gd name="connsiteY5999" fmla="*/ 946182 h 3248331"/>
              <a:gd name="connsiteX6000" fmla="*/ 1121359 w 3981571"/>
              <a:gd name="connsiteY6000" fmla="*/ 946182 h 3248331"/>
              <a:gd name="connsiteX6001" fmla="*/ 1121359 w 3981571"/>
              <a:gd name="connsiteY6001" fmla="*/ 945414 h 3248331"/>
              <a:gd name="connsiteX6002" fmla="*/ 1121396 w 3981571"/>
              <a:gd name="connsiteY6002" fmla="*/ 945414 h 3248331"/>
              <a:gd name="connsiteX6003" fmla="*/ 1121396 w 3981571"/>
              <a:gd name="connsiteY6003" fmla="*/ 944651 h 3248331"/>
              <a:gd name="connsiteX6004" fmla="*/ 1121973 w 3981571"/>
              <a:gd name="connsiteY6004" fmla="*/ 944651 h 3248331"/>
              <a:gd name="connsiteX6005" fmla="*/ 1121973 w 3981571"/>
              <a:gd name="connsiteY6005" fmla="*/ 943883 h 3248331"/>
              <a:gd name="connsiteX6006" fmla="*/ 1123067 w 3981571"/>
              <a:gd name="connsiteY6006" fmla="*/ 943883 h 3248331"/>
              <a:gd name="connsiteX6007" fmla="*/ 1123067 w 3981571"/>
              <a:gd name="connsiteY6007" fmla="*/ 943116 h 3248331"/>
              <a:gd name="connsiteX6008" fmla="*/ 1123075 w 3981571"/>
              <a:gd name="connsiteY6008" fmla="*/ 943116 h 3248331"/>
              <a:gd name="connsiteX6009" fmla="*/ 1123075 w 3981571"/>
              <a:gd name="connsiteY6009" fmla="*/ 942348 h 3248331"/>
              <a:gd name="connsiteX6010" fmla="*/ 1123868 w 3981571"/>
              <a:gd name="connsiteY6010" fmla="*/ 942348 h 3248331"/>
              <a:gd name="connsiteX6011" fmla="*/ 1123868 w 3981571"/>
              <a:gd name="connsiteY6011" fmla="*/ 941581 h 3248331"/>
              <a:gd name="connsiteX6012" fmla="*/ 1125997 w 3981571"/>
              <a:gd name="connsiteY6012" fmla="*/ 941581 h 3248331"/>
              <a:gd name="connsiteX6013" fmla="*/ 1125997 w 3981571"/>
              <a:gd name="connsiteY6013" fmla="*/ 940813 h 3248331"/>
              <a:gd name="connsiteX6014" fmla="*/ 1127223 w 3981571"/>
              <a:gd name="connsiteY6014" fmla="*/ 940813 h 3248331"/>
              <a:gd name="connsiteX6015" fmla="*/ 1127223 w 3981571"/>
              <a:gd name="connsiteY6015" fmla="*/ 940046 h 3248331"/>
              <a:gd name="connsiteX6016" fmla="*/ 1127628 w 3981571"/>
              <a:gd name="connsiteY6016" fmla="*/ 940046 h 3248331"/>
              <a:gd name="connsiteX6017" fmla="*/ 1127628 w 3981571"/>
              <a:gd name="connsiteY6017" fmla="*/ 939278 h 3248331"/>
              <a:gd name="connsiteX6018" fmla="*/ 1127694 w 3981571"/>
              <a:gd name="connsiteY6018" fmla="*/ 939278 h 3248331"/>
              <a:gd name="connsiteX6019" fmla="*/ 1127694 w 3981571"/>
              <a:gd name="connsiteY6019" fmla="*/ 938511 h 3248331"/>
              <a:gd name="connsiteX6020" fmla="*/ 1128061 w 3981571"/>
              <a:gd name="connsiteY6020" fmla="*/ 938511 h 3248331"/>
              <a:gd name="connsiteX6021" fmla="*/ 1128061 w 3981571"/>
              <a:gd name="connsiteY6021" fmla="*/ 937743 h 3248331"/>
              <a:gd name="connsiteX6022" fmla="*/ 1128209 w 3981571"/>
              <a:gd name="connsiteY6022" fmla="*/ 937743 h 3248331"/>
              <a:gd name="connsiteX6023" fmla="*/ 1128209 w 3981571"/>
              <a:gd name="connsiteY6023" fmla="*/ 936976 h 3248331"/>
              <a:gd name="connsiteX6024" fmla="*/ 1129126 w 3981571"/>
              <a:gd name="connsiteY6024" fmla="*/ 936976 h 3248331"/>
              <a:gd name="connsiteX6025" fmla="*/ 1129126 w 3981571"/>
              <a:gd name="connsiteY6025" fmla="*/ 936208 h 3248331"/>
              <a:gd name="connsiteX6026" fmla="*/ 1131474 w 3981571"/>
              <a:gd name="connsiteY6026" fmla="*/ 936208 h 3248331"/>
              <a:gd name="connsiteX6027" fmla="*/ 1131474 w 3981571"/>
              <a:gd name="connsiteY6027" fmla="*/ 935441 h 3248331"/>
              <a:gd name="connsiteX6028" fmla="*/ 1133422 w 3981571"/>
              <a:gd name="connsiteY6028" fmla="*/ 935441 h 3248331"/>
              <a:gd name="connsiteX6029" fmla="*/ 1133422 w 3981571"/>
              <a:gd name="connsiteY6029" fmla="*/ 934673 h 3248331"/>
              <a:gd name="connsiteX6030" fmla="*/ 1134185 w 3981571"/>
              <a:gd name="connsiteY6030" fmla="*/ 934673 h 3248331"/>
              <a:gd name="connsiteX6031" fmla="*/ 1134185 w 3981571"/>
              <a:gd name="connsiteY6031" fmla="*/ 933906 h 3248331"/>
              <a:gd name="connsiteX6032" fmla="*/ 1135267 w 3981571"/>
              <a:gd name="connsiteY6032" fmla="*/ 933906 h 3248331"/>
              <a:gd name="connsiteX6033" fmla="*/ 1135267 w 3981571"/>
              <a:gd name="connsiteY6033" fmla="*/ 933139 h 3248331"/>
              <a:gd name="connsiteX6034" fmla="*/ 1136323 w 3981571"/>
              <a:gd name="connsiteY6034" fmla="*/ 933139 h 3248331"/>
              <a:gd name="connsiteX6035" fmla="*/ 1136323 w 3981571"/>
              <a:gd name="connsiteY6035" fmla="*/ 932371 h 3248331"/>
              <a:gd name="connsiteX6036" fmla="*/ 1137054 w 3981571"/>
              <a:gd name="connsiteY6036" fmla="*/ 932371 h 3248331"/>
              <a:gd name="connsiteX6037" fmla="*/ 1137054 w 3981571"/>
              <a:gd name="connsiteY6037" fmla="*/ 931604 h 3248331"/>
              <a:gd name="connsiteX6038" fmla="*/ 1137404 w 3981571"/>
              <a:gd name="connsiteY6038" fmla="*/ 931604 h 3248331"/>
              <a:gd name="connsiteX6039" fmla="*/ 1137404 w 3981571"/>
              <a:gd name="connsiteY6039" fmla="*/ 930836 h 3248331"/>
              <a:gd name="connsiteX6040" fmla="*/ 1137697 w 3981571"/>
              <a:gd name="connsiteY6040" fmla="*/ 930836 h 3248331"/>
              <a:gd name="connsiteX6041" fmla="*/ 1137697 w 3981571"/>
              <a:gd name="connsiteY6041" fmla="*/ 930069 h 3248331"/>
              <a:gd name="connsiteX6042" fmla="*/ 1138052 w 3981571"/>
              <a:gd name="connsiteY6042" fmla="*/ 930069 h 3248331"/>
              <a:gd name="connsiteX6043" fmla="*/ 1138052 w 3981571"/>
              <a:gd name="connsiteY6043" fmla="*/ 929301 h 3248331"/>
              <a:gd name="connsiteX6044" fmla="*/ 1138787 w 3981571"/>
              <a:gd name="connsiteY6044" fmla="*/ 929301 h 3248331"/>
              <a:gd name="connsiteX6045" fmla="*/ 1138787 w 3981571"/>
              <a:gd name="connsiteY6045" fmla="*/ 928534 h 3248331"/>
              <a:gd name="connsiteX6046" fmla="*/ 1139914 w 3981571"/>
              <a:gd name="connsiteY6046" fmla="*/ 928534 h 3248331"/>
              <a:gd name="connsiteX6047" fmla="*/ 1139914 w 3981571"/>
              <a:gd name="connsiteY6047" fmla="*/ 927766 h 3248331"/>
              <a:gd name="connsiteX6048" fmla="*/ 1142679 w 3981571"/>
              <a:gd name="connsiteY6048" fmla="*/ 927766 h 3248331"/>
              <a:gd name="connsiteX6049" fmla="*/ 1142679 w 3981571"/>
              <a:gd name="connsiteY6049" fmla="*/ 926999 h 3248331"/>
              <a:gd name="connsiteX6050" fmla="*/ 1142819 w 3981571"/>
              <a:gd name="connsiteY6050" fmla="*/ 926999 h 3248331"/>
              <a:gd name="connsiteX6051" fmla="*/ 1142819 w 3981571"/>
              <a:gd name="connsiteY6051" fmla="*/ 926231 h 3248331"/>
              <a:gd name="connsiteX6052" fmla="*/ 1142930 w 3981571"/>
              <a:gd name="connsiteY6052" fmla="*/ 926231 h 3248331"/>
              <a:gd name="connsiteX6053" fmla="*/ 1142930 w 3981571"/>
              <a:gd name="connsiteY6053" fmla="*/ 925464 h 3248331"/>
              <a:gd name="connsiteX6054" fmla="*/ 1143318 w 3981571"/>
              <a:gd name="connsiteY6054" fmla="*/ 925464 h 3248331"/>
              <a:gd name="connsiteX6055" fmla="*/ 1143318 w 3981571"/>
              <a:gd name="connsiteY6055" fmla="*/ 924696 h 3248331"/>
              <a:gd name="connsiteX6056" fmla="*/ 1144098 w 3981571"/>
              <a:gd name="connsiteY6056" fmla="*/ 924696 h 3248331"/>
              <a:gd name="connsiteX6057" fmla="*/ 1144098 w 3981571"/>
              <a:gd name="connsiteY6057" fmla="*/ 923929 h 3248331"/>
              <a:gd name="connsiteX6058" fmla="*/ 1144424 w 3981571"/>
              <a:gd name="connsiteY6058" fmla="*/ 923929 h 3248331"/>
              <a:gd name="connsiteX6059" fmla="*/ 1144424 w 3981571"/>
              <a:gd name="connsiteY6059" fmla="*/ 923161 h 3248331"/>
              <a:gd name="connsiteX6060" fmla="*/ 1145204 w 3981571"/>
              <a:gd name="connsiteY6060" fmla="*/ 923161 h 3248331"/>
              <a:gd name="connsiteX6061" fmla="*/ 1145204 w 3981571"/>
              <a:gd name="connsiteY6061" fmla="*/ 922394 h 3248331"/>
              <a:gd name="connsiteX6062" fmla="*/ 1145258 w 3981571"/>
              <a:gd name="connsiteY6062" fmla="*/ 922394 h 3248331"/>
              <a:gd name="connsiteX6063" fmla="*/ 1145258 w 3981571"/>
              <a:gd name="connsiteY6063" fmla="*/ 921626 h 3248331"/>
              <a:gd name="connsiteX6064" fmla="*/ 1147095 w 3981571"/>
              <a:gd name="connsiteY6064" fmla="*/ 921626 h 3248331"/>
              <a:gd name="connsiteX6065" fmla="*/ 1147095 w 3981571"/>
              <a:gd name="connsiteY6065" fmla="*/ 920859 h 3248331"/>
              <a:gd name="connsiteX6066" fmla="*/ 1148308 w 3981571"/>
              <a:gd name="connsiteY6066" fmla="*/ 920859 h 3248331"/>
              <a:gd name="connsiteX6067" fmla="*/ 1148308 w 3981571"/>
              <a:gd name="connsiteY6067" fmla="*/ 920091 h 3248331"/>
              <a:gd name="connsiteX6068" fmla="*/ 1150962 w 3981571"/>
              <a:gd name="connsiteY6068" fmla="*/ 920091 h 3248331"/>
              <a:gd name="connsiteX6069" fmla="*/ 1150962 w 3981571"/>
              <a:gd name="connsiteY6069" fmla="*/ 919324 h 3248331"/>
              <a:gd name="connsiteX6070" fmla="*/ 1152414 w 3981571"/>
              <a:gd name="connsiteY6070" fmla="*/ 919324 h 3248331"/>
              <a:gd name="connsiteX6071" fmla="*/ 1152414 w 3981571"/>
              <a:gd name="connsiteY6071" fmla="*/ 918556 h 3248331"/>
              <a:gd name="connsiteX6072" fmla="*/ 1152778 w 3981571"/>
              <a:gd name="connsiteY6072" fmla="*/ 918556 h 3248331"/>
              <a:gd name="connsiteX6073" fmla="*/ 1152778 w 3981571"/>
              <a:gd name="connsiteY6073" fmla="*/ 917789 h 3248331"/>
              <a:gd name="connsiteX6074" fmla="*/ 1152980 w 3981571"/>
              <a:gd name="connsiteY6074" fmla="*/ 917789 h 3248331"/>
              <a:gd name="connsiteX6075" fmla="*/ 1152980 w 3981571"/>
              <a:gd name="connsiteY6075" fmla="*/ 917021 h 3248331"/>
              <a:gd name="connsiteX6076" fmla="*/ 1153174 w 3981571"/>
              <a:gd name="connsiteY6076" fmla="*/ 917021 h 3248331"/>
              <a:gd name="connsiteX6077" fmla="*/ 1153174 w 3981571"/>
              <a:gd name="connsiteY6077" fmla="*/ 916254 h 3248331"/>
              <a:gd name="connsiteX6078" fmla="*/ 1153264 w 3981571"/>
              <a:gd name="connsiteY6078" fmla="*/ 916254 h 3248331"/>
              <a:gd name="connsiteX6079" fmla="*/ 1153264 w 3981571"/>
              <a:gd name="connsiteY6079" fmla="*/ 915486 h 3248331"/>
              <a:gd name="connsiteX6080" fmla="*/ 1153797 w 3981571"/>
              <a:gd name="connsiteY6080" fmla="*/ 915486 h 3248331"/>
              <a:gd name="connsiteX6081" fmla="*/ 1153797 w 3981571"/>
              <a:gd name="connsiteY6081" fmla="*/ 914719 h 3248331"/>
              <a:gd name="connsiteX6082" fmla="*/ 1155138 w 3981571"/>
              <a:gd name="connsiteY6082" fmla="*/ 914719 h 3248331"/>
              <a:gd name="connsiteX6083" fmla="*/ 1155138 w 3981571"/>
              <a:gd name="connsiteY6083" fmla="*/ 913952 h 3248331"/>
              <a:gd name="connsiteX6084" fmla="*/ 1157185 w 3981571"/>
              <a:gd name="connsiteY6084" fmla="*/ 913952 h 3248331"/>
              <a:gd name="connsiteX6085" fmla="*/ 1157185 w 3981571"/>
              <a:gd name="connsiteY6085" fmla="*/ 913184 h 3248331"/>
              <a:gd name="connsiteX6086" fmla="*/ 1157206 w 3981571"/>
              <a:gd name="connsiteY6086" fmla="*/ 913184 h 3248331"/>
              <a:gd name="connsiteX6087" fmla="*/ 1157206 w 3981571"/>
              <a:gd name="connsiteY6087" fmla="*/ 912417 h 3248331"/>
              <a:gd name="connsiteX6088" fmla="*/ 1157342 w 3981571"/>
              <a:gd name="connsiteY6088" fmla="*/ 912417 h 3248331"/>
              <a:gd name="connsiteX6089" fmla="*/ 1157342 w 3981571"/>
              <a:gd name="connsiteY6089" fmla="*/ 911649 h 3248331"/>
              <a:gd name="connsiteX6090" fmla="*/ 1157503 w 3981571"/>
              <a:gd name="connsiteY6090" fmla="*/ 911649 h 3248331"/>
              <a:gd name="connsiteX6091" fmla="*/ 1157503 w 3981571"/>
              <a:gd name="connsiteY6091" fmla="*/ 910882 h 3248331"/>
              <a:gd name="connsiteX6092" fmla="*/ 1157627 w 3981571"/>
              <a:gd name="connsiteY6092" fmla="*/ 910882 h 3248331"/>
              <a:gd name="connsiteX6093" fmla="*/ 1157627 w 3981571"/>
              <a:gd name="connsiteY6093" fmla="*/ 910114 h 3248331"/>
              <a:gd name="connsiteX6094" fmla="*/ 1158275 w 3981571"/>
              <a:gd name="connsiteY6094" fmla="*/ 910114 h 3248331"/>
              <a:gd name="connsiteX6095" fmla="*/ 1158275 w 3981571"/>
              <a:gd name="connsiteY6095" fmla="*/ 909351 h 3248331"/>
              <a:gd name="connsiteX6096" fmla="*/ 1158564 w 3981571"/>
              <a:gd name="connsiteY6096" fmla="*/ 909351 h 3248331"/>
              <a:gd name="connsiteX6097" fmla="*/ 1158564 w 3981571"/>
              <a:gd name="connsiteY6097" fmla="*/ 908583 h 3248331"/>
              <a:gd name="connsiteX6098" fmla="*/ 1159112 w 3981571"/>
              <a:gd name="connsiteY6098" fmla="*/ 908583 h 3248331"/>
              <a:gd name="connsiteX6099" fmla="*/ 1159112 w 3981571"/>
              <a:gd name="connsiteY6099" fmla="*/ 907816 h 3248331"/>
              <a:gd name="connsiteX6100" fmla="*/ 1160049 w 3981571"/>
              <a:gd name="connsiteY6100" fmla="*/ 907816 h 3248331"/>
              <a:gd name="connsiteX6101" fmla="*/ 1160049 w 3981571"/>
              <a:gd name="connsiteY6101" fmla="*/ 907048 h 3248331"/>
              <a:gd name="connsiteX6102" fmla="*/ 1160932 w 3981571"/>
              <a:gd name="connsiteY6102" fmla="*/ 907048 h 3248331"/>
              <a:gd name="connsiteX6103" fmla="*/ 1160932 w 3981571"/>
              <a:gd name="connsiteY6103" fmla="*/ 906281 h 3248331"/>
              <a:gd name="connsiteX6104" fmla="*/ 1161007 w 3981571"/>
              <a:gd name="connsiteY6104" fmla="*/ 906281 h 3248331"/>
              <a:gd name="connsiteX6105" fmla="*/ 1161007 w 3981571"/>
              <a:gd name="connsiteY6105" fmla="*/ 905513 h 3248331"/>
              <a:gd name="connsiteX6106" fmla="*/ 1161168 w 3981571"/>
              <a:gd name="connsiteY6106" fmla="*/ 905513 h 3248331"/>
              <a:gd name="connsiteX6107" fmla="*/ 1161168 w 3981571"/>
              <a:gd name="connsiteY6107" fmla="*/ 904746 h 3248331"/>
              <a:gd name="connsiteX6108" fmla="*/ 1161799 w 3981571"/>
              <a:gd name="connsiteY6108" fmla="*/ 904746 h 3248331"/>
              <a:gd name="connsiteX6109" fmla="*/ 1161799 w 3981571"/>
              <a:gd name="connsiteY6109" fmla="*/ 903978 h 3248331"/>
              <a:gd name="connsiteX6110" fmla="*/ 1162951 w 3981571"/>
              <a:gd name="connsiteY6110" fmla="*/ 903978 h 3248331"/>
              <a:gd name="connsiteX6111" fmla="*/ 1162951 w 3981571"/>
              <a:gd name="connsiteY6111" fmla="*/ 903211 h 3248331"/>
              <a:gd name="connsiteX6112" fmla="*/ 1163900 w 3981571"/>
              <a:gd name="connsiteY6112" fmla="*/ 903211 h 3248331"/>
              <a:gd name="connsiteX6113" fmla="*/ 1163900 w 3981571"/>
              <a:gd name="connsiteY6113" fmla="*/ 902444 h 3248331"/>
              <a:gd name="connsiteX6114" fmla="*/ 1164837 w 3981571"/>
              <a:gd name="connsiteY6114" fmla="*/ 902444 h 3248331"/>
              <a:gd name="connsiteX6115" fmla="*/ 1164837 w 3981571"/>
              <a:gd name="connsiteY6115" fmla="*/ 901676 h 3248331"/>
              <a:gd name="connsiteX6116" fmla="*/ 1166879 w 3981571"/>
              <a:gd name="connsiteY6116" fmla="*/ 901676 h 3248331"/>
              <a:gd name="connsiteX6117" fmla="*/ 1166879 w 3981571"/>
              <a:gd name="connsiteY6117" fmla="*/ 900909 h 3248331"/>
              <a:gd name="connsiteX6118" fmla="*/ 1166999 w 3981571"/>
              <a:gd name="connsiteY6118" fmla="*/ 900909 h 3248331"/>
              <a:gd name="connsiteX6119" fmla="*/ 1166999 w 3981571"/>
              <a:gd name="connsiteY6119" fmla="*/ 900141 h 3248331"/>
              <a:gd name="connsiteX6120" fmla="*/ 1167173 w 3981571"/>
              <a:gd name="connsiteY6120" fmla="*/ 900141 h 3248331"/>
              <a:gd name="connsiteX6121" fmla="*/ 1167173 w 3981571"/>
              <a:gd name="connsiteY6121" fmla="*/ 899374 h 3248331"/>
              <a:gd name="connsiteX6122" fmla="*/ 1167738 w 3981571"/>
              <a:gd name="connsiteY6122" fmla="*/ 899374 h 3248331"/>
              <a:gd name="connsiteX6123" fmla="*/ 1167738 w 3981571"/>
              <a:gd name="connsiteY6123" fmla="*/ 898606 h 3248331"/>
              <a:gd name="connsiteX6124" fmla="*/ 1167948 w 3981571"/>
              <a:gd name="connsiteY6124" fmla="*/ 898606 h 3248331"/>
              <a:gd name="connsiteX6125" fmla="*/ 1167948 w 3981571"/>
              <a:gd name="connsiteY6125" fmla="*/ 897839 h 3248331"/>
              <a:gd name="connsiteX6126" fmla="*/ 1168914 w 3981571"/>
              <a:gd name="connsiteY6126" fmla="*/ 897839 h 3248331"/>
              <a:gd name="connsiteX6127" fmla="*/ 1168914 w 3981571"/>
              <a:gd name="connsiteY6127" fmla="*/ 897071 h 3248331"/>
              <a:gd name="connsiteX6128" fmla="*/ 1169153 w 3981571"/>
              <a:gd name="connsiteY6128" fmla="*/ 897071 h 3248331"/>
              <a:gd name="connsiteX6129" fmla="*/ 1169153 w 3981571"/>
              <a:gd name="connsiteY6129" fmla="*/ 896304 h 3248331"/>
              <a:gd name="connsiteX6130" fmla="*/ 1169566 w 3981571"/>
              <a:gd name="connsiteY6130" fmla="*/ 896304 h 3248331"/>
              <a:gd name="connsiteX6131" fmla="*/ 1169566 w 3981571"/>
              <a:gd name="connsiteY6131" fmla="*/ 895536 h 3248331"/>
              <a:gd name="connsiteX6132" fmla="*/ 1170924 w 3981571"/>
              <a:gd name="connsiteY6132" fmla="*/ 895536 h 3248331"/>
              <a:gd name="connsiteX6133" fmla="*/ 1170924 w 3981571"/>
              <a:gd name="connsiteY6133" fmla="*/ 894769 h 3248331"/>
              <a:gd name="connsiteX6134" fmla="*/ 1171848 w 3981571"/>
              <a:gd name="connsiteY6134" fmla="*/ 894769 h 3248331"/>
              <a:gd name="connsiteX6135" fmla="*/ 1171848 w 3981571"/>
              <a:gd name="connsiteY6135" fmla="*/ 894001 h 3248331"/>
              <a:gd name="connsiteX6136" fmla="*/ 1173091 w 3981571"/>
              <a:gd name="connsiteY6136" fmla="*/ 894001 h 3248331"/>
              <a:gd name="connsiteX6137" fmla="*/ 1173091 w 3981571"/>
              <a:gd name="connsiteY6137" fmla="*/ 893234 h 3248331"/>
              <a:gd name="connsiteX6138" fmla="*/ 1173677 w 3981571"/>
              <a:gd name="connsiteY6138" fmla="*/ 893234 h 3248331"/>
              <a:gd name="connsiteX6139" fmla="*/ 1173677 w 3981571"/>
              <a:gd name="connsiteY6139" fmla="*/ 892466 h 3248331"/>
              <a:gd name="connsiteX6140" fmla="*/ 1173879 w 3981571"/>
              <a:gd name="connsiteY6140" fmla="*/ 892466 h 3248331"/>
              <a:gd name="connsiteX6141" fmla="*/ 1173879 w 3981571"/>
              <a:gd name="connsiteY6141" fmla="*/ 891699 h 3248331"/>
              <a:gd name="connsiteX6142" fmla="*/ 1174102 w 3981571"/>
              <a:gd name="connsiteY6142" fmla="*/ 891699 h 3248331"/>
              <a:gd name="connsiteX6143" fmla="*/ 1174102 w 3981571"/>
              <a:gd name="connsiteY6143" fmla="*/ 890931 h 3248331"/>
              <a:gd name="connsiteX6144" fmla="*/ 1174110 w 3981571"/>
              <a:gd name="connsiteY6144" fmla="*/ 890931 h 3248331"/>
              <a:gd name="connsiteX6145" fmla="*/ 1174110 w 3981571"/>
              <a:gd name="connsiteY6145" fmla="*/ 890164 h 3248331"/>
              <a:gd name="connsiteX6146" fmla="*/ 1174329 w 3981571"/>
              <a:gd name="connsiteY6146" fmla="*/ 890164 h 3248331"/>
              <a:gd name="connsiteX6147" fmla="*/ 1174329 w 3981571"/>
              <a:gd name="connsiteY6147" fmla="*/ 889396 h 3248331"/>
              <a:gd name="connsiteX6148" fmla="*/ 1174585 w 3981571"/>
              <a:gd name="connsiteY6148" fmla="*/ 889396 h 3248331"/>
              <a:gd name="connsiteX6149" fmla="*/ 1174585 w 3981571"/>
              <a:gd name="connsiteY6149" fmla="*/ 888629 h 3248331"/>
              <a:gd name="connsiteX6150" fmla="*/ 1175146 w 3981571"/>
              <a:gd name="connsiteY6150" fmla="*/ 888629 h 3248331"/>
              <a:gd name="connsiteX6151" fmla="*/ 1175146 w 3981571"/>
              <a:gd name="connsiteY6151" fmla="*/ 887861 h 3248331"/>
              <a:gd name="connsiteX6152" fmla="*/ 1176574 w 3981571"/>
              <a:gd name="connsiteY6152" fmla="*/ 887861 h 3248331"/>
              <a:gd name="connsiteX6153" fmla="*/ 1176574 w 3981571"/>
              <a:gd name="connsiteY6153" fmla="*/ 887094 h 3248331"/>
              <a:gd name="connsiteX6154" fmla="*/ 1176607 w 3981571"/>
              <a:gd name="connsiteY6154" fmla="*/ 887094 h 3248331"/>
              <a:gd name="connsiteX6155" fmla="*/ 1176607 w 3981571"/>
              <a:gd name="connsiteY6155" fmla="*/ 886326 h 3248331"/>
              <a:gd name="connsiteX6156" fmla="*/ 1177469 w 3981571"/>
              <a:gd name="connsiteY6156" fmla="*/ 886326 h 3248331"/>
              <a:gd name="connsiteX6157" fmla="*/ 1177469 w 3981571"/>
              <a:gd name="connsiteY6157" fmla="*/ 885559 h 3248331"/>
              <a:gd name="connsiteX6158" fmla="*/ 1178415 w 3981571"/>
              <a:gd name="connsiteY6158" fmla="*/ 885559 h 3248331"/>
              <a:gd name="connsiteX6159" fmla="*/ 1178415 w 3981571"/>
              <a:gd name="connsiteY6159" fmla="*/ 884791 h 3248331"/>
              <a:gd name="connsiteX6160" fmla="*/ 1178724 w 3981571"/>
              <a:gd name="connsiteY6160" fmla="*/ 884791 h 3248331"/>
              <a:gd name="connsiteX6161" fmla="*/ 1178724 w 3981571"/>
              <a:gd name="connsiteY6161" fmla="*/ 884024 h 3248331"/>
              <a:gd name="connsiteX6162" fmla="*/ 1179360 w 3981571"/>
              <a:gd name="connsiteY6162" fmla="*/ 884024 h 3248331"/>
              <a:gd name="connsiteX6163" fmla="*/ 1179360 w 3981571"/>
              <a:gd name="connsiteY6163" fmla="*/ 883257 h 3248331"/>
              <a:gd name="connsiteX6164" fmla="*/ 1179814 w 3981571"/>
              <a:gd name="connsiteY6164" fmla="*/ 883257 h 3248331"/>
              <a:gd name="connsiteX6165" fmla="*/ 1179814 w 3981571"/>
              <a:gd name="connsiteY6165" fmla="*/ 882489 h 3248331"/>
              <a:gd name="connsiteX6166" fmla="*/ 1180020 w 3981571"/>
              <a:gd name="connsiteY6166" fmla="*/ 882489 h 3248331"/>
              <a:gd name="connsiteX6167" fmla="*/ 1180020 w 3981571"/>
              <a:gd name="connsiteY6167" fmla="*/ 881722 h 3248331"/>
              <a:gd name="connsiteX6168" fmla="*/ 1180334 w 3981571"/>
              <a:gd name="connsiteY6168" fmla="*/ 881722 h 3248331"/>
              <a:gd name="connsiteX6169" fmla="*/ 1180334 w 3981571"/>
              <a:gd name="connsiteY6169" fmla="*/ 880954 h 3248331"/>
              <a:gd name="connsiteX6170" fmla="*/ 1180569 w 3981571"/>
              <a:gd name="connsiteY6170" fmla="*/ 880954 h 3248331"/>
              <a:gd name="connsiteX6171" fmla="*/ 1180569 w 3981571"/>
              <a:gd name="connsiteY6171" fmla="*/ 880187 h 3248331"/>
              <a:gd name="connsiteX6172" fmla="*/ 1180833 w 3981571"/>
              <a:gd name="connsiteY6172" fmla="*/ 880187 h 3248331"/>
              <a:gd name="connsiteX6173" fmla="*/ 1180833 w 3981571"/>
              <a:gd name="connsiteY6173" fmla="*/ 879423 h 3248331"/>
              <a:gd name="connsiteX6174" fmla="*/ 1181019 w 3981571"/>
              <a:gd name="connsiteY6174" fmla="*/ 879423 h 3248331"/>
              <a:gd name="connsiteX6175" fmla="*/ 1181019 w 3981571"/>
              <a:gd name="connsiteY6175" fmla="*/ 878656 h 3248331"/>
              <a:gd name="connsiteX6176" fmla="*/ 1181881 w 3981571"/>
              <a:gd name="connsiteY6176" fmla="*/ 878656 h 3248331"/>
              <a:gd name="connsiteX6177" fmla="*/ 1181881 w 3981571"/>
              <a:gd name="connsiteY6177" fmla="*/ 877888 h 3248331"/>
              <a:gd name="connsiteX6178" fmla="*/ 1182005 w 3981571"/>
              <a:gd name="connsiteY6178" fmla="*/ 877888 h 3248331"/>
              <a:gd name="connsiteX6179" fmla="*/ 1182005 w 3981571"/>
              <a:gd name="connsiteY6179" fmla="*/ 877117 h 3248331"/>
              <a:gd name="connsiteX6180" fmla="*/ 1182843 w 3981571"/>
              <a:gd name="connsiteY6180" fmla="*/ 877117 h 3248331"/>
              <a:gd name="connsiteX6181" fmla="*/ 1182843 w 3981571"/>
              <a:gd name="connsiteY6181" fmla="*/ 876353 h 3248331"/>
              <a:gd name="connsiteX6182" fmla="*/ 1183070 w 3981571"/>
              <a:gd name="connsiteY6182" fmla="*/ 876353 h 3248331"/>
              <a:gd name="connsiteX6183" fmla="*/ 1183070 w 3981571"/>
              <a:gd name="connsiteY6183" fmla="*/ 875586 h 3248331"/>
              <a:gd name="connsiteX6184" fmla="*/ 1183470 w 3981571"/>
              <a:gd name="connsiteY6184" fmla="*/ 875586 h 3248331"/>
              <a:gd name="connsiteX6185" fmla="*/ 1183470 w 3981571"/>
              <a:gd name="connsiteY6185" fmla="*/ 874818 h 3248331"/>
              <a:gd name="connsiteX6186" fmla="*/ 1184217 w 3981571"/>
              <a:gd name="connsiteY6186" fmla="*/ 874818 h 3248331"/>
              <a:gd name="connsiteX6187" fmla="*/ 1184217 w 3981571"/>
              <a:gd name="connsiteY6187" fmla="*/ 874051 h 3248331"/>
              <a:gd name="connsiteX6188" fmla="*/ 1184522 w 3981571"/>
              <a:gd name="connsiteY6188" fmla="*/ 874051 h 3248331"/>
              <a:gd name="connsiteX6189" fmla="*/ 1184522 w 3981571"/>
              <a:gd name="connsiteY6189" fmla="*/ 873283 h 3248331"/>
              <a:gd name="connsiteX6190" fmla="*/ 1184535 w 3981571"/>
              <a:gd name="connsiteY6190" fmla="*/ 873283 h 3248331"/>
              <a:gd name="connsiteX6191" fmla="*/ 1184535 w 3981571"/>
              <a:gd name="connsiteY6191" fmla="*/ 872516 h 3248331"/>
              <a:gd name="connsiteX6192" fmla="*/ 1184613 w 3981571"/>
              <a:gd name="connsiteY6192" fmla="*/ 872516 h 3248331"/>
              <a:gd name="connsiteX6193" fmla="*/ 1184613 w 3981571"/>
              <a:gd name="connsiteY6193" fmla="*/ 871748 h 3248331"/>
              <a:gd name="connsiteX6194" fmla="*/ 1184927 w 3981571"/>
              <a:gd name="connsiteY6194" fmla="*/ 871748 h 3248331"/>
              <a:gd name="connsiteX6195" fmla="*/ 1184927 w 3981571"/>
              <a:gd name="connsiteY6195" fmla="*/ 870981 h 3248331"/>
              <a:gd name="connsiteX6196" fmla="*/ 1185364 w 3981571"/>
              <a:gd name="connsiteY6196" fmla="*/ 870981 h 3248331"/>
              <a:gd name="connsiteX6197" fmla="*/ 1185364 w 3981571"/>
              <a:gd name="connsiteY6197" fmla="*/ 870213 h 3248331"/>
              <a:gd name="connsiteX6198" fmla="*/ 1186210 w 3981571"/>
              <a:gd name="connsiteY6198" fmla="*/ 870213 h 3248331"/>
              <a:gd name="connsiteX6199" fmla="*/ 1186210 w 3981571"/>
              <a:gd name="connsiteY6199" fmla="*/ 869446 h 3248331"/>
              <a:gd name="connsiteX6200" fmla="*/ 1186252 w 3981571"/>
              <a:gd name="connsiteY6200" fmla="*/ 869446 h 3248331"/>
              <a:gd name="connsiteX6201" fmla="*/ 1186252 w 3981571"/>
              <a:gd name="connsiteY6201" fmla="*/ 868679 h 3248331"/>
              <a:gd name="connsiteX6202" fmla="*/ 1186553 w 3981571"/>
              <a:gd name="connsiteY6202" fmla="*/ 868679 h 3248331"/>
              <a:gd name="connsiteX6203" fmla="*/ 1186553 w 3981571"/>
              <a:gd name="connsiteY6203" fmla="*/ 867911 h 3248331"/>
              <a:gd name="connsiteX6204" fmla="*/ 1186578 w 3981571"/>
              <a:gd name="connsiteY6204" fmla="*/ 867911 h 3248331"/>
              <a:gd name="connsiteX6205" fmla="*/ 1186578 w 3981571"/>
              <a:gd name="connsiteY6205" fmla="*/ 867144 h 3248331"/>
              <a:gd name="connsiteX6206" fmla="*/ 1186821 w 3981571"/>
              <a:gd name="connsiteY6206" fmla="*/ 867144 h 3248331"/>
              <a:gd name="connsiteX6207" fmla="*/ 1186821 w 3981571"/>
              <a:gd name="connsiteY6207" fmla="*/ 866376 h 3248331"/>
              <a:gd name="connsiteX6208" fmla="*/ 1186962 w 3981571"/>
              <a:gd name="connsiteY6208" fmla="*/ 866376 h 3248331"/>
              <a:gd name="connsiteX6209" fmla="*/ 1186962 w 3981571"/>
              <a:gd name="connsiteY6209" fmla="*/ 865609 h 3248331"/>
              <a:gd name="connsiteX6210" fmla="*/ 1187246 w 3981571"/>
              <a:gd name="connsiteY6210" fmla="*/ 865609 h 3248331"/>
              <a:gd name="connsiteX6211" fmla="*/ 1187246 w 3981571"/>
              <a:gd name="connsiteY6211" fmla="*/ 864841 h 3248331"/>
              <a:gd name="connsiteX6212" fmla="*/ 1187816 w 3981571"/>
              <a:gd name="connsiteY6212" fmla="*/ 864841 h 3248331"/>
              <a:gd name="connsiteX6213" fmla="*/ 1187816 w 3981571"/>
              <a:gd name="connsiteY6213" fmla="*/ 864074 h 3248331"/>
              <a:gd name="connsiteX6214" fmla="*/ 1188695 w 3981571"/>
              <a:gd name="connsiteY6214" fmla="*/ 864074 h 3248331"/>
              <a:gd name="connsiteX6215" fmla="*/ 1188695 w 3981571"/>
              <a:gd name="connsiteY6215" fmla="*/ 863306 h 3248331"/>
              <a:gd name="connsiteX6216" fmla="*/ 1188810 w 3981571"/>
              <a:gd name="connsiteY6216" fmla="*/ 863306 h 3248331"/>
              <a:gd name="connsiteX6217" fmla="*/ 1188810 w 3981571"/>
              <a:gd name="connsiteY6217" fmla="*/ 862539 h 3248331"/>
              <a:gd name="connsiteX6218" fmla="*/ 1189219 w 3981571"/>
              <a:gd name="connsiteY6218" fmla="*/ 862539 h 3248331"/>
              <a:gd name="connsiteX6219" fmla="*/ 1189219 w 3981571"/>
              <a:gd name="connsiteY6219" fmla="*/ 861771 h 3248331"/>
              <a:gd name="connsiteX6220" fmla="*/ 1189557 w 3981571"/>
              <a:gd name="connsiteY6220" fmla="*/ 861771 h 3248331"/>
              <a:gd name="connsiteX6221" fmla="*/ 1189557 w 3981571"/>
              <a:gd name="connsiteY6221" fmla="*/ 861004 h 3248331"/>
              <a:gd name="connsiteX6222" fmla="*/ 1190123 w 3981571"/>
              <a:gd name="connsiteY6222" fmla="*/ 861004 h 3248331"/>
              <a:gd name="connsiteX6223" fmla="*/ 1190123 w 3981571"/>
              <a:gd name="connsiteY6223" fmla="*/ 860236 h 3248331"/>
              <a:gd name="connsiteX6224" fmla="*/ 1190127 w 3981571"/>
              <a:gd name="connsiteY6224" fmla="*/ 860236 h 3248331"/>
              <a:gd name="connsiteX6225" fmla="*/ 1190127 w 3981571"/>
              <a:gd name="connsiteY6225" fmla="*/ 859469 h 3248331"/>
              <a:gd name="connsiteX6226" fmla="*/ 1190222 w 3981571"/>
              <a:gd name="connsiteY6226" fmla="*/ 859469 h 3248331"/>
              <a:gd name="connsiteX6227" fmla="*/ 1190222 w 3981571"/>
              <a:gd name="connsiteY6227" fmla="*/ 858701 h 3248331"/>
              <a:gd name="connsiteX6228" fmla="*/ 1190436 w 3981571"/>
              <a:gd name="connsiteY6228" fmla="*/ 858701 h 3248331"/>
              <a:gd name="connsiteX6229" fmla="*/ 1190436 w 3981571"/>
              <a:gd name="connsiteY6229" fmla="*/ 857934 h 3248331"/>
              <a:gd name="connsiteX6230" fmla="*/ 1190923 w 3981571"/>
              <a:gd name="connsiteY6230" fmla="*/ 857934 h 3248331"/>
              <a:gd name="connsiteX6231" fmla="*/ 1190923 w 3981571"/>
              <a:gd name="connsiteY6231" fmla="*/ 857166 h 3248331"/>
              <a:gd name="connsiteX6232" fmla="*/ 1191027 w 3981571"/>
              <a:gd name="connsiteY6232" fmla="*/ 857166 h 3248331"/>
              <a:gd name="connsiteX6233" fmla="*/ 1191027 w 3981571"/>
              <a:gd name="connsiteY6233" fmla="*/ 856399 h 3248331"/>
              <a:gd name="connsiteX6234" fmla="*/ 1191596 w 3981571"/>
              <a:gd name="connsiteY6234" fmla="*/ 856399 h 3248331"/>
              <a:gd name="connsiteX6235" fmla="*/ 1191596 w 3981571"/>
              <a:gd name="connsiteY6235" fmla="*/ 855631 h 3248331"/>
              <a:gd name="connsiteX6236" fmla="*/ 1191906 w 3981571"/>
              <a:gd name="connsiteY6236" fmla="*/ 855631 h 3248331"/>
              <a:gd name="connsiteX6237" fmla="*/ 1191906 w 3981571"/>
              <a:gd name="connsiteY6237" fmla="*/ 854864 h 3248331"/>
              <a:gd name="connsiteX6238" fmla="*/ 1192413 w 3981571"/>
              <a:gd name="connsiteY6238" fmla="*/ 854864 h 3248331"/>
              <a:gd name="connsiteX6239" fmla="*/ 1192413 w 3981571"/>
              <a:gd name="connsiteY6239" fmla="*/ 854096 h 3248331"/>
              <a:gd name="connsiteX6240" fmla="*/ 1192430 w 3981571"/>
              <a:gd name="connsiteY6240" fmla="*/ 854096 h 3248331"/>
              <a:gd name="connsiteX6241" fmla="*/ 1192430 w 3981571"/>
              <a:gd name="connsiteY6241" fmla="*/ 853329 h 3248331"/>
              <a:gd name="connsiteX6242" fmla="*/ 1193965 w 3981571"/>
              <a:gd name="connsiteY6242" fmla="*/ 853329 h 3248331"/>
              <a:gd name="connsiteX6243" fmla="*/ 1193965 w 3981571"/>
              <a:gd name="connsiteY6243" fmla="*/ 852561 h 3248331"/>
              <a:gd name="connsiteX6244" fmla="*/ 1195438 w 3981571"/>
              <a:gd name="connsiteY6244" fmla="*/ 852561 h 3248331"/>
              <a:gd name="connsiteX6245" fmla="*/ 1195438 w 3981571"/>
              <a:gd name="connsiteY6245" fmla="*/ 851794 h 3248331"/>
              <a:gd name="connsiteX6246" fmla="*/ 1195777 w 3981571"/>
              <a:gd name="connsiteY6246" fmla="*/ 851794 h 3248331"/>
              <a:gd name="connsiteX6247" fmla="*/ 1195777 w 3981571"/>
              <a:gd name="connsiteY6247" fmla="*/ 851026 h 3248331"/>
              <a:gd name="connsiteX6248" fmla="*/ 1195859 w 3981571"/>
              <a:gd name="connsiteY6248" fmla="*/ 851026 h 3248331"/>
              <a:gd name="connsiteX6249" fmla="*/ 1195859 w 3981571"/>
              <a:gd name="connsiteY6249" fmla="*/ 850259 h 3248331"/>
              <a:gd name="connsiteX6250" fmla="*/ 1196173 w 3981571"/>
              <a:gd name="connsiteY6250" fmla="*/ 850259 h 3248331"/>
              <a:gd name="connsiteX6251" fmla="*/ 1196173 w 3981571"/>
              <a:gd name="connsiteY6251" fmla="*/ 849492 h 3248331"/>
              <a:gd name="connsiteX6252" fmla="*/ 1197122 w 3981571"/>
              <a:gd name="connsiteY6252" fmla="*/ 849492 h 3248331"/>
              <a:gd name="connsiteX6253" fmla="*/ 1197122 w 3981571"/>
              <a:gd name="connsiteY6253" fmla="*/ 848724 h 3248331"/>
              <a:gd name="connsiteX6254" fmla="*/ 1197296 w 3981571"/>
              <a:gd name="connsiteY6254" fmla="*/ 848724 h 3248331"/>
              <a:gd name="connsiteX6255" fmla="*/ 1197296 w 3981571"/>
              <a:gd name="connsiteY6255" fmla="*/ 847957 h 3248331"/>
              <a:gd name="connsiteX6256" fmla="*/ 1197902 w 3981571"/>
              <a:gd name="connsiteY6256" fmla="*/ 847957 h 3248331"/>
              <a:gd name="connsiteX6257" fmla="*/ 1197902 w 3981571"/>
              <a:gd name="connsiteY6257" fmla="*/ 847189 h 3248331"/>
              <a:gd name="connsiteX6258" fmla="*/ 1198637 w 3981571"/>
              <a:gd name="connsiteY6258" fmla="*/ 847189 h 3248331"/>
              <a:gd name="connsiteX6259" fmla="*/ 1198637 w 3981571"/>
              <a:gd name="connsiteY6259" fmla="*/ 846422 h 3248331"/>
              <a:gd name="connsiteX6260" fmla="*/ 1200539 w 3981571"/>
              <a:gd name="connsiteY6260" fmla="*/ 846422 h 3248331"/>
              <a:gd name="connsiteX6261" fmla="*/ 1200539 w 3981571"/>
              <a:gd name="connsiteY6261" fmla="*/ 845658 h 3248331"/>
              <a:gd name="connsiteX6262" fmla="*/ 1201039 w 3981571"/>
              <a:gd name="connsiteY6262" fmla="*/ 845658 h 3248331"/>
              <a:gd name="connsiteX6263" fmla="*/ 1201039 w 3981571"/>
              <a:gd name="connsiteY6263" fmla="*/ 844891 h 3248331"/>
              <a:gd name="connsiteX6264" fmla="*/ 1202421 w 3981571"/>
              <a:gd name="connsiteY6264" fmla="*/ 844891 h 3248331"/>
              <a:gd name="connsiteX6265" fmla="*/ 1202421 w 3981571"/>
              <a:gd name="connsiteY6265" fmla="*/ 844123 h 3248331"/>
              <a:gd name="connsiteX6266" fmla="*/ 1202822 w 3981571"/>
              <a:gd name="connsiteY6266" fmla="*/ 844123 h 3248331"/>
              <a:gd name="connsiteX6267" fmla="*/ 1202822 w 3981571"/>
              <a:gd name="connsiteY6267" fmla="*/ 843356 h 3248331"/>
              <a:gd name="connsiteX6268" fmla="*/ 1203102 w 3981571"/>
              <a:gd name="connsiteY6268" fmla="*/ 843356 h 3248331"/>
              <a:gd name="connsiteX6269" fmla="*/ 1203102 w 3981571"/>
              <a:gd name="connsiteY6269" fmla="*/ 842588 h 3248331"/>
              <a:gd name="connsiteX6270" fmla="*/ 1203383 w 3981571"/>
              <a:gd name="connsiteY6270" fmla="*/ 842588 h 3248331"/>
              <a:gd name="connsiteX6271" fmla="*/ 1203383 w 3981571"/>
              <a:gd name="connsiteY6271" fmla="*/ 841821 h 3248331"/>
              <a:gd name="connsiteX6272" fmla="*/ 1204852 w 3981571"/>
              <a:gd name="connsiteY6272" fmla="*/ 841821 h 3248331"/>
              <a:gd name="connsiteX6273" fmla="*/ 1204852 w 3981571"/>
              <a:gd name="connsiteY6273" fmla="*/ 841053 h 3248331"/>
              <a:gd name="connsiteX6274" fmla="*/ 1205228 w 3981571"/>
              <a:gd name="connsiteY6274" fmla="*/ 841053 h 3248331"/>
              <a:gd name="connsiteX6275" fmla="*/ 1205228 w 3981571"/>
              <a:gd name="connsiteY6275" fmla="*/ 840286 h 3248331"/>
              <a:gd name="connsiteX6276" fmla="*/ 1205314 w 3981571"/>
              <a:gd name="connsiteY6276" fmla="*/ 840286 h 3248331"/>
              <a:gd name="connsiteX6277" fmla="*/ 1205314 w 3981571"/>
              <a:gd name="connsiteY6277" fmla="*/ 839518 h 3248331"/>
              <a:gd name="connsiteX6278" fmla="*/ 1206280 w 3981571"/>
              <a:gd name="connsiteY6278" fmla="*/ 839518 h 3248331"/>
              <a:gd name="connsiteX6279" fmla="*/ 1206280 w 3981571"/>
              <a:gd name="connsiteY6279" fmla="*/ 838751 h 3248331"/>
              <a:gd name="connsiteX6280" fmla="*/ 1207766 w 3981571"/>
              <a:gd name="connsiteY6280" fmla="*/ 838751 h 3248331"/>
              <a:gd name="connsiteX6281" fmla="*/ 1207766 w 3981571"/>
              <a:gd name="connsiteY6281" fmla="*/ 837984 h 3248331"/>
              <a:gd name="connsiteX6282" fmla="*/ 1208174 w 3981571"/>
              <a:gd name="connsiteY6282" fmla="*/ 837984 h 3248331"/>
              <a:gd name="connsiteX6283" fmla="*/ 1208174 w 3981571"/>
              <a:gd name="connsiteY6283" fmla="*/ 837216 h 3248331"/>
              <a:gd name="connsiteX6284" fmla="*/ 1208505 w 3981571"/>
              <a:gd name="connsiteY6284" fmla="*/ 837216 h 3248331"/>
              <a:gd name="connsiteX6285" fmla="*/ 1208505 w 3981571"/>
              <a:gd name="connsiteY6285" fmla="*/ 836448 h 3248331"/>
              <a:gd name="connsiteX6286" fmla="*/ 1209000 w 3981571"/>
              <a:gd name="connsiteY6286" fmla="*/ 836448 h 3248331"/>
              <a:gd name="connsiteX6287" fmla="*/ 1209000 w 3981571"/>
              <a:gd name="connsiteY6287" fmla="*/ 835681 h 3248331"/>
              <a:gd name="connsiteX6288" fmla="*/ 1209107 w 3981571"/>
              <a:gd name="connsiteY6288" fmla="*/ 835681 h 3248331"/>
              <a:gd name="connsiteX6289" fmla="*/ 1209107 w 3981571"/>
              <a:gd name="connsiteY6289" fmla="*/ 834913 h 3248331"/>
              <a:gd name="connsiteX6290" fmla="*/ 1210634 w 3981571"/>
              <a:gd name="connsiteY6290" fmla="*/ 834913 h 3248331"/>
              <a:gd name="connsiteX6291" fmla="*/ 1210634 w 3981571"/>
              <a:gd name="connsiteY6291" fmla="*/ 834146 h 3248331"/>
              <a:gd name="connsiteX6292" fmla="*/ 1211237 w 3981571"/>
              <a:gd name="connsiteY6292" fmla="*/ 834146 h 3248331"/>
              <a:gd name="connsiteX6293" fmla="*/ 1211237 w 3981571"/>
              <a:gd name="connsiteY6293" fmla="*/ 833379 h 3248331"/>
              <a:gd name="connsiteX6294" fmla="*/ 1211431 w 3981571"/>
              <a:gd name="connsiteY6294" fmla="*/ 833379 h 3248331"/>
              <a:gd name="connsiteX6295" fmla="*/ 1211431 w 3981571"/>
              <a:gd name="connsiteY6295" fmla="*/ 832611 h 3248331"/>
              <a:gd name="connsiteX6296" fmla="*/ 1211876 w 3981571"/>
              <a:gd name="connsiteY6296" fmla="*/ 832611 h 3248331"/>
              <a:gd name="connsiteX6297" fmla="*/ 1211876 w 3981571"/>
              <a:gd name="connsiteY6297" fmla="*/ 831844 h 3248331"/>
              <a:gd name="connsiteX6298" fmla="*/ 1212173 w 3981571"/>
              <a:gd name="connsiteY6298" fmla="*/ 831844 h 3248331"/>
              <a:gd name="connsiteX6299" fmla="*/ 1212173 w 3981571"/>
              <a:gd name="connsiteY6299" fmla="*/ 831076 h 3248331"/>
              <a:gd name="connsiteX6300" fmla="*/ 1212557 w 3981571"/>
              <a:gd name="connsiteY6300" fmla="*/ 831076 h 3248331"/>
              <a:gd name="connsiteX6301" fmla="*/ 1212557 w 3981571"/>
              <a:gd name="connsiteY6301" fmla="*/ 830309 h 3248331"/>
              <a:gd name="connsiteX6302" fmla="*/ 1213453 w 3981571"/>
              <a:gd name="connsiteY6302" fmla="*/ 830309 h 3248331"/>
              <a:gd name="connsiteX6303" fmla="*/ 1213453 w 3981571"/>
              <a:gd name="connsiteY6303" fmla="*/ 829541 h 3248331"/>
              <a:gd name="connsiteX6304" fmla="*/ 1213461 w 3981571"/>
              <a:gd name="connsiteY6304" fmla="*/ 829541 h 3248331"/>
              <a:gd name="connsiteX6305" fmla="*/ 1213461 w 3981571"/>
              <a:gd name="connsiteY6305" fmla="*/ 828774 h 3248331"/>
              <a:gd name="connsiteX6306" fmla="*/ 1213762 w 3981571"/>
              <a:gd name="connsiteY6306" fmla="*/ 828774 h 3248331"/>
              <a:gd name="connsiteX6307" fmla="*/ 1213762 w 3981571"/>
              <a:gd name="connsiteY6307" fmla="*/ 828006 h 3248331"/>
              <a:gd name="connsiteX6308" fmla="*/ 1214753 w 3981571"/>
              <a:gd name="connsiteY6308" fmla="*/ 828006 h 3248331"/>
              <a:gd name="connsiteX6309" fmla="*/ 1214753 w 3981571"/>
              <a:gd name="connsiteY6309" fmla="*/ 827239 h 3248331"/>
              <a:gd name="connsiteX6310" fmla="*/ 1214831 w 3981571"/>
              <a:gd name="connsiteY6310" fmla="*/ 827239 h 3248331"/>
              <a:gd name="connsiteX6311" fmla="*/ 1214831 w 3981571"/>
              <a:gd name="connsiteY6311" fmla="*/ 826471 h 3248331"/>
              <a:gd name="connsiteX6312" fmla="*/ 1215723 w 3981571"/>
              <a:gd name="connsiteY6312" fmla="*/ 826471 h 3248331"/>
              <a:gd name="connsiteX6313" fmla="*/ 1215723 w 3981571"/>
              <a:gd name="connsiteY6313" fmla="*/ 825704 h 3248331"/>
              <a:gd name="connsiteX6314" fmla="*/ 1215822 w 3981571"/>
              <a:gd name="connsiteY6314" fmla="*/ 825704 h 3248331"/>
              <a:gd name="connsiteX6315" fmla="*/ 1215822 w 3981571"/>
              <a:gd name="connsiteY6315" fmla="*/ 824936 h 3248331"/>
              <a:gd name="connsiteX6316" fmla="*/ 1216020 w 3981571"/>
              <a:gd name="connsiteY6316" fmla="*/ 824936 h 3248331"/>
              <a:gd name="connsiteX6317" fmla="*/ 1216020 w 3981571"/>
              <a:gd name="connsiteY6317" fmla="*/ 824169 h 3248331"/>
              <a:gd name="connsiteX6318" fmla="*/ 1216969 w 3981571"/>
              <a:gd name="connsiteY6318" fmla="*/ 824169 h 3248331"/>
              <a:gd name="connsiteX6319" fmla="*/ 1216969 w 3981571"/>
              <a:gd name="connsiteY6319" fmla="*/ 823401 h 3248331"/>
              <a:gd name="connsiteX6320" fmla="*/ 1217340 w 3981571"/>
              <a:gd name="connsiteY6320" fmla="*/ 823401 h 3248331"/>
              <a:gd name="connsiteX6321" fmla="*/ 1217340 w 3981571"/>
              <a:gd name="connsiteY6321" fmla="*/ 822634 h 3248331"/>
              <a:gd name="connsiteX6322" fmla="*/ 1218319 w 3981571"/>
              <a:gd name="connsiteY6322" fmla="*/ 822634 h 3248331"/>
              <a:gd name="connsiteX6323" fmla="*/ 1218319 w 3981571"/>
              <a:gd name="connsiteY6323" fmla="*/ 821866 h 3248331"/>
              <a:gd name="connsiteX6324" fmla="*/ 1218785 w 3981571"/>
              <a:gd name="connsiteY6324" fmla="*/ 821866 h 3248331"/>
              <a:gd name="connsiteX6325" fmla="*/ 1218785 w 3981571"/>
              <a:gd name="connsiteY6325" fmla="*/ 821099 h 3248331"/>
              <a:gd name="connsiteX6326" fmla="*/ 1219028 w 3981571"/>
              <a:gd name="connsiteY6326" fmla="*/ 821099 h 3248331"/>
              <a:gd name="connsiteX6327" fmla="*/ 1219028 w 3981571"/>
              <a:gd name="connsiteY6327" fmla="*/ 820331 h 3248331"/>
              <a:gd name="connsiteX6328" fmla="*/ 1219606 w 3981571"/>
              <a:gd name="connsiteY6328" fmla="*/ 820331 h 3248331"/>
              <a:gd name="connsiteX6329" fmla="*/ 1219606 w 3981571"/>
              <a:gd name="connsiteY6329" fmla="*/ 819564 h 3248331"/>
              <a:gd name="connsiteX6330" fmla="*/ 1219734 w 3981571"/>
              <a:gd name="connsiteY6330" fmla="*/ 819564 h 3248331"/>
              <a:gd name="connsiteX6331" fmla="*/ 1219734 w 3981571"/>
              <a:gd name="connsiteY6331" fmla="*/ 818797 h 3248331"/>
              <a:gd name="connsiteX6332" fmla="*/ 1220952 w 3981571"/>
              <a:gd name="connsiteY6332" fmla="*/ 818797 h 3248331"/>
              <a:gd name="connsiteX6333" fmla="*/ 1220952 w 3981571"/>
              <a:gd name="connsiteY6333" fmla="*/ 818029 h 3248331"/>
              <a:gd name="connsiteX6334" fmla="*/ 1222140 w 3981571"/>
              <a:gd name="connsiteY6334" fmla="*/ 818029 h 3248331"/>
              <a:gd name="connsiteX6335" fmla="*/ 1222140 w 3981571"/>
              <a:gd name="connsiteY6335" fmla="*/ 817261 h 3248331"/>
              <a:gd name="connsiteX6336" fmla="*/ 1223981 w 3981571"/>
              <a:gd name="connsiteY6336" fmla="*/ 817261 h 3248331"/>
              <a:gd name="connsiteX6337" fmla="*/ 1223981 w 3981571"/>
              <a:gd name="connsiteY6337" fmla="*/ 816494 h 3248331"/>
              <a:gd name="connsiteX6338" fmla="*/ 1224612 w 3981571"/>
              <a:gd name="connsiteY6338" fmla="*/ 816494 h 3248331"/>
              <a:gd name="connsiteX6339" fmla="*/ 1224612 w 3981571"/>
              <a:gd name="connsiteY6339" fmla="*/ 815726 h 3248331"/>
              <a:gd name="connsiteX6340" fmla="*/ 1225306 w 3981571"/>
              <a:gd name="connsiteY6340" fmla="*/ 815726 h 3248331"/>
              <a:gd name="connsiteX6341" fmla="*/ 1225306 w 3981571"/>
              <a:gd name="connsiteY6341" fmla="*/ 814963 h 3248331"/>
              <a:gd name="connsiteX6342" fmla="*/ 1225896 w 3981571"/>
              <a:gd name="connsiteY6342" fmla="*/ 814963 h 3248331"/>
              <a:gd name="connsiteX6343" fmla="*/ 1225896 w 3981571"/>
              <a:gd name="connsiteY6343" fmla="*/ 814192 h 3248331"/>
              <a:gd name="connsiteX6344" fmla="*/ 1227414 w 3981571"/>
              <a:gd name="connsiteY6344" fmla="*/ 814192 h 3248331"/>
              <a:gd name="connsiteX6345" fmla="*/ 1227414 w 3981571"/>
              <a:gd name="connsiteY6345" fmla="*/ 813424 h 3248331"/>
              <a:gd name="connsiteX6346" fmla="*/ 1227641 w 3981571"/>
              <a:gd name="connsiteY6346" fmla="*/ 813424 h 3248331"/>
              <a:gd name="connsiteX6347" fmla="*/ 1227641 w 3981571"/>
              <a:gd name="connsiteY6347" fmla="*/ 812657 h 3248331"/>
              <a:gd name="connsiteX6348" fmla="*/ 1227935 w 3981571"/>
              <a:gd name="connsiteY6348" fmla="*/ 812657 h 3248331"/>
              <a:gd name="connsiteX6349" fmla="*/ 1227935 w 3981571"/>
              <a:gd name="connsiteY6349" fmla="*/ 811889 h 3248331"/>
              <a:gd name="connsiteX6350" fmla="*/ 1228768 w 3981571"/>
              <a:gd name="connsiteY6350" fmla="*/ 811889 h 3248331"/>
              <a:gd name="connsiteX6351" fmla="*/ 1228768 w 3981571"/>
              <a:gd name="connsiteY6351" fmla="*/ 811126 h 3248331"/>
              <a:gd name="connsiteX6352" fmla="*/ 1230031 w 3981571"/>
              <a:gd name="connsiteY6352" fmla="*/ 811126 h 3248331"/>
              <a:gd name="connsiteX6353" fmla="*/ 1230031 w 3981571"/>
              <a:gd name="connsiteY6353" fmla="*/ 810358 h 3248331"/>
              <a:gd name="connsiteX6354" fmla="*/ 1231046 w 3981571"/>
              <a:gd name="connsiteY6354" fmla="*/ 810358 h 3248331"/>
              <a:gd name="connsiteX6355" fmla="*/ 1231046 w 3981571"/>
              <a:gd name="connsiteY6355" fmla="*/ 809591 h 3248331"/>
              <a:gd name="connsiteX6356" fmla="*/ 1231438 w 3981571"/>
              <a:gd name="connsiteY6356" fmla="*/ 809591 h 3248331"/>
              <a:gd name="connsiteX6357" fmla="*/ 1231438 w 3981571"/>
              <a:gd name="connsiteY6357" fmla="*/ 808823 h 3248331"/>
              <a:gd name="connsiteX6358" fmla="*/ 1231975 w 3981571"/>
              <a:gd name="connsiteY6358" fmla="*/ 808823 h 3248331"/>
              <a:gd name="connsiteX6359" fmla="*/ 1231975 w 3981571"/>
              <a:gd name="connsiteY6359" fmla="*/ 808056 h 3248331"/>
              <a:gd name="connsiteX6360" fmla="*/ 1231975 w 3981571"/>
              <a:gd name="connsiteY6360" fmla="*/ 808056 h 3248331"/>
              <a:gd name="connsiteX6361" fmla="*/ 1231975 w 3981571"/>
              <a:gd name="connsiteY6361" fmla="*/ 807288 h 3248331"/>
              <a:gd name="connsiteX6362" fmla="*/ 1235487 w 3981571"/>
              <a:gd name="connsiteY6362" fmla="*/ 807288 h 3248331"/>
              <a:gd name="connsiteX6363" fmla="*/ 1235487 w 3981571"/>
              <a:gd name="connsiteY6363" fmla="*/ 806521 h 3248331"/>
              <a:gd name="connsiteX6364" fmla="*/ 1235508 w 3981571"/>
              <a:gd name="connsiteY6364" fmla="*/ 806521 h 3248331"/>
              <a:gd name="connsiteX6365" fmla="*/ 1235508 w 3981571"/>
              <a:gd name="connsiteY6365" fmla="*/ 805753 h 3248331"/>
              <a:gd name="connsiteX6366" fmla="*/ 1235549 w 3981571"/>
              <a:gd name="connsiteY6366" fmla="*/ 805753 h 3248331"/>
              <a:gd name="connsiteX6367" fmla="*/ 1235549 w 3981571"/>
              <a:gd name="connsiteY6367" fmla="*/ 804986 h 3248331"/>
              <a:gd name="connsiteX6368" fmla="*/ 1235594 w 3981571"/>
              <a:gd name="connsiteY6368" fmla="*/ 804986 h 3248331"/>
              <a:gd name="connsiteX6369" fmla="*/ 1235594 w 3981571"/>
              <a:gd name="connsiteY6369" fmla="*/ 804218 h 3248331"/>
              <a:gd name="connsiteX6370" fmla="*/ 1236271 w 3981571"/>
              <a:gd name="connsiteY6370" fmla="*/ 804218 h 3248331"/>
              <a:gd name="connsiteX6371" fmla="*/ 1236271 w 3981571"/>
              <a:gd name="connsiteY6371" fmla="*/ 803451 h 3248331"/>
              <a:gd name="connsiteX6372" fmla="*/ 1236989 w 3981571"/>
              <a:gd name="connsiteY6372" fmla="*/ 803451 h 3248331"/>
              <a:gd name="connsiteX6373" fmla="*/ 1236989 w 3981571"/>
              <a:gd name="connsiteY6373" fmla="*/ 802684 h 3248331"/>
              <a:gd name="connsiteX6374" fmla="*/ 1237724 w 3981571"/>
              <a:gd name="connsiteY6374" fmla="*/ 802684 h 3248331"/>
              <a:gd name="connsiteX6375" fmla="*/ 1237724 w 3981571"/>
              <a:gd name="connsiteY6375" fmla="*/ 801916 h 3248331"/>
              <a:gd name="connsiteX6376" fmla="*/ 1238178 w 3981571"/>
              <a:gd name="connsiteY6376" fmla="*/ 801916 h 3248331"/>
              <a:gd name="connsiteX6377" fmla="*/ 1238178 w 3981571"/>
              <a:gd name="connsiteY6377" fmla="*/ 801148 h 3248331"/>
              <a:gd name="connsiteX6378" fmla="*/ 1238384 w 3981571"/>
              <a:gd name="connsiteY6378" fmla="*/ 801148 h 3248331"/>
              <a:gd name="connsiteX6379" fmla="*/ 1238384 w 3981571"/>
              <a:gd name="connsiteY6379" fmla="*/ 800381 h 3248331"/>
              <a:gd name="connsiteX6380" fmla="*/ 1238797 w 3981571"/>
              <a:gd name="connsiteY6380" fmla="*/ 800381 h 3248331"/>
              <a:gd name="connsiteX6381" fmla="*/ 1238797 w 3981571"/>
              <a:gd name="connsiteY6381" fmla="*/ 799614 h 3248331"/>
              <a:gd name="connsiteX6382" fmla="*/ 1239507 w 3981571"/>
              <a:gd name="connsiteY6382" fmla="*/ 799614 h 3248331"/>
              <a:gd name="connsiteX6383" fmla="*/ 1239507 w 3981571"/>
              <a:gd name="connsiteY6383" fmla="*/ 798846 h 3248331"/>
              <a:gd name="connsiteX6384" fmla="*/ 1240274 w 3981571"/>
              <a:gd name="connsiteY6384" fmla="*/ 798846 h 3248331"/>
              <a:gd name="connsiteX6385" fmla="*/ 1240274 w 3981571"/>
              <a:gd name="connsiteY6385" fmla="*/ 798079 h 3248331"/>
              <a:gd name="connsiteX6386" fmla="*/ 1240848 w 3981571"/>
              <a:gd name="connsiteY6386" fmla="*/ 798079 h 3248331"/>
              <a:gd name="connsiteX6387" fmla="*/ 1240848 w 3981571"/>
              <a:gd name="connsiteY6387" fmla="*/ 797311 h 3248331"/>
              <a:gd name="connsiteX6388" fmla="*/ 1241021 w 3981571"/>
              <a:gd name="connsiteY6388" fmla="*/ 797311 h 3248331"/>
              <a:gd name="connsiteX6389" fmla="*/ 1241021 w 3981571"/>
              <a:gd name="connsiteY6389" fmla="*/ 796544 h 3248331"/>
              <a:gd name="connsiteX6390" fmla="*/ 1242321 w 3981571"/>
              <a:gd name="connsiteY6390" fmla="*/ 796544 h 3248331"/>
              <a:gd name="connsiteX6391" fmla="*/ 1242321 w 3981571"/>
              <a:gd name="connsiteY6391" fmla="*/ 795776 h 3248331"/>
              <a:gd name="connsiteX6392" fmla="*/ 1243382 w 3981571"/>
              <a:gd name="connsiteY6392" fmla="*/ 795776 h 3248331"/>
              <a:gd name="connsiteX6393" fmla="*/ 1243382 w 3981571"/>
              <a:gd name="connsiteY6393" fmla="*/ 795009 h 3248331"/>
              <a:gd name="connsiteX6394" fmla="*/ 1244665 w 3981571"/>
              <a:gd name="connsiteY6394" fmla="*/ 795009 h 3248331"/>
              <a:gd name="connsiteX6395" fmla="*/ 1244665 w 3981571"/>
              <a:gd name="connsiteY6395" fmla="*/ 794241 h 3248331"/>
              <a:gd name="connsiteX6396" fmla="*/ 1244670 w 3981571"/>
              <a:gd name="connsiteY6396" fmla="*/ 794241 h 3248331"/>
              <a:gd name="connsiteX6397" fmla="*/ 1244670 w 3981571"/>
              <a:gd name="connsiteY6397" fmla="*/ 793474 h 3248331"/>
              <a:gd name="connsiteX6398" fmla="*/ 1245586 w 3981571"/>
              <a:gd name="connsiteY6398" fmla="*/ 793474 h 3248331"/>
              <a:gd name="connsiteX6399" fmla="*/ 1245586 w 3981571"/>
              <a:gd name="connsiteY6399" fmla="*/ 792706 h 3248331"/>
              <a:gd name="connsiteX6400" fmla="*/ 1245738 w 3981571"/>
              <a:gd name="connsiteY6400" fmla="*/ 792706 h 3248331"/>
              <a:gd name="connsiteX6401" fmla="*/ 1245738 w 3981571"/>
              <a:gd name="connsiteY6401" fmla="*/ 791939 h 3248331"/>
              <a:gd name="connsiteX6402" fmla="*/ 1246906 w 3981571"/>
              <a:gd name="connsiteY6402" fmla="*/ 791939 h 3248331"/>
              <a:gd name="connsiteX6403" fmla="*/ 1246906 w 3981571"/>
              <a:gd name="connsiteY6403" fmla="*/ 791171 h 3248331"/>
              <a:gd name="connsiteX6404" fmla="*/ 1247290 w 3981571"/>
              <a:gd name="connsiteY6404" fmla="*/ 791171 h 3248331"/>
              <a:gd name="connsiteX6405" fmla="*/ 1247290 w 3981571"/>
              <a:gd name="connsiteY6405" fmla="*/ 790404 h 3248331"/>
              <a:gd name="connsiteX6406" fmla="*/ 1248116 w 3981571"/>
              <a:gd name="connsiteY6406" fmla="*/ 790404 h 3248331"/>
              <a:gd name="connsiteX6407" fmla="*/ 1248116 w 3981571"/>
              <a:gd name="connsiteY6407" fmla="*/ 789636 h 3248331"/>
              <a:gd name="connsiteX6408" fmla="*/ 1248310 w 3981571"/>
              <a:gd name="connsiteY6408" fmla="*/ 789636 h 3248331"/>
              <a:gd name="connsiteX6409" fmla="*/ 1248310 w 3981571"/>
              <a:gd name="connsiteY6409" fmla="*/ 788869 h 3248331"/>
              <a:gd name="connsiteX6410" fmla="*/ 1249894 w 3981571"/>
              <a:gd name="connsiteY6410" fmla="*/ 788869 h 3248331"/>
              <a:gd name="connsiteX6411" fmla="*/ 1249894 w 3981571"/>
              <a:gd name="connsiteY6411" fmla="*/ 788101 h 3248331"/>
              <a:gd name="connsiteX6412" fmla="*/ 1250464 w 3981571"/>
              <a:gd name="connsiteY6412" fmla="*/ 788101 h 3248331"/>
              <a:gd name="connsiteX6413" fmla="*/ 1250464 w 3981571"/>
              <a:gd name="connsiteY6413" fmla="*/ 787334 h 3248331"/>
              <a:gd name="connsiteX6414" fmla="*/ 1251694 w 3981571"/>
              <a:gd name="connsiteY6414" fmla="*/ 787334 h 3248331"/>
              <a:gd name="connsiteX6415" fmla="*/ 1251694 w 3981571"/>
              <a:gd name="connsiteY6415" fmla="*/ 786566 h 3248331"/>
              <a:gd name="connsiteX6416" fmla="*/ 1253765 w 3981571"/>
              <a:gd name="connsiteY6416" fmla="*/ 786566 h 3248331"/>
              <a:gd name="connsiteX6417" fmla="*/ 1253765 w 3981571"/>
              <a:gd name="connsiteY6417" fmla="*/ 785799 h 3248331"/>
              <a:gd name="connsiteX6418" fmla="*/ 1255804 w 3981571"/>
              <a:gd name="connsiteY6418" fmla="*/ 785799 h 3248331"/>
              <a:gd name="connsiteX6419" fmla="*/ 1255804 w 3981571"/>
              <a:gd name="connsiteY6419" fmla="*/ 785031 h 3248331"/>
              <a:gd name="connsiteX6420" fmla="*/ 1256291 w 3981571"/>
              <a:gd name="connsiteY6420" fmla="*/ 785031 h 3248331"/>
              <a:gd name="connsiteX6421" fmla="*/ 1256291 w 3981571"/>
              <a:gd name="connsiteY6421" fmla="*/ 784264 h 3248331"/>
              <a:gd name="connsiteX6422" fmla="*/ 1256394 w 3981571"/>
              <a:gd name="connsiteY6422" fmla="*/ 784264 h 3248331"/>
              <a:gd name="connsiteX6423" fmla="*/ 1256394 w 3981571"/>
              <a:gd name="connsiteY6423" fmla="*/ 783497 h 3248331"/>
              <a:gd name="connsiteX6424" fmla="*/ 1256873 w 3981571"/>
              <a:gd name="connsiteY6424" fmla="*/ 783497 h 3248331"/>
              <a:gd name="connsiteX6425" fmla="*/ 1256873 w 3981571"/>
              <a:gd name="connsiteY6425" fmla="*/ 782729 h 3248331"/>
              <a:gd name="connsiteX6426" fmla="*/ 1257306 w 3981571"/>
              <a:gd name="connsiteY6426" fmla="*/ 782729 h 3248331"/>
              <a:gd name="connsiteX6427" fmla="*/ 1257306 w 3981571"/>
              <a:gd name="connsiteY6427" fmla="*/ 781961 h 3248331"/>
              <a:gd name="connsiteX6428" fmla="*/ 1258677 w 3981571"/>
              <a:gd name="connsiteY6428" fmla="*/ 781961 h 3248331"/>
              <a:gd name="connsiteX6429" fmla="*/ 1258677 w 3981571"/>
              <a:gd name="connsiteY6429" fmla="*/ 781198 h 3248331"/>
              <a:gd name="connsiteX6430" fmla="*/ 1259172 w 3981571"/>
              <a:gd name="connsiteY6430" fmla="*/ 781198 h 3248331"/>
              <a:gd name="connsiteX6431" fmla="*/ 1259172 w 3981571"/>
              <a:gd name="connsiteY6431" fmla="*/ 780431 h 3248331"/>
              <a:gd name="connsiteX6432" fmla="*/ 1262622 w 3981571"/>
              <a:gd name="connsiteY6432" fmla="*/ 780431 h 3248331"/>
              <a:gd name="connsiteX6433" fmla="*/ 1262622 w 3981571"/>
              <a:gd name="connsiteY6433" fmla="*/ 779663 h 3248331"/>
              <a:gd name="connsiteX6434" fmla="*/ 1263130 w 3981571"/>
              <a:gd name="connsiteY6434" fmla="*/ 779663 h 3248331"/>
              <a:gd name="connsiteX6435" fmla="*/ 1263130 w 3981571"/>
              <a:gd name="connsiteY6435" fmla="*/ 778896 h 3248331"/>
              <a:gd name="connsiteX6436" fmla="*/ 1263315 w 3981571"/>
              <a:gd name="connsiteY6436" fmla="*/ 778896 h 3248331"/>
              <a:gd name="connsiteX6437" fmla="*/ 1263315 w 3981571"/>
              <a:gd name="connsiteY6437" fmla="*/ 778124 h 3248331"/>
              <a:gd name="connsiteX6438" fmla="*/ 1265618 w 3981571"/>
              <a:gd name="connsiteY6438" fmla="*/ 778124 h 3248331"/>
              <a:gd name="connsiteX6439" fmla="*/ 1265618 w 3981571"/>
              <a:gd name="connsiteY6439" fmla="*/ 777361 h 3248331"/>
              <a:gd name="connsiteX6440" fmla="*/ 1266237 w 3981571"/>
              <a:gd name="connsiteY6440" fmla="*/ 777361 h 3248331"/>
              <a:gd name="connsiteX6441" fmla="*/ 1266237 w 3981571"/>
              <a:gd name="connsiteY6441" fmla="*/ 776593 h 3248331"/>
              <a:gd name="connsiteX6442" fmla="*/ 1267583 w 3981571"/>
              <a:gd name="connsiteY6442" fmla="*/ 776593 h 3248331"/>
              <a:gd name="connsiteX6443" fmla="*/ 1267583 w 3981571"/>
              <a:gd name="connsiteY6443" fmla="*/ 775826 h 3248331"/>
              <a:gd name="connsiteX6444" fmla="*/ 1270381 w 3981571"/>
              <a:gd name="connsiteY6444" fmla="*/ 775826 h 3248331"/>
              <a:gd name="connsiteX6445" fmla="*/ 1270381 w 3981571"/>
              <a:gd name="connsiteY6445" fmla="*/ 775058 h 3248331"/>
              <a:gd name="connsiteX6446" fmla="*/ 1271970 w 3981571"/>
              <a:gd name="connsiteY6446" fmla="*/ 775058 h 3248331"/>
              <a:gd name="connsiteX6447" fmla="*/ 1271970 w 3981571"/>
              <a:gd name="connsiteY6447" fmla="*/ 774291 h 3248331"/>
              <a:gd name="connsiteX6448" fmla="*/ 1272543 w 3981571"/>
              <a:gd name="connsiteY6448" fmla="*/ 774291 h 3248331"/>
              <a:gd name="connsiteX6449" fmla="*/ 1272543 w 3981571"/>
              <a:gd name="connsiteY6449" fmla="*/ 773523 h 3248331"/>
              <a:gd name="connsiteX6450" fmla="*/ 1272956 w 3981571"/>
              <a:gd name="connsiteY6450" fmla="*/ 773523 h 3248331"/>
              <a:gd name="connsiteX6451" fmla="*/ 1272956 w 3981571"/>
              <a:gd name="connsiteY6451" fmla="*/ 772756 h 3248331"/>
              <a:gd name="connsiteX6452" fmla="*/ 1273385 w 3981571"/>
              <a:gd name="connsiteY6452" fmla="*/ 772756 h 3248331"/>
              <a:gd name="connsiteX6453" fmla="*/ 1273385 w 3981571"/>
              <a:gd name="connsiteY6453" fmla="*/ 771988 h 3248331"/>
              <a:gd name="connsiteX6454" fmla="*/ 1273674 w 3981571"/>
              <a:gd name="connsiteY6454" fmla="*/ 771988 h 3248331"/>
              <a:gd name="connsiteX6455" fmla="*/ 1273674 w 3981571"/>
              <a:gd name="connsiteY6455" fmla="*/ 771221 h 3248331"/>
              <a:gd name="connsiteX6456" fmla="*/ 1273885 w 3981571"/>
              <a:gd name="connsiteY6456" fmla="*/ 771221 h 3248331"/>
              <a:gd name="connsiteX6457" fmla="*/ 1273885 w 3981571"/>
              <a:gd name="connsiteY6457" fmla="*/ 770453 h 3248331"/>
              <a:gd name="connsiteX6458" fmla="*/ 1274471 w 3981571"/>
              <a:gd name="connsiteY6458" fmla="*/ 770453 h 3248331"/>
              <a:gd name="connsiteX6459" fmla="*/ 1274471 w 3981571"/>
              <a:gd name="connsiteY6459" fmla="*/ 769686 h 3248331"/>
              <a:gd name="connsiteX6460" fmla="*/ 1275593 w 3981571"/>
              <a:gd name="connsiteY6460" fmla="*/ 769686 h 3248331"/>
              <a:gd name="connsiteX6461" fmla="*/ 1275593 w 3981571"/>
              <a:gd name="connsiteY6461" fmla="*/ 768919 h 3248331"/>
              <a:gd name="connsiteX6462" fmla="*/ 1276101 w 3981571"/>
              <a:gd name="connsiteY6462" fmla="*/ 768919 h 3248331"/>
              <a:gd name="connsiteX6463" fmla="*/ 1276101 w 3981571"/>
              <a:gd name="connsiteY6463" fmla="*/ 768151 h 3248331"/>
              <a:gd name="connsiteX6464" fmla="*/ 1276163 w 3981571"/>
              <a:gd name="connsiteY6464" fmla="*/ 768151 h 3248331"/>
              <a:gd name="connsiteX6465" fmla="*/ 1276163 w 3981571"/>
              <a:gd name="connsiteY6465" fmla="*/ 767384 h 3248331"/>
              <a:gd name="connsiteX6466" fmla="*/ 1276571 w 3981571"/>
              <a:gd name="connsiteY6466" fmla="*/ 767384 h 3248331"/>
              <a:gd name="connsiteX6467" fmla="*/ 1276571 w 3981571"/>
              <a:gd name="connsiteY6467" fmla="*/ 766616 h 3248331"/>
              <a:gd name="connsiteX6468" fmla="*/ 1276757 w 3981571"/>
              <a:gd name="connsiteY6468" fmla="*/ 766616 h 3248331"/>
              <a:gd name="connsiteX6469" fmla="*/ 1276757 w 3981571"/>
              <a:gd name="connsiteY6469" fmla="*/ 765849 h 3248331"/>
              <a:gd name="connsiteX6470" fmla="*/ 1276926 w 3981571"/>
              <a:gd name="connsiteY6470" fmla="*/ 765849 h 3248331"/>
              <a:gd name="connsiteX6471" fmla="*/ 1276926 w 3981571"/>
              <a:gd name="connsiteY6471" fmla="*/ 765081 h 3248331"/>
              <a:gd name="connsiteX6472" fmla="*/ 1276984 w 3981571"/>
              <a:gd name="connsiteY6472" fmla="*/ 765081 h 3248331"/>
              <a:gd name="connsiteX6473" fmla="*/ 1276984 w 3981571"/>
              <a:gd name="connsiteY6473" fmla="*/ 764314 h 3248331"/>
              <a:gd name="connsiteX6474" fmla="*/ 1277479 w 3981571"/>
              <a:gd name="connsiteY6474" fmla="*/ 764314 h 3248331"/>
              <a:gd name="connsiteX6475" fmla="*/ 1277479 w 3981571"/>
              <a:gd name="connsiteY6475" fmla="*/ 763546 h 3248331"/>
              <a:gd name="connsiteX6476" fmla="*/ 1278705 w 3981571"/>
              <a:gd name="connsiteY6476" fmla="*/ 763546 h 3248331"/>
              <a:gd name="connsiteX6477" fmla="*/ 1278705 w 3981571"/>
              <a:gd name="connsiteY6477" fmla="*/ 762779 h 3248331"/>
              <a:gd name="connsiteX6478" fmla="*/ 1278771 w 3981571"/>
              <a:gd name="connsiteY6478" fmla="*/ 762779 h 3248331"/>
              <a:gd name="connsiteX6479" fmla="*/ 1278771 w 3981571"/>
              <a:gd name="connsiteY6479" fmla="*/ 762011 h 3248331"/>
              <a:gd name="connsiteX6480" fmla="*/ 1279068 w 3981571"/>
              <a:gd name="connsiteY6480" fmla="*/ 762011 h 3248331"/>
              <a:gd name="connsiteX6481" fmla="*/ 1279068 w 3981571"/>
              <a:gd name="connsiteY6481" fmla="*/ 761244 h 3248331"/>
              <a:gd name="connsiteX6482" fmla="*/ 1279407 w 3981571"/>
              <a:gd name="connsiteY6482" fmla="*/ 761244 h 3248331"/>
              <a:gd name="connsiteX6483" fmla="*/ 1279407 w 3981571"/>
              <a:gd name="connsiteY6483" fmla="*/ 760476 h 3248331"/>
              <a:gd name="connsiteX6484" fmla="*/ 1280822 w 3981571"/>
              <a:gd name="connsiteY6484" fmla="*/ 760476 h 3248331"/>
              <a:gd name="connsiteX6485" fmla="*/ 1280822 w 3981571"/>
              <a:gd name="connsiteY6485" fmla="*/ 759709 h 3248331"/>
              <a:gd name="connsiteX6486" fmla="*/ 1281045 w 3981571"/>
              <a:gd name="connsiteY6486" fmla="*/ 759709 h 3248331"/>
              <a:gd name="connsiteX6487" fmla="*/ 1281045 w 3981571"/>
              <a:gd name="connsiteY6487" fmla="*/ 758941 h 3248331"/>
              <a:gd name="connsiteX6488" fmla="*/ 1281932 w 3981571"/>
              <a:gd name="connsiteY6488" fmla="*/ 758941 h 3248331"/>
              <a:gd name="connsiteX6489" fmla="*/ 1281932 w 3981571"/>
              <a:gd name="connsiteY6489" fmla="*/ 758174 h 3248331"/>
              <a:gd name="connsiteX6490" fmla="*/ 1282989 w 3981571"/>
              <a:gd name="connsiteY6490" fmla="*/ 758174 h 3248331"/>
              <a:gd name="connsiteX6491" fmla="*/ 1282989 w 3981571"/>
              <a:gd name="connsiteY6491" fmla="*/ 757406 h 3248331"/>
              <a:gd name="connsiteX6492" fmla="*/ 1284136 w 3981571"/>
              <a:gd name="connsiteY6492" fmla="*/ 757406 h 3248331"/>
              <a:gd name="connsiteX6493" fmla="*/ 1284136 w 3981571"/>
              <a:gd name="connsiteY6493" fmla="*/ 756639 h 3248331"/>
              <a:gd name="connsiteX6494" fmla="*/ 1286224 w 3981571"/>
              <a:gd name="connsiteY6494" fmla="*/ 756639 h 3248331"/>
              <a:gd name="connsiteX6495" fmla="*/ 1286224 w 3981571"/>
              <a:gd name="connsiteY6495" fmla="*/ 755871 h 3248331"/>
              <a:gd name="connsiteX6496" fmla="*/ 1286633 w 3981571"/>
              <a:gd name="connsiteY6496" fmla="*/ 755871 h 3248331"/>
              <a:gd name="connsiteX6497" fmla="*/ 1286633 w 3981571"/>
              <a:gd name="connsiteY6497" fmla="*/ 755104 h 3248331"/>
              <a:gd name="connsiteX6498" fmla="*/ 1286753 w 3981571"/>
              <a:gd name="connsiteY6498" fmla="*/ 755104 h 3248331"/>
              <a:gd name="connsiteX6499" fmla="*/ 1286753 w 3981571"/>
              <a:gd name="connsiteY6499" fmla="*/ 754336 h 3248331"/>
              <a:gd name="connsiteX6500" fmla="*/ 1286967 w 3981571"/>
              <a:gd name="connsiteY6500" fmla="*/ 754336 h 3248331"/>
              <a:gd name="connsiteX6501" fmla="*/ 1286967 w 3981571"/>
              <a:gd name="connsiteY6501" fmla="*/ 753569 h 3248331"/>
              <a:gd name="connsiteX6502" fmla="*/ 1287083 w 3981571"/>
              <a:gd name="connsiteY6502" fmla="*/ 753569 h 3248331"/>
              <a:gd name="connsiteX6503" fmla="*/ 1287083 w 3981571"/>
              <a:gd name="connsiteY6503" fmla="*/ 752801 h 3248331"/>
              <a:gd name="connsiteX6504" fmla="*/ 1287813 w 3981571"/>
              <a:gd name="connsiteY6504" fmla="*/ 752801 h 3248331"/>
              <a:gd name="connsiteX6505" fmla="*/ 1287813 w 3981571"/>
              <a:gd name="connsiteY6505" fmla="*/ 752034 h 3248331"/>
              <a:gd name="connsiteX6506" fmla="*/ 1288053 w 3981571"/>
              <a:gd name="connsiteY6506" fmla="*/ 752034 h 3248331"/>
              <a:gd name="connsiteX6507" fmla="*/ 1288053 w 3981571"/>
              <a:gd name="connsiteY6507" fmla="*/ 751266 h 3248331"/>
              <a:gd name="connsiteX6508" fmla="*/ 1288907 w 3981571"/>
              <a:gd name="connsiteY6508" fmla="*/ 751266 h 3248331"/>
              <a:gd name="connsiteX6509" fmla="*/ 1288907 w 3981571"/>
              <a:gd name="connsiteY6509" fmla="*/ 750499 h 3248331"/>
              <a:gd name="connsiteX6510" fmla="*/ 1290038 w 3981571"/>
              <a:gd name="connsiteY6510" fmla="*/ 750499 h 3248331"/>
              <a:gd name="connsiteX6511" fmla="*/ 1290038 w 3981571"/>
              <a:gd name="connsiteY6511" fmla="*/ 749732 h 3248331"/>
              <a:gd name="connsiteX6512" fmla="*/ 1290496 w 3981571"/>
              <a:gd name="connsiteY6512" fmla="*/ 749732 h 3248331"/>
              <a:gd name="connsiteX6513" fmla="*/ 1290496 w 3981571"/>
              <a:gd name="connsiteY6513" fmla="*/ 748964 h 3248331"/>
              <a:gd name="connsiteX6514" fmla="*/ 1291156 w 3981571"/>
              <a:gd name="connsiteY6514" fmla="*/ 748964 h 3248331"/>
              <a:gd name="connsiteX6515" fmla="*/ 1291156 w 3981571"/>
              <a:gd name="connsiteY6515" fmla="*/ 748197 h 3248331"/>
              <a:gd name="connsiteX6516" fmla="*/ 1292328 w 3981571"/>
              <a:gd name="connsiteY6516" fmla="*/ 748197 h 3248331"/>
              <a:gd name="connsiteX6517" fmla="*/ 1292328 w 3981571"/>
              <a:gd name="connsiteY6517" fmla="*/ 747429 h 3248331"/>
              <a:gd name="connsiteX6518" fmla="*/ 1292427 w 3981571"/>
              <a:gd name="connsiteY6518" fmla="*/ 747429 h 3248331"/>
              <a:gd name="connsiteX6519" fmla="*/ 1292427 w 3981571"/>
              <a:gd name="connsiteY6519" fmla="*/ 746666 h 3248331"/>
              <a:gd name="connsiteX6520" fmla="*/ 1292448 w 3981571"/>
              <a:gd name="connsiteY6520" fmla="*/ 746666 h 3248331"/>
              <a:gd name="connsiteX6521" fmla="*/ 1292448 w 3981571"/>
              <a:gd name="connsiteY6521" fmla="*/ 745898 h 3248331"/>
              <a:gd name="connsiteX6522" fmla="*/ 1292572 w 3981571"/>
              <a:gd name="connsiteY6522" fmla="*/ 745898 h 3248331"/>
              <a:gd name="connsiteX6523" fmla="*/ 1292572 w 3981571"/>
              <a:gd name="connsiteY6523" fmla="*/ 745131 h 3248331"/>
              <a:gd name="connsiteX6524" fmla="*/ 1292605 w 3981571"/>
              <a:gd name="connsiteY6524" fmla="*/ 745131 h 3248331"/>
              <a:gd name="connsiteX6525" fmla="*/ 1292605 w 3981571"/>
              <a:gd name="connsiteY6525" fmla="*/ 744363 h 3248331"/>
              <a:gd name="connsiteX6526" fmla="*/ 1293806 w 3981571"/>
              <a:gd name="connsiteY6526" fmla="*/ 744363 h 3248331"/>
              <a:gd name="connsiteX6527" fmla="*/ 1293806 w 3981571"/>
              <a:gd name="connsiteY6527" fmla="*/ 743596 h 3248331"/>
              <a:gd name="connsiteX6528" fmla="*/ 1294123 w 3981571"/>
              <a:gd name="connsiteY6528" fmla="*/ 743596 h 3248331"/>
              <a:gd name="connsiteX6529" fmla="*/ 1294123 w 3981571"/>
              <a:gd name="connsiteY6529" fmla="*/ 742828 h 3248331"/>
              <a:gd name="connsiteX6530" fmla="*/ 1294454 w 3981571"/>
              <a:gd name="connsiteY6530" fmla="*/ 742828 h 3248331"/>
              <a:gd name="connsiteX6531" fmla="*/ 1294454 w 3981571"/>
              <a:gd name="connsiteY6531" fmla="*/ 742061 h 3248331"/>
              <a:gd name="connsiteX6532" fmla="*/ 1294664 w 3981571"/>
              <a:gd name="connsiteY6532" fmla="*/ 742061 h 3248331"/>
              <a:gd name="connsiteX6533" fmla="*/ 1294664 w 3981571"/>
              <a:gd name="connsiteY6533" fmla="*/ 741293 h 3248331"/>
              <a:gd name="connsiteX6534" fmla="*/ 1294693 w 3981571"/>
              <a:gd name="connsiteY6534" fmla="*/ 741293 h 3248331"/>
              <a:gd name="connsiteX6535" fmla="*/ 1294693 w 3981571"/>
              <a:gd name="connsiteY6535" fmla="*/ 740526 h 3248331"/>
              <a:gd name="connsiteX6536" fmla="*/ 1294895 w 3981571"/>
              <a:gd name="connsiteY6536" fmla="*/ 740526 h 3248331"/>
              <a:gd name="connsiteX6537" fmla="*/ 1294895 w 3981571"/>
              <a:gd name="connsiteY6537" fmla="*/ 739758 h 3248331"/>
              <a:gd name="connsiteX6538" fmla="*/ 1295597 w 3981571"/>
              <a:gd name="connsiteY6538" fmla="*/ 739758 h 3248331"/>
              <a:gd name="connsiteX6539" fmla="*/ 1295597 w 3981571"/>
              <a:gd name="connsiteY6539" fmla="*/ 738991 h 3248331"/>
              <a:gd name="connsiteX6540" fmla="*/ 1296005 w 3981571"/>
              <a:gd name="connsiteY6540" fmla="*/ 738991 h 3248331"/>
              <a:gd name="connsiteX6541" fmla="*/ 1296005 w 3981571"/>
              <a:gd name="connsiteY6541" fmla="*/ 738223 h 3248331"/>
              <a:gd name="connsiteX6542" fmla="*/ 1296348 w 3981571"/>
              <a:gd name="connsiteY6542" fmla="*/ 738223 h 3248331"/>
              <a:gd name="connsiteX6543" fmla="*/ 1296348 w 3981571"/>
              <a:gd name="connsiteY6543" fmla="*/ 737456 h 3248331"/>
              <a:gd name="connsiteX6544" fmla="*/ 1297863 w 3981571"/>
              <a:gd name="connsiteY6544" fmla="*/ 737456 h 3248331"/>
              <a:gd name="connsiteX6545" fmla="*/ 1297863 w 3981571"/>
              <a:gd name="connsiteY6545" fmla="*/ 736689 h 3248331"/>
              <a:gd name="connsiteX6546" fmla="*/ 1298102 w 3981571"/>
              <a:gd name="connsiteY6546" fmla="*/ 736689 h 3248331"/>
              <a:gd name="connsiteX6547" fmla="*/ 1298102 w 3981571"/>
              <a:gd name="connsiteY6547" fmla="*/ 735921 h 3248331"/>
              <a:gd name="connsiteX6548" fmla="*/ 1299002 w 3981571"/>
              <a:gd name="connsiteY6548" fmla="*/ 735921 h 3248331"/>
              <a:gd name="connsiteX6549" fmla="*/ 1299002 w 3981571"/>
              <a:gd name="connsiteY6549" fmla="*/ 735154 h 3248331"/>
              <a:gd name="connsiteX6550" fmla="*/ 1299315 w 3981571"/>
              <a:gd name="connsiteY6550" fmla="*/ 735154 h 3248331"/>
              <a:gd name="connsiteX6551" fmla="*/ 1299315 w 3981571"/>
              <a:gd name="connsiteY6551" fmla="*/ 734386 h 3248331"/>
              <a:gd name="connsiteX6552" fmla="*/ 1300112 w 3981571"/>
              <a:gd name="connsiteY6552" fmla="*/ 734386 h 3248331"/>
              <a:gd name="connsiteX6553" fmla="*/ 1300112 w 3981571"/>
              <a:gd name="connsiteY6553" fmla="*/ 733619 h 3248331"/>
              <a:gd name="connsiteX6554" fmla="*/ 1300368 w 3981571"/>
              <a:gd name="connsiteY6554" fmla="*/ 733619 h 3248331"/>
              <a:gd name="connsiteX6555" fmla="*/ 1300368 w 3981571"/>
              <a:gd name="connsiteY6555" fmla="*/ 732851 h 3248331"/>
              <a:gd name="connsiteX6556" fmla="*/ 1300801 w 3981571"/>
              <a:gd name="connsiteY6556" fmla="*/ 732851 h 3248331"/>
              <a:gd name="connsiteX6557" fmla="*/ 1300801 w 3981571"/>
              <a:gd name="connsiteY6557" fmla="*/ 732084 h 3248331"/>
              <a:gd name="connsiteX6558" fmla="*/ 1300842 w 3981571"/>
              <a:gd name="connsiteY6558" fmla="*/ 732084 h 3248331"/>
              <a:gd name="connsiteX6559" fmla="*/ 1300842 w 3981571"/>
              <a:gd name="connsiteY6559" fmla="*/ 731316 h 3248331"/>
              <a:gd name="connsiteX6560" fmla="*/ 1301387 w 3981571"/>
              <a:gd name="connsiteY6560" fmla="*/ 731316 h 3248331"/>
              <a:gd name="connsiteX6561" fmla="*/ 1301387 w 3981571"/>
              <a:gd name="connsiteY6561" fmla="*/ 730549 h 3248331"/>
              <a:gd name="connsiteX6562" fmla="*/ 1301470 w 3981571"/>
              <a:gd name="connsiteY6562" fmla="*/ 730549 h 3248331"/>
              <a:gd name="connsiteX6563" fmla="*/ 1301470 w 3981571"/>
              <a:gd name="connsiteY6563" fmla="*/ 729781 h 3248331"/>
              <a:gd name="connsiteX6564" fmla="*/ 1301907 w 3981571"/>
              <a:gd name="connsiteY6564" fmla="*/ 729781 h 3248331"/>
              <a:gd name="connsiteX6565" fmla="*/ 1301907 w 3981571"/>
              <a:gd name="connsiteY6565" fmla="*/ 729014 h 3248331"/>
              <a:gd name="connsiteX6566" fmla="*/ 1302113 w 3981571"/>
              <a:gd name="connsiteY6566" fmla="*/ 729014 h 3248331"/>
              <a:gd name="connsiteX6567" fmla="*/ 1302113 w 3981571"/>
              <a:gd name="connsiteY6567" fmla="*/ 728246 h 3248331"/>
              <a:gd name="connsiteX6568" fmla="*/ 1302856 w 3981571"/>
              <a:gd name="connsiteY6568" fmla="*/ 728246 h 3248331"/>
              <a:gd name="connsiteX6569" fmla="*/ 1302856 w 3981571"/>
              <a:gd name="connsiteY6569" fmla="*/ 727479 h 3248331"/>
              <a:gd name="connsiteX6570" fmla="*/ 1303880 w 3981571"/>
              <a:gd name="connsiteY6570" fmla="*/ 727479 h 3248331"/>
              <a:gd name="connsiteX6571" fmla="*/ 1303880 w 3981571"/>
              <a:gd name="connsiteY6571" fmla="*/ 726711 h 3248331"/>
              <a:gd name="connsiteX6572" fmla="*/ 1304020 w 3981571"/>
              <a:gd name="connsiteY6572" fmla="*/ 726711 h 3248331"/>
              <a:gd name="connsiteX6573" fmla="*/ 1304020 w 3981571"/>
              <a:gd name="connsiteY6573" fmla="*/ 725944 h 3248331"/>
              <a:gd name="connsiteX6574" fmla="*/ 1304866 w 3981571"/>
              <a:gd name="connsiteY6574" fmla="*/ 725944 h 3248331"/>
              <a:gd name="connsiteX6575" fmla="*/ 1304866 w 3981571"/>
              <a:gd name="connsiteY6575" fmla="*/ 725176 h 3248331"/>
              <a:gd name="connsiteX6576" fmla="*/ 1305035 w 3981571"/>
              <a:gd name="connsiteY6576" fmla="*/ 725176 h 3248331"/>
              <a:gd name="connsiteX6577" fmla="*/ 1305035 w 3981571"/>
              <a:gd name="connsiteY6577" fmla="*/ 724409 h 3248331"/>
              <a:gd name="connsiteX6578" fmla="*/ 1305683 w 3981571"/>
              <a:gd name="connsiteY6578" fmla="*/ 724409 h 3248331"/>
              <a:gd name="connsiteX6579" fmla="*/ 1305683 w 3981571"/>
              <a:gd name="connsiteY6579" fmla="*/ 723641 h 3248331"/>
              <a:gd name="connsiteX6580" fmla="*/ 1305737 w 3981571"/>
              <a:gd name="connsiteY6580" fmla="*/ 723641 h 3248331"/>
              <a:gd name="connsiteX6581" fmla="*/ 1305737 w 3981571"/>
              <a:gd name="connsiteY6581" fmla="*/ 722874 h 3248331"/>
              <a:gd name="connsiteX6582" fmla="*/ 1308770 w 3981571"/>
              <a:gd name="connsiteY6582" fmla="*/ 722874 h 3248331"/>
              <a:gd name="connsiteX6583" fmla="*/ 1308770 w 3981571"/>
              <a:gd name="connsiteY6583" fmla="*/ 722106 h 3248331"/>
              <a:gd name="connsiteX6584" fmla="*/ 1309344 w 3981571"/>
              <a:gd name="connsiteY6584" fmla="*/ 722106 h 3248331"/>
              <a:gd name="connsiteX6585" fmla="*/ 1309344 w 3981571"/>
              <a:gd name="connsiteY6585" fmla="*/ 721339 h 3248331"/>
              <a:gd name="connsiteX6586" fmla="*/ 1310215 w 3981571"/>
              <a:gd name="connsiteY6586" fmla="*/ 721339 h 3248331"/>
              <a:gd name="connsiteX6587" fmla="*/ 1310215 w 3981571"/>
              <a:gd name="connsiteY6587" fmla="*/ 720571 h 3248331"/>
              <a:gd name="connsiteX6588" fmla="*/ 1310739 w 3981571"/>
              <a:gd name="connsiteY6588" fmla="*/ 720571 h 3248331"/>
              <a:gd name="connsiteX6589" fmla="*/ 1310739 w 3981571"/>
              <a:gd name="connsiteY6589" fmla="*/ 719804 h 3248331"/>
              <a:gd name="connsiteX6590" fmla="*/ 1312072 w 3981571"/>
              <a:gd name="connsiteY6590" fmla="*/ 719804 h 3248331"/>
              <a:gd name="connsiteX6591" fmla="*/ 1312072 w 3981571"/>
              <a:gd name="connsiteY6591" fmla="*/ 719036 h 3248331"/>
              <a:gd name="connsiteX6592" fmla="*/ 1313038 w 3981571"/>
              <a:gd name="connsiteY6592" fmla="*/ 719036 h 3248331"/>
              <a:gd name="connsiteX6593" fmla="*/ 1313038 w 3981571"/>
              <a:gd name="connsiteY6593" fmla="*/ 718269 h 3248331"/>
              <a:gd name="connsiteX6594" fmla="*/ 1313339 w 3981571"/>
              <a:gd name="connsiteY6594" fmla="*/ 718269 h 3248331"/>
              <a:gd name="connsiteX6595" fmla="*/ 1313339 w 3981571"/>
              <a:gd name="connsiteY6595" fmla="*/ 717502 h 3248331"/>
              <a:gd name="connsiteX6596" fmla="*/ 1313677 w 3981571"/>
              <a:gd name="connsiteY6596" fmla="*/ 717502 h 3248331"/>
              <a:gd name="connsiteX6597" fmla="*/ 1313677 w 3981571"/>
              <a:gd name="connsiteY6597" fmla="*/ 716734 h 3248331"/>
              <a:gd name="connsiteX6598" fmla="*/ 1314288 w 3981571"/>
              <a:gd name="connsiteY6598" fmla="*/ 716734 h 3248331"/>
              <a:gd name="connsiteX6599" fmla="*/ 1314288 w 3981571"/>
              <a:gd name="connsiteY6599" fmla="*/ 715967 h 3248331"/>
              <a:gd name="connsiteX6600" fmla="*/ 1314416 w 3981571"/>
              <a:gd name="connsiteY6600" fmla="*/ 715967 h 3248331"/>
              <a:gd name="connsiteX6601" fmla="*/ 1314416 w 3981571"/>
              <a:gd name="connsiteY6601" fmla="*/ 715203 h 3248331"/>
              <a:gd name="connsiteX6602" fmla="*/ 1314668 w 3981571"/>
              <a:gd name="connsiteY6602" fmla="*/ 715203 h 3248331"/>
              <a:gd name="connsiteX6603" fmla="*/ 1314668 w 3981571"/>
              <a:gd name="connsiteY6603" fmla="*/ 714436 h 3248331"/>
              <a:gd name="connsiteX6604" fmla="*/ 1314734 w 3981571"/>
              <a:gd name="connsiteY6604" fmla="*/ 714436 h 3248331"/>
              <a:gd name="connsiteX6605" fmla="*/ 1314734 w 3981571"/>
              <a:gd name="connsiteY6605" fmla="*/ 713668 h 3248331"/>
              <a:gd name="connsiteX6606" fmla="*/ 1314812 w 3981571"/>
              <a:gd name="connsiteY6606" fmla="*/ 713668 h 3248331"/>
              <a:gd name="connsiteX6607" fmla="*/ 1314812 w 3981571"/>
              <a:gd name="connsiteY6607" fmla="*/ 712901 h 3248331"/>
              <a:gd name="connsiteX6608" fmla="*/ 1315200 w 3981571"/>
              <a:gd name="connsiteY6608" fmla="*/ 712901 h 3248331"/>
              <a:gd name="connsiteX6609" fmla="*/ 1315200 w 3981571"/>
              <a:gd name="connsiteY6609" fmla="*/ 712133 h 3248331"/>
              <a:gd name="connsiteX6610" fmla="*/ 1315320 w 3981571"/>
              <a:gd name="connsiteY6610" fmla="*/ 712133 h 3248331"/>
              <a:gd name="connsiteX6611" fmla="*/ 1315320 w 3981571"/>
              <a:gd name="connsiteY6611" fmla="*/ 711366 h 3248331"/>
              <a:gd name="connsiteX6612" fmla="*/ 1316492 w 3981571"/>
              <a:gd name="connsiteY6612" fmla="*/ 711366 h 3248331"/>
              <a:gd name="connsiteX6613" fmla="*/ 1316492 w 3981571"/>
              <a:gd name="connsiteY6613" fmla="*/ 710598 h 3248331"/>
              <a:gd name="connsiteX6614" fmla="*/ 1317936 w 3981571"/>
              <a:gd name="connsiteY6614" fmla="*/ 710598 h 3248331"/>
              <a:gd name="connsiteX6615" fmla="*/ 1317936 w 3981571"/>
              <a:gd name="connsiteY6615" fmla="*/ 709831 h 3248331"/>
              <a:gd name="connsiteX6616" fmla="*/ 1318935 w 3981571"/>
              <a:gd name="connsiteY6616" fmla="*/ 709831 h 3248331"/>
              <a:gd name="connsiteX6617" fmla="*/ 1318935 w 3981571"/>
              <a:gd name="connsiteY6617" fmla="*/ 709063 h 3248331"/>
              <a:gd name="connsiteX6618" fmla="*/ 1320615 w 3981571"/>
              <a:gd name="connsiteY6618" fmla="*/ 709063 h 3248331"/>
              <a:gd name="connsiteX6619" fmla="*/ 1320615 w 3981571"/>
              <a:gd name="connsiteY6619" fmla="*/ 708296 h 3248331"/>
              <a:gd name="connsiteX6620" fmla="*/ 1320631 w 3981571"/>
              <a:gd name="connsiteY6620" fmla="*/ 708296 h 3248331"/>
              <a:gd name="connsiteX6621" fmla="*/ 1320631 w 3981571"/>
              <a:gd name="connsiteY6621" fmla="*/ 707528 h 3248331"/>
              <a:gd name="connsiteX6622" fmla="*/ 1320726 w 3981571"/>
              <a:gd name="connsiteY6622" fmla="*/ 707528 h 3248331"/>
              <a:gd name="connsiteX6623" fmla="*/ 1320726 w 3981571"/>
              <a:gd name="connsiteY6623" fmla="*/ 706761 h 3248331"/>
              <a:gd name="connsiteX6624" fmla="*/ 1322290 w 3981571"/>
              <a:gd name="connsiteY6624" fmla="*/ 706761 h 3248331"/>
              <a:gd name="connsiteX6625" fmla="*/ 1322290 w 3981571"/>
              <a:gd name="connsiteY6625" fmla="*/ 705993 h 3248331"/>
              <a:gd name="connsiteX6626" fmla="*/ 1322682 w 3981571"/>
              <a:gd name="connsiteY6626" fmla="*/ 705993 h 3248331"/>
              <a:gd name="connsiteX6627" fmla="*/ 1322682 w 3981571"/>
              <a:gd name="connsiteY6627" fmla="*/ 705226 h 3248331"/>
              <a:gd name="connsiteX6628" fmla="*/ 1322724 w 3981571"/>
              <a:gd name="connsiteY6628" fmla="*/ 705226 h 3248331"/>
              <a:gd name="connsiteX6629" fmla="*/ 1322724 w 3981571"/>
              <a:gd name="connsiteY6629" fmla="*/ 704458 h 3248331"/>
              <a:gd name="connsiteX6630" fmla="*/ 1323656 w 3981571"/>
              <a:gd name="connsiteY6630" fmla="*/ 704458 h 3248331"/>
              <a:gd name="connsiteX6631" fmla="*/ 1323656 w 3981571"/>
              <a:gd name="connsiteY6631" fmla="*/ 703691 h 3248331"/>
              <a:gd name="connsiteX6632" fmla="*/ 1325163 w 3981571"/>
              <a:gd name="connsiteY6632" fmla="*/ 703691 h 3248331"/>
              <a:gd name="connsiteX6633" fmla="*/ 1325163 w 3981571"/>
              <a:gd name="connsiteY6633" fmla="*/ 702924 h 3248331"/>
              <a:gd name="connsiteX6634" fmla="*/ 1325699 w 3981571"/>
              <a:gd name="connsiteY6634" fmla="*/ 702924 h 3248331"/>
              <a:gd name="connsiteX6635" fmla="*/ 1325699 w 3981571"/>
              <a:gd name="connsiteY6635" fmla="*/ 702156 h 3248331"/>
              <a:gd name="connsiteX6636" fmla="*/ 1325955 w 3981571"/>
              <a:gd name="connsiteY6636" fmla="*/ 702156 h 3248331"/>
              <a:gd name="connsiteX6637" fmla="*/ 1325955 w 3981571"/>
              <a:gd name="connsiteY6637" fmla="*/ 701389 h 3248331"/>
              <a:gd name="connsiteX6638" fmla="*/ 1326203 w 3981571"/>
              <a:gd name="connsiteY6638" fmla="*/ 701389 h 3248331"/>
              <a:gd name="connsiteX6639" fmla="*/ 1326203 w 3981571"/>
              <a:gd name="connsiteY6639" fmla="*/ 700621 h 3248331"/>
              <a:gd name="connsiteX6640" fmla="*/ 1326446 w 3981571"/>
              <a:gd name="connsiteY6640" fmla="*/ 700621 h 3248331"/>
              <a:gd name="connsiteX6641" fmla="*/ 1326446 w 3981571"/>
              <a:gd name="connsiteY6641" fmla="*/ 699854 h 3248331"/>
              <a:gd name="connsiteX6642" fmla="*/ 1326653 w 3981571"/>
              <a:gd name="connsiteY6642" fmla="*/ 699854 h 3248331"/>
              <a:gd name="connsiteX6643" fmla="*/ 1326653 w 3981571"/>
              <a:gd name="connsiteY6643" fmla="*/ 699086 h 3248331"/>
              <a:gd name="connsiteX6644" fmla="*/ 1329125 w 3981571"/>
              <a:gd name="connsiteY6644" fmla="*/ 699086 h 3248331"/>
              <a:gd name="connsiteX6645" fmla="*/ 1329125 w 3981571"/>
              <a:gd name="connsiteY6645" fmla="*/ 698319 h 3248331"/>
              <a:gd name="connsiteX6646" fmla="*/ 1329294 w 3981571"/>
              <a:gd name="connsiteY6646" fmla="*/ 698319 h 3248331"/>
              <a:gd name="connsiteX6647" fmla="*/ 1329294 w 3981571"/>
              <a:gd name="connsiteY6647" fmla="*/ 697551 h 3248331"/>
              <a:gd name="connsiteX6648" fmla="*/ 1330095 w 3981571"/>
              <a:gd name="connsiteY6648" fmla="*/ 697551 h 3248331"/>
              <a:gd name="connsiteX6649" fmla="*/ 1330095 w 3981571"/>
              <a:gd name="connsiteY6649" fmla="*/ 696784 h 3248331"/>
              <a:gd name="connsiteX6650" fmla="*/ 1330743 w 3981571"/>
              <a:gd name="connsiteY6650" fmla="*/ 696784 h 3248331"/>
              <a:gd name="connsiteX6651" fmla="*/ 1330743 w 3981571"/>
              <a:gd name="connsiteY6651" fmla="*/ 696016 h 3248331"/>
              <a:gd name="connsiteX6652" fmla="*/ 1332241 w 3981571"/>
              <a:gd name="connsiteY6652" fmla="*/ 696016 h 3248331"/>
              <a:gd name="connsiteX6653" fmla="*/ 1332241 w 3981571"/>
              <a:gd name="connsiteY6653" fmla="*/ 695249 h 3248331"/>
              <a:gd name="connsiteX6654" fmla="*/ 1334832 w 3981571"/>
              <a:gd name="connsiteY6654" fmla="*/ 695249 h 3248331"/>
              <a:gd name="connsiteX6655" fmla="*/ 1334832 w 3981571"/>
              <a:gd name="connsiteY6655" fmla="*/ 694481 h 3248331"/>
              <a:gd name="connsiteX6656" fmla="*/ 1335270 w 3981571"/>
              <a:gd name="connsiteY6656" fmla="*/ 694481 h 3248331"/>
              <a:gd name="connsiteX6657" fmla="*/ 1335270 w 3981571"/>
              <a:gd name="connsiteY6657" fmla="*/ 693714 h 3248331"/>
              <a:gd name="connsiteX6658" fmla="*/ 1335592 w 3981571"/>
              <a:gd name="connsiteY6658" fmla="*/ 693714 h 3248331"/>
              <a:gd name="connsiteX6659" fmla="*/ 1335592 w 3981571"/>
              <a:gd name="connsiteY6659" fmla="*/ 692946 h 3248331"/>
              <a:gd name="connsiteX6660" fmla="*/ 1335662 w 3981571"/>
              <a:gd name="connsiteY6660" fmla="*/ 692946 h 3248331"/>
              <a:gd name="connsiteX6661" fmla="*/ 1335662 w 3981571"/>
              <a:gd name="connsiteY6661" fmla="*/ 692179 h 3248331"/>
              <a:gd name="connsiteX6662" fmla="*/ 1336669 w 3981571"/>
              <a:gd name="connsiteY6662" fmla="*/ 692179 h 3248331"/>
              <a:gd name="connsiteX6663" fmla="*/ 1336669 w 3981571"/>
              <a:gd name="connsiteY6663" fmla="*/ 691411 h 3248331"/>
              <a:gd name="connsiteX6664" fmla="*/ 1337313 w 3981571"/>
              <a:gd name="connsiteY6664" fmla="*/ 691411 h 3248331"/>
              <a:gd name="connsiteX6665" fmla="*/ 1337313 w 3981571"/>
              <a:gd name="connsiteY6665" fmla="*/ 690644 h 3248331"/>
              <a:gd name="connsiteX6666" fmla="*/ 1338055 w 3981571"/>
              <a:gd name="connsiteY6666" fmla="*/ 690644 h 3248331"/>
              <a:gd name="connsiteX6667" fmla="*/ 1338055 w 3981571"/>
              <a:gd name="connsiteY6667" fmla="*/ 689876 h 3248331"/>
              <a:gd name="connsiteX6668" fmla="*/ 1338299 w 3981571"/>
              <a:gd name="connsiteY6668" fmla="*/ 689876 h 3248331"/>
              <a:gd name="connsiteX6669" fmla="*/ 1338299 w 3981571"/>
              <a:gd name="connsiteY6669" fmla="*/ 689109 h 3248331"/>
              <a:gd name="connsiteX6670" fmla="*/ 1338823 w 3981571"/>
              <a:gd name="connsiteY6670" fmla="*/ 689109 h 3248331"/>
              <a:gd name="connsiteX6671" fmla="*/ 1338823 w 3981571"/>
              <a:gd name="connsiteY6671" fmla="*/ 688341 h 3248331"/>
              <a:gd name="connsiteX6672" fmla="*/ 1340292 w 3981571"/>
              <a:gd name="connsiteY6672" fmla="*/ 688341 h 3248331"/>
              <a:gd name="connsiteX6673" fmla="*/ 1340292 w 3981571"/>
              <a:gd name="connsiteY6673" fmla="*/ 687574 h 3248331"/>
              <a:gd name="connsiteX6674" fmla="*/ 1340507 w 3981571"/>
              <a:gd name="connsiteY6674" fmla="*/ 687574 h 3248331"/>
              <a:gd name="connsiteX6675" fmla="*/ 1340507 w 3981571"/>
              <a:gd name="connsiteY6675" fmla="*/ 686806 h 3248331"/>
              <a:gd name="connsiteX6676" fmla="*/ 1340524 w 3981571"/>
              <a:gd name="connsiteY6676" fmla="*/ 686806 h 3248331"/>
              <a:gd name="connsiteX6677" fmla="*/ 1340524 w 3981571"/>
              <a:gd name="connsiteY6677" fmla="*/ 686039 h 3248331"/>
              <a:gd name="connsiteX6678" fmla="*/ 1341795 w 3981571"/>
              <a:gd name="connsiteY6678" fmla="*/ 686039 h 3248331"/>
              <a:gd name="connsiteX6679" fmla="*/ 1341795 w 3981571"/>
              <a:gd name="connsiteY6679" fmla="*/ 685271 h 3248331"/>
              <a:gd name="connsiteX6680" fmla="*/ 1342950 w 3981571"/>
              <a:gd name="connsiteY6680" fmla="*/ 685271 h 3248331"/>
              <a:gd name="connsiteX6681" fmla="*/ 1342950 w 3981571"/>
              <a:gd name="connsiteY6681" fmla="*/ 684504 h 3248331"/>
              <a:gd name="connsiteX6682" fmla="*/ 1343029 w 3981571"/>
              <a:gd name="connsiteY6682" fmla="*/ 684504 h 3248331"/>
              <a:gd name="connsiteX6683" fmla="*/ 1343029 w 3981571"/>
              <a:gd name="connsiteY6683" fmla="*/ 683741 h 3248331"/>
              <a:gd name="connsiteX6684" fmla="*/ 1343487 w 3981571"/>
              <a:gd name="connsiteY6684" fmla="*/ 683741 h 3248331"/>
              <a:gd name="connsiteX6685" fmla="*/ 1343487 w 3981571"/>
              <a:gd name="connsiteY6685" fmla="*/ 682973 h 3248331"/>
              <a:gd name="connsiteX6686" fmla="*/ 1344952 w 3981571"/>
              <a:gd name="connsiteY6686" fmla="*/ 682973 h 3248331"/>
              <a:gd name="connsiteX6687" fmla="*/ 1344952 w 3981571"/>
              <a:gd name="connsiteY6687" fmla="*/ 682206 h 3248331"/>
              <a:gd name="connsiteX6688" fmla="*/ 1344976 w 3981571"/>
              <a:gd name="connsiteY6688" fmla="*/ 682206 h 3248331"/>
              <a:gd name="connsiteX6689" fmla="*/ 1344976 w 3981571"/>
              <a:gd name="connsiteY6689" fmla="*/ 681434 h 3248331"/>
              <a:gd name="connsiteX6690" fmla="*/ 1345839 w 3981571"/>
              <a:gd name="connsiteY6690" fmla="*/ 681434 h 3248331"/>
              <a:gd name="connsiteX6691" fmla="*/ 1345839 w 3981571"/>
              <a:gd name="connsiteY6691" fmla="*/ 680671 h 3248331"/>
              <a:gd name="connsiteX6692" fmla="*/ 1347544 w 3981571"/>
              <a:gd name="connsiteY6692" fmla="*/ 680671 h 3248331"/>
              <a:gd name="connsiteX6693" fmla="*/ 1347544 w 3981571"/>
              <a:gd name="connsiteY6693" fmla="*/ 679899 h 3248331"/>
              <a:gd name="connsiteX6694" fmla="*/ 1347808 w 3981571"/>
              <a:gd name="connsiteY6694" fmla="*/ 679899 h 3248331"/>
              <a:gd name="connsiteX6695" fmla="*/ 1347808 w 3981571"/>
              <a:gd name="connsiteY6695" fmla="*/ 679136 h 3248331"/>
              <a:gd name="connsiteX6696" fmla="*/ 1348212 w 3981571"/>
              <a:gd name="connsiteY6696" fmla="*/ 679136 h 3248331"/>
              <a:gd name="connsiteX6697" fmla="*/ 1348212 w 3981571"/>
              <a:gd name="connsiteY6697" fmla="*/ 678368 h 3248331"/>
              <a:gd name="connsiteX6698" fmla="*/ 1348707 w 3981571"/>
              <a:gd name="connsiteY6698" fmla="*/ 678368 h 3248331"/>
              <a:gd name="connsiteX6699" fmla="*/ 1348707 w 3981571"/>
              <a:gd name="connsiteY6699" fmla="*/ 677601 h 3248331"/>
              <a:gd name="connsiteX6700" fmla="*/ 1348753 w 3981571"/>
              <a:gd name="connsiteY6700" fmla="*/ 677601 h 3248331"/>
              <a:gd name="connsiteX6701" fmla="*/ 1348753 w 3981571"/>
              <a:gd name="connsiteY6701" fmla="*/ 676833 h 3248331"/>
              <a:gd name="connsiteX6702" fmla="*/ 1349710 w 3981571"/>
              <a:gd name="connsiteY6702" fmla="*/ 676833 h 3248331"/>
              <a:gd name="connsiteX6703" fmla="*/ 1349710 w 3981571"/>
              <a:gd name="connsiteY6703" fmla="*/ 676066 h 3248331"/>
              <a:gd name="connsiteX6704" fmla="*/ 1350234 w 3981571"/>
              <a:gd name="connsiteY6704" fmla="*/ 676066 h 3248331"/>
              <a:gd name="connsiteX6705" fmla="*/ 1350234 w 3981571"/>
              <a:gd name="connsiteY6705" fmla="*/ 675298 h 3248331"/>
              <a:gd name="connsiteX6706" fmla="*/ 1350267 w 3981571"/>
              <a:gd name="connsiteY6706" fmla="*/ 675298 h 3248331"/>
              <a:gd name="connsiteX6707" fmla="*/ 1350267 w 3981571"/>
              <a:gd name="connsiteY6707" fmla="*/ 674531 h 3248331"/>
              <a:gd name="connsiteX6708" fmla="*/ 1351307 w 3981571"/>
              <a:gd name="connsiteY6708" fmla="*/ 674531 h 3248331"/>
              <a:gd name="connsiteX6709" fmla="*/ 1351307 w 3981571"/>
              <a:gd name="connsiteY6709" fmla="*/ 673763 h 3248331"/>
              <a:gd name="connsiteX6710" fmla="*/ 1351543 w 3981571"/>
              <a:gd name="connsiteY6710" fmla="*/ 673763 h 3248331"/>
              <a:gd name="connsiteX6711" fmla="*/ 1351543 w 3981571"/>
              <a:gd name="connsiteY6711" fmla="*/ 672996 h 3248331"/>
              <a:gd name="connsiteX6712" fmla="*/ 1352455 w 3981571"/>
              <a:gd name="connsiteY6712" fmla="*/ 672996 h 3248331"/>
              <a:gd name="connsiteX6713" fmla="*/ 1352455 w 3981571"/>
              <a:gd name="connsiteY6713" fmla="*/ 672228 h 3248331"/>
              <a:gd name="connsiteX6714" fmla="*/ 1353961 w 3981571"/>
              <a:gd name="connsiteY6714" fmla="*/ 672228 h 3248331"/>
              <a:gd name="connsiteX6715" fmla="*/ 1353961 w 3981571"/>
              <a:gd name="connsiteY6715" fmla="*/ 671461 h 3248331"/>
              <a:gd name="connsiteX6716" fmla="*/ 1354597 w 3981571"/>
              <a:gd name="connsiteY6716" fmla="*/ 671461 h 3248331"/>
              <a:gd name="connsiteX6717" fmla="*/ 1354597 w 3981571"/>
              <a:gd name="connsiteY6717" fmla="*/ 670694 h 3248331"/>
              <a:gd name="connsiteX6718" fmla="*/ 1355389 w 3981571"/>
              <a:gd name="connsiteY6718" fmla="*/ 670694 h 3248331"/>
              <a:gd name="connsiteX6719" fmla="*/ 1355389 w 3981571"/>
              <a:gd name="connsiteY6719" fmla="*/ 669926 h 3248331"/>
              <a:gd name="connsiteX6720" fmla="*/ 1356124 w 3981571"/>
              <a:gd name="connsiteY6720" fmla="*/ 669926 h 3248331"/>
              <a:gd name="connsiteX6721" fmla="*/ 1356124 w 3981571"/>
              <a:gd name="connsiteY6721" fmla="*/ 669159 h 3248331"/>
              <a:gd name="connsiteX6722" fmla="*/ 1356503 w 3981571"/>
              <a:gd name="connsiteY6722" fmla="*/ 669159 h 3248331"/>
              <a:gd name="connsiteX6723" fmla="*/ 1356503 w 3981571"/>
              <a:gd name="connsiteY6723" fmla="*/ 668391 h 3248331"/>
              <a:gd name="connsiteX6724" fmla="*/ 1356565 w 3981571"/>
              <a:gd name="connsiteY6724" fmla="*/ 668391 h 3248331"/>
              <a:gd name="connsiteX6725" fmla="*/ 1356565 w 3981571"/>
              <a:gd name="connsiteY6725" fmla="*/ 667624 h 3248331"/>
              <a:gd name="connsiteX6726" fmla="*/ 1356598 w 3981571"/>
              <a:gd name="connsiteY6726" fmla="*/ 667624 h 3248331"/>
              <a:gd name="connsiteX6727" fmla="*/ 1356598 w 3981571"/>
              <a:gd name="connsiteY6727" fmla="*/ 666856 h 3248331"/>
              <a:gd name="connsiteX6728" fmla="*/ 1356887 w 3981571"/>
              <a:gd name="connsiteY6728" fmla="*/ 666856 h 3248331"/>
              <a:gd name="connsiteX6729" fmla="*/ 1356887 w 3981571"/>
              <a:gd name="connsiteY6729" fmla="*/ 666089 h 3248331"/>
              <a:gd name="connsiteX6730" fmla="*/ 1356965 w 3981571"/>
              <a:gd name="connsiteY6730" fmla="*/ 666089 h 3248331"/>
              <a:gd name="connsiteX6731" fmla="*/ 1356965 w 3981571"/>
              <a:gd name="connsiteY6731" fmla="*/ 665321 h 3248331"/>
              <a:gd name="connsiteX6732" fmla="*/ 1357341 w 3981571"/>
              <a:gd name="connsiteY6732" fmla="*/ 665321 h 3248331"/>
              <a:gd name="connsiteX6733" fmla="*/ 1357341 w 3981571"/>
              <a:gd name="connsiteY6733" fmla="*/ 664554 h 3248331"/>
              <a:gd name="connsiteX6734" fmla="*/ 1357341 w 3981571"/>
              <a:gd name="connsiteY6734" fmla="*/ 664554 h 3248331"/>
              <a:gd name="connsiteX6735" fmla="*/ 1357341 w 3981571"/>
              <a:gd name="connsiteY6735" fmla="*/ 663786 h 3248331"/>
              <a:gd name="connsiteX6736" fmla="*/ 1357746 w 3981571"/>
              <a:gd name="connsiteY6736" fmla="*/ 663786 h 3248331"/>
              <a:gd name="connsiteX6737" fmla="*/ 1357746 w 3981571"/>
              <a:gd name="connsiteY6737" fmla="*/ 663019 h 3248331"/>
              <a:gd name="connsiteX6738" fmla="*/ 1358010 w 3981571"/>
              <a:gd name="connsiteY6738" fmla="*/ 663019 h 3248331"/>
              <a:gd name="connsiteX6739" fmla="*/ 1358010 w 3981571"/>
              <a:gd name="connsiteY6739" fmla="*/ 662251 h 3248331"/>
              <a:gd name="connsiteX6740" fmla="*/ 1359396 w 3981571"/>
              <a:gd name="connsiteY6740" fmla="*/ 662251 h 3248331"/>
              <a:gd name="connsiteX6741" fmla="*/ 1359396 w 3981571"/>
              <a:gd name="connsiteY6741" fmla="*/ 661484 h 3248331"/>
              <a:gd name="connsiteX6742" fmla="*/ 1359532 w 3981571"/>
              <a:gd name="connsiteY6742" fmla="*/ 661484 h 3248331"/>
              <a:gd name="connsiteX6743" fmla="*/ 1359532 w 3981571"/>
              <a:gd name="connsiteY6743" fmla="*/ 660716 h 3248331"/>
              <a:gd name="connsiteX6744" fmla="*/ 1360028 w 3981571"/>
              <a:gd name="connsiteY6744" fmla="*/ 660716 h 3248331"/>
              <a:gd name="connsiteX6745" fmla="*/ 1360028 w 3981571"/>
              <a:gd name="connsiteY6745" fmla="*/ 659949 h 3248331"/>
              <a:gd name="connsiteX6746" fmla="*/ 1360457 w 3981571"/>
              <a:gd name="connsiteY6746" fmla="*/ 659949 h 3248331"/>
              <a:gd name="connsiteX6747" fmla="*/ 1360457 w 3981571"/>
              <a:gd name="connsiteY6747" fmla="*/ 659181 h 3248331"/>
              <a:gd name="connsiteX6748" fmla="*/ 1360478 w 3981571"/>
              <a:gd name="connsiteY6748" fmla="*/ 659181 h 3248331"/>
              <a:gd name="connsiteX6749" fmla="*/ 1360478 w 3981571"/>
              <a:gd name="connsiteY6749" fmla="*/ 658414 h 3248331"/>
              <a:gd name="connsiteX6750" fmla="*/ 1361208 w 3981571"/>
              <a:gd name="connsiteY6750" fmla="*/ 658414 h 3248331"/>
              <a:gd name="connsiteX6751" fmla="*/ 1361208 w 3981571"/>
              <a:gd name="connsiteY6751" fmla="*/ 657646 h 3248331"/>
              <a:gd name="connsiteX6752" fmla="*/ 1361295 w 3981571"/>
              <a:gd name="connsiteY6752" fmla="*/ 657646 h 3248331"/>
              <a:gd name="connsiteX6753" fmla="*/ 1361295 w 3981571"/>
              <a:gd name="connsiteY6753" fmla="*/ 656879 h 3248331"/>
              <a:gd name="connsiteX6754" fmla="*/ 1362199 w 3981571"/>
              <a:gd name="connsiteY6754" fmla="*/ 656879 h 3248331"/>
              <a:gd name="connsiteX6755" fmla="*/ 1362199 w 3981571"/>
              <a:gd name="connsiteY6755" fmla="*/ 656111 h 3248331"/>
              <a:gd name="connsiteX6756" fmla="*/ 1362661 w 3981571"/>
              <a:gd name="connsiteY6756" fmla="*/ 656111 h 3248331"/>
              <a:gd name="connsiteX6757" fmla="*/ 1362661 w 3981571"/>
              <a:gd name="connsiteY6757" fmla="*/ 655344 h 3248331"/>
              <a:gd name="connsiteX6758" fmla="*/ 1362900 w 3981571"/>
              <a:gd name="connsiteY6758" fmla="*/ 655344 h 3248331"/>
              <a:gd name="connsiteX6759" fmla="*/ 1362900 w 3981571"/>
              <a:gd name="connsiteY6759" fmla="*/ 654576 h 3248331"/>
              <a:gd name="connsiteX6760" fmla="*/ 1362941 w 3981571"/>
              <a:gd name="connsiteY6760" fmla="*/ 654576 h 3248331"/>
              <a:gd name="connsiteX6761" fmla="*/ 1362941 w 3981571"/>
              <a:gd name="connsiteY6761" fmla="*/ 653809 h 3248331"/>
              <a:gd name="connsiteX6762" fmla="*/ 1363424 w 3981571"/>
              <a:gd name="connsiteY6762" fmla="*/ 653809 h 3248331"/>
              <a:gd name="connsiteX6763" fmla="*/ 1363424 w 3981571"/>
              <a:gd name="connsiteY6763" fmla="*/ 653041 h 3248331"/>
              <a:gd name="connsiteX6764" fmla="*/ 1364609 w 3981571"/>
              <a:gd name="connsiteY6764" fmla="*/ 653041 h 3248331"/>
              <a:gd name="connsiteX6765" fmla="*/ 1364609 w 3981571"/>
              <a:gd name="connsiteY6765" fmla="*/ 652274 h 3248331"/>
              <a:gd name="connsiteX6766" fmla="*/ 1364613 w 3981571"/>
              <a:gd name="connsiteY6766" fmla="*/ 652274 h 3248331"/>
              <a:gd name="connsiteX6767" fmla="*/ 1364613 w 3981571"/>
              <a:gd name="connsiteY6767" fmla="*/ 651507 h 3248331"/>
              <a:gd name="connsiteX6768" fmla="*/ 1365558 w 3981571"/>
              <a:gd name="connsiteY6768" fmla="*/ 651507 h 3248331"/>
              <a:gd name="connsiteX6769" fmla="*/ 1365558 w 3981571"/>
              <a:gd name="connsiteY6769" fmla="*/ 650739 h 3248331"/>
              <a:gd name="connsiteX6770" fmla="*/ 1365748 w 3981571"/>
              <a:gd name="connsiteY6770" fmla="*/ 650739 h 3248331"/>
              <a:gd name="connsiteX6771" fmla="*/ 1365748 w 3981571"/>
              <a:gd name="connsiteY6771" fmla="*/ 649972 h 3248331"/>
              <a:gd name="connsiteX6772" fmla="*/ 1366136 w 3981571"/>
              <a:gd name="connsiteY6772" fmla="*/ 649972 h 3248331"/>
              <a:gd name="connsiteX6773" fmla="*/ 1366136 w 3981571"/>
              <a:gd name="connsiteY6773" fmla="*/ 649204 h 3248331"/>
              <a:gd name="connsiteX6774" fmla="*/ 1367931 w 3981571"/>
              <a:gd name="connsiteY6774" fmla="*/ 649204 h 3248331"/>
              <a:gd name="connsiteX6775" fmla="*/ 1367931 w 3981571"/>
              <a:gd name="connsiteY6775" fmla="*/ 648437 h 3248331"/>
              <a:gd name="connsiteX6776" fmla="*/ 1368534 w 3981571"/>
              <a:gd name="connsiteY6776" fmla="*/ 648437 h 3248331"/>
              <a:gd name="connsiteX6777" fmla="*/ 1368534 w 3981571"/>
              <a:gd name="connsiteY6777" fmla="*/ 647673 h 3248331"/>
              <a:gd name="connsiteX6778" fmla="*/ 1368711 w 3981571"/>
              <a:gd name="connsiteY6778" fmla="*/ 647673 h 3248331"/>
              <a:gd name="connsiteX6779" fmla="*/ 1368711 w 3981571"/>
              <a:gd name="connsiteY6779" fmla="*/ 646906 h 3248331"/>
              <a:gd name="connsiteX6780" fmla="*/ 1369590 w 3981571"/>
              <a:gd name="connsiteY6780" fmla="*/ 646906 h 3248331"/>
              <a:gd name="connsiteX6781" fmla="*/ 1369590 w 3981571"/>
              <a:gd name="connsiteY6781" fmla="*/ 646138 h 3248331"/>
              <a:gd name="connsiteX6782" fmla="*/ 1369974 w 3981571"/>
              <a:gd name="connsiteY6782" fmla="*/ 646138 h 3248331"/>
              <a:gd name="connsiteX6783" fmla="*/ 1369974 w 3981571"/>
              <a:gd name="connsiteY6783" fmla="*/ 645371 h 3248331"/>
              <a:gd name="connsiteX6784" fmla="*/ 1369999 w 3981571"/>
              <a:gd name="connsiteY6784" fmla="*/ 645371 h 3248331"/>
              <a:gd name="connsiteX6785" fmla="*/ 1369999 w 3981571"/>
              <a:gd name="connsiteY6785" fmla="*/ 644603 h 3248331"/>
              <a:gd name="connsiteX6786" fmla="*/ 1371175 w 3981571"/>
              <a:gd name="connsiteY6786" fmla="*/ 644603 h 3248331"/>
              <a:gd name="connsiteX6787" fmla="*/ 1371175 w 3981571"/>
              <a:gd name="connsiteY6787" fmla="*/ 643836 h 3248331"/>
              <a:gd name="connsiteX6788" fmla="*/ 1376821 w 3981571"/>
              <a:gd name="connsiteY6788" fmla="*/ 643836 h 3248331"/>
              <a:gd name="connsiteX6789" fmla="*/ 1376821 w 3981571"/>
              <a:gd name="connsiteY6789" fmla="*/ 643068 h 3248331"/>
              <a:gd name="connsiteX6790" fmla="*/ 1376924 w 3981571"/>
              <a:gd name="connsiteY6790" fmla="*/ 643068 h 3248331"/>
              <a:gd name="connsiteX6791" fmla="*/ 1376924 w 3981571"/>
              <a:gd name="connsiteY6791" fmla="*/ 642301 h 3248331"/>
              <a:gd name="connsiteX6792" fmla="*/ 1377444 w 3981571"/>
              <a:gd name="connsiteY6792" fmla="*/ 642301 h 3248331"/>
              <a:gd name="connsiteX6793" fmla="*/ 1377444 w 3981571"/>
              <a:gd name="connsiteY6793" fmla="*/ 641533 h 3248331"/>
              <a:gd name="connsiteX6794" fmla="*/ 1378240 w 3981571"/>
              <a:gd name="connsiteY6794" fmla="*/ 641533 h 3248331"/>
              <a:gd name="connsiteX6795" fmla="*/ 1378240 w 3981571"/>
              <a:gd name="connsiteY6795" fmla="*/ 640766 h 3248331"/>
              <a:gd name="connsiteX6796" fmla="*/ 1379553 w 3981571"/>
              <a:gd name="connsiteY6796" fmla="*/ 640766 h 3248331"/>
              <a:gd name="connsiteX6797" fmla="*/ 1379553 w 3981571"/>
              <a:gd name="connsiteY6797" fmla="*/ 639998 h 3248331"/>
              <a:gd name="connsiteX6798" fmla="*/ 1379606 w 3981571"/>
              <a:gd name="connsiteY6798" fmla="*/ 639998 h 3248331"/>
              <a:gd name="connsiteX6799" fmla="*/ 1379606 w 3981571"/>
              <a:gd name="connsiteY6799" fmla="*/ 639231 h 3248331"/>
              <a:gd name="connsiteX6800" fmla="*/ 1380886 w 3981571"/>
              <a:gd name="connsiteY6800" fmla="*/ 639231 h 3248331"/>
              <a:gd name="connsiteX6801" fmla="*/ 1380886 w 3981571"/>
              <a:gd name="connsiteY6801" fmla="*/ 638464 h 3248331"/>
              <a:gd name="connsiteX6802" fmla="*/ 1381146 w 3981571"/>
              <a:gd name="connsiteY6802" fmla="*/ 638464 h 3248331"/>
              <a:gd name="connsiteX6803" fmla="*/ 1381146 w 3981571"/>
              <a:gd name="connsiteY6803" fmla="*/ 637696 h 3248331"/>
              <a:gd name="connsiteX6804" fmla="*/ 1381187 w 3981571"/>
              <a:gd name="connsiteY6804" fmla="*/ 637696 h 3248331"/>
              <a:gd name="connsiteX6805" fmla="*/ 1381187 w 3981571"/>
              <a:gd name="connsiteY6805" fmla="*/ 636929 h 3248331"/>
              <a:gd name="connsiteX6806" fmla="*/ 1382000 w 3981571"/>
              <a:gd name="connsiteY6806" fmla="*/ 636929 h 3248331"/>
              <a:gd name="connsiteX6807" fmla="*/ 1382000 w 3981571"/>
              <a:gd name="connsiteY6807" fmla="*/ 636161 h 3248331"/>
              <a:gd name="connsiteX6808" fmla="*/ 1383217 w 3981571"/>
              <a:gd name="connsiteY6808" fmla="*/ 636161 h 3248331"/>
              <a:gd name="connsiteX6809" fmla="*/ 1383217 w 3981571"/>
              <a:gd name="connsiteY6809" fmla="*/ 635394 h 3248331"/>
              <a:gd name="connsiteX6810" fmla="*/ 1383234 w 3981571"/>
              <a:gd name="connsiteY6810" fmla="*/ 635394 h 3248331"/>
              <a:gd name="connsiteX6811" fmla="*/ 1383234 w 3981571"/>
              <a:gd name="connsiteY6811" fmla="*/ 634626 h 3248331"/>
              <a:gd name="connsiteX6812" fmla="*/ 1383341 w 3981571"/>
              <a:gd name="connsiteY6812" fmla="*/ 634626 h 3248331"/>
              <a:gd name="connsiteX6813" fmla="*/ 1383341 w 3981571"/>
              <a:gd name="connsiteY6813" fmla="*/ 633859 h 3248331"/>
              <a:gd name="connsiteX6814" fmla="*/ 1384167 w 3981571"/>
              <a:gd name="connsiteY6814" fmla="*/ 633859 h 3248331"/>
              <a:gd name="connsiteX6815" fmla="*/ 1384167 w 3981571"/>
              <a:gd name="connsiteY6815" fmla="*/ 633091 h 3248331"/>
              <a:gd name="connsiteX6816" fmla="*/ 1385590 w 3981571"/>
              <a:gd name="connsiteY6816" fmla="*/ 633091 h 3248331"/>
              <a:gd name="connsiteX6817" fmla="*/ 1385590 w 3981571"/>
              <a:gd name="connsiteY6817" fmla="*/ 632324 h 3248331"/>
              <a:gd name="connsiteX6818" fmla="*/ 1387043 w 3981571"/>
              <a:gd name="connsiteY6818" fmla="*/ 632324 h 3248331"/>
              <a:gd name="connsiteX6819" fmla="*/ 1387043 w 3981571"/>
              <a:gd name="connsiteY6819" fmla="*/ 631556 h 3248331"/>
              <a:gd name="connsiteX6820" fmla="*/ 1389862 w 3981571"/>
              <a:gd name="connsiteY6820" fmla="*/ 631556 h 3248331"/>
              <a:gd name="connsiteX6821" fmla="*/ 1389862 w 3981571"/>
              <a:gd name="connsiteY6821" fmla="*/ 630789 h 3248331"/>
              <a:gd name="connsiteX6822" fmla="*/ 1390592 w 3981571"/>
              <a:gd name="connsiteY6822" fmla="*/ 630789 h 3248331"/>
              <a:gd name="connsiteX6823" fmla="*/ 1390592 w 3981571"/>
              <a:gd name="connsiteY6823" fmla="*/ 630021 h 3248331"/>
              <a:gd name="connsiteX6824" fmla="*/ 1391484 w 3981571"/>
              <a:gd name="connsiteY6824" fmla="*/ 630021 h 3248331"/>
              <a:gd name="connsiteX6825" fmla="*/ 1391484 w 3981571"/>
              <a:gd name="connsiteY6825" fmla="*/ 629254 h 3248331"/>
              <a:gd name="connsiteX6826" fmla="*/ 1393056 w 3981571"/>
              <a:gd name="connsiteY6826" fmla="*/ 629254 h 3248331"/>
              <a:gd name="connsiteX6827" fmla="*/ 1393056 w 3981571"/>
              <a:gd name="connsiteY6827" fmla="*/ 628486 h 3248331"/>
              <a:gd name="connsiteX6828" fmla="*/ 1394360 w 3981571"/>
              <a:gd name="connsiteY6828" fmla="*/ 628486 h 3248331"/>
              <a:gd name="connsiteX6829" fmla="*/ 1394360 w 3981571"/>
              <a:gd name="connsiteY6829" fmla="*/ 627719 h 3248331"/>
              <a:gd name="connsiteX6830" fmla="*/ 1395264 w 3981571"/>
              <a:gd name="connsiteY6830" fmla="*/ 627719 h 3248331"/>
              <a:gd name="connsiteX6831" fmla="*/ 1395264 w 3981571"/>
              <a:gd name="connsiteY6831" fmla="*/ 626951 h 3248331"/>
              <a:gd name="connsiteX6832" fmla="*/ 1396263 w 3981571"/>
              <a:gd name="connsiteY6832" fmla="*/ 626951 h 3248331"/>
              <a:gd name="connsiteX6833" fmla="*/ 1396263 w 3981571"/>
              <a:gd name="connsiteY6833" fmla="*/ 626184 h 3248331"/>
              <a:gd name="connsiteX6834" fmla="*/ 1397992 w 3981571"/>
              <a:gd name="connsiteY6834" fmla="*/ 626184 h 3248331"/>
              <a:gd name="connsiteX6835" fmla="*/ 1397992 w 3981571"/>
              <a:gd name="connsiteY6835" fmla="*/ 625416 h 3248331"/>
              <a:gd name="connsiteX6836" fmla="*/ 1398281 w 3981571"/>
              <a:gd name="connsiteY6836" fmla="*/ 625416 h 3248331"/>
              <a:gd name="connsiteX6837" fmla="*/ 1398281 w 3981571"/>
              <a:gd name="connsiteY6837" fmla="*/ 624649 h 3248331"/>
              <a:gd name="connsiteX6838" fmla="*/ 1398434 w 3981571"/>
              <a:gd name="connsiteY6838" fmla="*/ 624649 h 3248331"/>
              <a:gd name="connsiteX6839" fmla="*/ 1398434 w 3981571"/>
              <a:gd name="connsiteY6839" fmla="*/ 623881 h 3248331"/>
              <a:gd name="connsiteX6840" fmla="*/ 1402396 w 3981571"/>
              <a:gd name="connsiteY6840" fmla="*/ 623881 h 3248331"/>
              <a:gd name="connsiteX6841" fmla="*/ 1402396 w 3981571"/>
              <a:gd name="connsiteY6841" fmla="*/ 623114 h 3248331"/>
              <a:gd name="connsiteX6842" fmla="*/ 1403477 w 3981571"/>
              <a:gd name="connsiteY6842" fmla="*/ 623114 h 3248331"/>
              <a:gd name="connsiteX6843" fmla="*/ 1403477 w 3981571"/>
              <a:gd name="connsiteY6843" fmla="*/ 622346 h 3248331"/>
              <a:gd name="connsiteX6844" fmla="*/ 1404554 w 3981571"/>
              <a:gd name="connsiteY6844" fmla="*/ 622346 h 3248331"/>
              <a:gd name="connsiteX6845" fmla="*/ 1404554 w 3981571"/>
              <a:gd name="connsiteY6845" fmla="*/ 621579 h 3248331"/>
              <a:gd name="connsiteX6846" fmla="*/ 1405111 w 3981571"/>
              <a:gd name="connsiteY6846" fmla="*/ 621579 h 3248331"/>
              <a:gd name="connsiteX6847" fmla="*/ 1405111 w 3981571"/>
              <a:gd name="connsiteY6847" fmla="*/ 620811 h 3248331"/>
              <a:gd name="connsiteX6848" fmla="*/ 1405309 w 3981571"/>
              <a:gd name="connsiteY6848" fmla="*/ 620811 h 3248331"/>
              <a:gd name="connsiteX6849" fmla="*/ 1405309 w 3981571"/>
              <a:gd name="connsiteY6849" fmla="*/ 620044 h 3248331"/>
              <a:gd name="connsiteX6850" fmla="*/ 1405602 w 3981571"/>
              <a:gd name="connsiteY6850" fmla="*/ 620044 h 3248331"/>
              <a:gd name="connsiteX6851" fmla="*/ 1405602 w 3981571"/>
              <a:gd name="connsiteY6851" fmla="*/ 619277 h 3248331"/>
              <a:gd name="connsiteX6852" fmla="*/ 1406027 w 3981571"/>
              <a:gd name="connsiteY6852" fmla="*/ 619277 h 3248331"/>
              <a:gd name="connsiteX6853" fmla="*/ 1406027 w 3981571"/>
              <a:gd name="connsiteY6853" fmla="*/ 618509 h 3248331"/>
              <a:gd name="connsiteX6854" fmla="*/ 1406391 w 3981571"/>
              <a:gd name="connsiteY6854" fmla="*/ 618509 h 3248331"/>
              <a:gd name="connsiteX6855" fmla="*/ 1406391 w 3981571"/>
              <a:gd name="connsiteY6855" fmla="*/ 617741 h 3248331"/>
              <a:gd name="connsiteX6856" fmla="*/ 1407591 w 3981571"/>
              <a:gd name="connsiteY6856" fmla="*/ 617741 h 3248331"/>
              <a:gd name="connsiteX6857" fmla="*/ 1407591 w 3981571"/>
              <a:gd name="connsiteY6857" fmla="*/ 616974 h 3248331"/>
              <a:gd name="connsiteX6858" fmla="*/ 1407868 w 3981571"/>
              <a:gd name="connsiteY6858" fmla="*/ 616974 h 3248331"/>
              <a:gd name="connsiteX6859" fmla="*/ 1407868 w 3981571"/>
              <a:gd name="connsiteY6859" fmla="*/ 616211 h 3248331"/>
              <a:gd name="connsiteX6860" fmla="*/ 1408491 w 3981571"/>
              <a:gd name="connsiteY6860" fmla="*/ 616211 h 3248331"/>
              <a:gd name="connsiteX6861" fmla="*/ 1408491 w 3981571"/>
              <a:gd name="connsiteY6861" fmla="*/ 615443 h 3248331"/>
              <a:gd name="connsiteX6862" fmla="*/ 1408677 w 3981571"/>
              <a:gd name="connsiteY6862" fmla="*/ 615443 h 3248331"/>
              <a:gd name="connsiteX6863" fmla="*/ 1408677 w 3981571"/>
              <a:gd name="connsiteY6863" fmla="*/ 614676 h 3248331"/>
              <a:gd name="connsiteX6864" fmla="*/ 1409193 w 3981571"/>
              <a:gd name="connsiteY6864" fmla="*/ 614676 h 3248331"/>
              <a:gd name="connsiteX6865" fmla="*/ 1409193 w 3981571"/>
              <a:gd name="connsiteY6865" fmla="*/ 613908 h 3248331"/>
              <a:gd name="connsiteX6866" fmla="*/ 1410274 w 3981571"/>
              <a:gd name="connsiteY6866" fmla="*/ 613908 h 3248331"/>
              <a:gd name="connsiteX6867" fmla="*/ 1410274 w 3981571"/>
              <a:gd name="connsiteY6867" fmla="*/ 613141 h 3248331"/>
              <a:gd name="connsiteX6868" fmla="*/ 1410311 w 3981571"/>
              <a:gd name="connsiteY6868" fmla="*/ 613141 h 3248331"/>
              <a:gd name="connsiteX6869" fmla="*/ 1410311 w 3981571"/>
              <a:gd name="connsiteY6869" fmla="*/ 612373 h 3248331"/>
              <a:gd name="connsiteX6870" fmla="*/ 1411686 w 3981571"/>
              <a:gd name="connsiteY6870" fmla="*/ 612373 h 3248331"/>
              <a:gd name="connsiteX6871" fmla="*/ 1411686 w 3981571"/>
              <a:gd name="connsiteY6871" fmla="*/ 611606 h 3248331"/>
              <a:gd name="connsiteX6872" fmla="*/ 1411797 w 3981571"/>
              <a:gd name="connsiteY6872" fmla="*/ 611606 h 3248331"/>
              <a:gd name="connsiteX6873" fmla="*/ 1411797 w 3981571"/>
              <a:gd name="connsiteY6873" fmla="*/ 610838 h 3248331"/>
              <a:gd name="connsiteX6874" fmla="*/ 1412437 w 3981571"/>
              <a:gd name="connsiteY6874" fmla="*/ 610838 h 3248331"/>
              <a:gd name="connsiteX6875" fmla="*/ 1412437 w 3981571"/>
              <a:gd name="connsiteY6875" fmla="*/ 610071 h 3248331"/>
              <a:gd name="connsiteX6876" fmla="*/ 1413522 w 3981571"/>
              <a:gd name="connsiteY6876" fmla="*/ 610071 h 3248331"/>
              <a:gd name="connsiteX6877" fmla="*/ 1413522 w 3981571"/>
              <a:gd name="connsiteY6877" fmla="*/ 609303 h 3248331"/>
              <a:gd name="connsiteX6878" fmla="*/ 1413980 w 3981571"/>
              <a:gd name="connsiteY6878" fmla="*/ 609303 h 3248331"/>
              <a:gd name="connsiteX6879" fmla="*/ 1413980 w 3981571"/>
              <a:gd name="connsiteY6879" fmla="*/ 608536 h 3248331"/>
              <a:gd name="connsiteX6880" fmla="*/ 1417022 w 3981571"/>
              <a:gd name="connsiteY6880" fmla="*/ 608536 h 3248331"/>
              <a:gd name="connsiteX6881" fmla="*/ 1417022 w 3981571"/>
              <a:gd name="connsiteY6881" fmla="*/ 607768 h 3248331"/>
              <a:gd name="connsiteX6882" fmla="*/ 1417125 w 3981571"/>
              <a:gd name="connsiteY6882" fmla="*/ 607768 h 3248331"/>
              <a:gd name="connsiteX6883" fmla="*/ 1417125 w 3981571"/>
              <a:gd name="connsiteY6883" fmla="*/ 607001 h 3248331"/>
              <a:gd name="connsiteX6884" fmla="*/ 1418268 w 3981571"/>
              <a:gd name="connsiteY6884" fmla="*/ 607001 h 3248331"/>
              <a:gd name="connsiteX6885" fmla="*/ 1418268 w 3981571"/>
              <a:gd name="connsiteY6885" fmla="*/ 606233 h 3248331"/>
              <a:gd name="connsiteX6886" fmla="*/ 1419184 w 3981571"/>
              <a:gd name="connsiteY6886" fmla="*/ 606233 h 3248331"/>
              <a:gd name="connsiteX6887" fmla="*/ 1419184 w 3981571"/>
              <a:gd name="connsiteY6887" fmla="*/ 605466 h 3248331"/>
              <a:gd name="connsiteX6888" fmla="*/ 1419378 w 3981571"/>
              <a:gd name="connsiteY6888" fmla="*/ 605466 h 3248331"/>
              <a:gd name="connsiteX6889" fmla="*/ 1419378 w 3981571"/>
              <a:gd name="connsiteY6889" fmla="*/ 604698 h 3248331"/>
              <a:gd name="connsiteX6890" fmla="*/ 1419766 w 3981571"/>
              <a:gd name="connsiteY6890" fmla="*/ 604698 h 3248331"/>
              <a:gd name="connsiteX6891" fmla="*/ 1419766 w 3981571"/>
              <a:gd name="connsiteY6891" fmla="*/ 603931 h 3248331"/>
              <a:gd name="connsiteX6892" fmla="*/ 1421372 w 3981571"/>
              <a:gd name="connsiteY6892" fmla="*/ 603931 h 3248331"/>
              <a:gd name="connsiteX6893" fmla="*/ 1421372 w 3981571"/>
              <a:gd name="connsiteY6893" fmla="*/ 603164 h 3248331"/>
              <a:gd name="connsiteX6894" fmla="*/ 1421380 w 3981571"/>
              <a:gd name="connsiteY6894" fmla="*/ 603164 h 3248331"/>
              <a:gd name="connsiteX6895" fmla="*/ 1421380 w 3981571"/>
              <a:gd name="connsiteY6895" fmla="*/ 602396 h 3248331"/>
              <a:gd name="connsiteX6896" fmla="*/ 1421500 w 3981571"/>
              <a:gd name="connsiteY6896" fmla="*/ 602396 h 3248331"/>
              <a:gd name="connsiteX6897" fmla="*/ 1421500 w 3981571"/>
              <a:gd name="connsiteY6897" fmla="*/ 601629 h 3248331"/>
              <a:gd name="connsiteX6898" fmla="*/ 1421941 w 3981571"/>
              <a:gd name="connsiteY6898" fmla="*/ 601629 h 3248331"/>
              <a:gd name="connsiteX6899" fmla="*/ 1421941 w 3981571"/>
              <a:gd name="connsiteY6899" fmla="*/ 600861 h 3248331"/>
              <a:gd name="connsiteX6900" fmla="*/ 1422119 w 3981571"/>
              <a:gd name="connsiteY6900" fmla="*/ 600861 h 3248331"/>
              <a:gd name="connsiteX6901" fmla="*/ 1422119 w 3981571"/>
              <a:gd name="connsiteY6901" fmla="*/ 600094 h 3248331"/>
              <a:gd name="connsiteX6902" fmla="*/ 1422857 w 3981571"/>
              <a:gd name="connsiteY6902" fmla="*/ 600094 h 3248331"/>
              <a:gd name="connsiteX6903" fmla="*/ 1422857 w 3981571"/>
              <a:gd name="connsiteY6903" fmla="*/ 599326 h 3248331"/>
              <a:gd name="connsiteX6904" fmla="*/ 1423464 w 3981571"/>
              <a:gd name="connsiteY6904" fmla="*/ 599326 h 3248331"/>
              <a:gd name="connsiteX6905" fmla="*/ 1423464 w 3981571"/>
              <a:gd name="connsiteY6905" fmla="*/ 598559 h 3248331"/>
              <a:gd name="connsiteX6906" fmla="*/ 1424595 w 3981571"/>
              <a:gd name="connsiteY6906" fmla="*/ 598559 h 3248331"/>
              <a:gd name="connsiteX6907" fmla="*/ 1424595 w 3981571"/>
              <a:gd name="connsiteY6907" fmla="*/ 597791 h 3248331"/>
              <a:gd name="connsiteX6908" fmla="*/ 1425160 w 3981571"/>
              <a:gd name="connsiteY6908" fmla="*/ 597791 h 3248331"/>
              <a:gd name="connsiteX6909" fmla="*/ 1425160 w 3981571"/>
              <a:gd name="connsiteY6909" fmla="*/ 597024 h 3248331"/>
              <a:gd name="connsiteX6910" fmla="*/ 1426588 w 3981571"/>
              <a:gd name="connsiteY6910" fmla="*/ 597024 h 3248331"/>
              <a:gd name="connsiteX6911" fmla="*/ 1426588 w 3981571"/>
              <a:gd name="connsiteY6911" fmla="*/ 596256 h 3248331"/>
              <a:gd name="connsiteX6912" fmla="*/ 1426918 w 3981571"/>
              <a:gd name="connsiteY6912" fmla="*/ 596256 h 3248331"/>
              <a:gd name="connsiteX6913" fmla="*/ 1426918 w 3981571"/>
              <a:gd name="connsiteY6913" fmla="*/ 595489 h 3248331"/>
              <a:gd name="connsiteX6914" fmla="*/ 1427868 w 3981571"/>
              <a:gd name="connsiteY6914" fmla="*/ 595489 h 3248331"/>
              <a:gd name="connsiteX6915" fmla="*/ 1427868 w 3981571"/>
              <a:gd name="connsiteY6915" fmla="*/ 594721 h 3248331"/>
              <a:gd name="connsiteX6916" fmla="*/ 1429378 w 3981571"/>
              <a:gd name="connsiteY6916" fmla="*/ 594721 h 3248331"/>
              <a:gd name="connsiteX6917" fmla="*/ 1429378 w 3981571"/>
              <a:gd name="connsiteY6917" fmla="*/ 593954 h 3248331"/>
              <a:gd name="connsiteX6918" fmla="*/ 1429506 w 3981571"/>
              <a:gd name="connsiteY6918" fmla="*/ 593954 h 3248331"/>
              <a:gd name="connsiteX6919" fmla="*/ 1429506 w 3981571"/>
              <a:gd name="connsiteY6919" fmla="*/ 593186 h 3248331"/>
              <a:gd name="connsiteX6920" fmla="*/ 1429638 w 3981571"/>
              <a:gd name="connsiteY6920" fmla="*/ 593186 h 3248331"/>
              <a:gd name="connsiteX6921" fmla="*/ 1429638 w 3981571"/>
              <a:gd name="connsiteY6921" fmla="*/ 592419 h 3248331"/>
              <a:gd name="connsiteX6922" fmla="*/ 1429815 w 3981571"/>
              <a:gd name="connsiteY6922" fmla="*/ 592419 h 3248331"/>
              <a:gd name="connsiteX6923" fmla="*/ 1429815 w 3981571"/>
              <a:gd name="connsiteY6923" fmla="*/ 591651 h 3248331"/>
              <a:gd name="connsiteX6924" fmla="*/ 1430323 w 3981571"/>
              <a:gd name="connsiteY6924" fmla="*/ 591651 h 3248331"/>
              <a:gd name="connsiteX6925" fmla="*/ 1430323 w 3981571"/>
              <a:gd name="connsiteY6925" fmla="*/ 590884 h 3248331"/>
              <a:gd name="connsiteX6926" fmla="*/ 1431834 w 3981571"/>
              <a:gd name="connsiteY6926" fmla="*/ 590884 h 3248331"/>
              <a:gd name="connsiteX6927" fmla="*/ 1431834 w 3981571"/>
              <a:gd name="connsiteY6927" fmla="*/ 590116 h 3248331"/>
              <a:gd name="connsiteX6928" fmla="*/ 1432568 w 3981571"/>
              <a:gd name="connsiteY6928" fmla="*/ 590116 h 3248331"/>
              <a:gd name="connsiteX6929" fmla="*/ 1432568 w 3981571"/>
              <a:gd name="connsiteY6929" fmla="*/ 589349 h 3248331"/>
              <a:gd name="connsiteX6930" fmla="*/ 1432647 w 3981571"/>
              <a:gd name="connsiteY6930" fmla="*/ 589349 h 3248331"/>
              <a:gd name="connsiteX6931" fmla="*/ 1432647 w 3981571"/>
              <a:gd name="connsiteY6931" fmla="*/ 588581 h 3248331"/>
              <a:gd name="connsiteX6932" fmla="*/ 1432915 w 3981571"/>
              <a:gd name="connsiteY6932" fmla="*/ 588581 h 3248331"/>
              <a:gd name="connsiteX6933" fmla="*/ 1432915 w 3981571"/>
              <a:gd name="connsiteY6933" fmla="*/ 587814 h 3248331"/>
              <a:gd name="connsiteX6934" fmla="*/ 1433303 w 3981571"/>
              <a:gd name="connsiteY6934" fmla="*/ 587814 h 3248331"/>
              <a:gd name="connsiteX6935" fmla="*/ 1433303 w 3981571"/>
              <a:gd name="connsiteY6935" fmla="*/ 587046 h 3248331"/>
              <a:gd name="connsiteX6936" fmla="*/ 1433464 w 3981571"/>
              <a:gd name="connsiteY6936" fmla="*/ 587046 h 3248331"/>
              <a:gd name="connsiteX6937" fmla="*/ 1433464 w 3981571"/>
              <a:gd name="connsiteY6937" fmla="*/ 586279 h 3248331"/>
              <a:gd name="connsiteX6938" fmla="*/ 1433567 w 3981571"/>
              <a:gd name="connsiteY6938" fmla="*/ 586279 h 3248331"/>
              <a:gd name="connsiteX6939" fmla="*/ 1433567 w 3981571"/>
              <a:gd name="connsiteY6939" fmla="*/ 585516 h 3248331"/>
              <a:gd name="connsiteX6940" fmla="*/ 1435610 w 3981571"/>
              <a:gd name="connsiteY6940" fmla="*/ 585516 h 3248331"/>
              <a:gd name="connsiteX6941" fmla="*/ 1435610 w 3981571"/>
              <a:gd name="connsiteY6941" fmla="*/ 584748 h 3248331"/>
              <a:gd name="connsiteX6942" fmla="*/ 1436047 w 3981571"/>
              <a:gd name="connsiteY6942" fmla="*/ 584748 h 3248331"/>
              <a:gd name="connsiteX6943" fmla="*/ 1436047 w 3981571"/>
              <a:gd name="connsiteY6943" fmla="*/ 583981 h 3248331"/>
              <a:gd name="connsiteX6944" fmla="*/ 1436175 w 3981571"/>
              <a:gd name="connsiteY6944" fmla="*/ 583981 h 3248331"/>
              <a:gd name="connsiteX6945" fmla="*/ 1436175 w 3981571"/>
              <a:gd name="connsiteY6945" fmla="*/ 583213 h 3248331"/>
              <a:gd name="connsiteX6946" fmla="*/ 1436728 w 3981571"/>
              <a:gd name="connsiteY6946" fmla="*/ 583213 h 3248331"/>
              <a:gd name="connsiteX6947" fmla="*/ 1436728 w 3981571"/>
              <a:gd name="connsiteY6947" fmla="*/ 582446 h 3248331"/>
              <a:gd name="connsiteX6948" fmla="*/ 1436984 w 3981571"/>
              <a:gd name="connsiteY6948" fmla="*/ 582446 h 3248331"/>
              <a:gd name="connsiteX6949" fmla="*/ 1436984 w 3981571"/>
              <a:gd name="connsiteY6949" fmla="*/ 581678 h 3248331"/>
              <a:gd name="connsiteX6950" fmla="*/ 1437681 w 3981571"/>
              <a:gd name="connsiteY6950" fmla="*/ 581678 h 3248331"/>
              <a:gd name="connsiteX6951" fmla="*/ 1437681 w 3981571"/>
              <a:gd name="connsiteY6951" fmla="*/ 580911 h 3248331"/>
              <a:gd name="connsiteX6952" fmla="*/ 1438094 w 3981571"/>
              <a:gd name="connsiteY6952" fmla="*/ 580911 h 3248331"/>
              <a:gd name="connsiteX6953" fmla="*/ 1438094 w 3981571"/>
              <a:gd name="connsiteY6953" fmla="*/ 580143 h 3248331"/>
              <a:gd name="connsiteX6954" fmla="*/ 1438107 w 3981571"/>
              <a:gd name="connsiteY6954" fmla="*/ 580143 h 3248331"/>
              <a:gd name="connsiteX6955" fmla="*/ 1438107 w 3981571"/>
              <a:gd name="connsiteY6955" fmla="*/ 579376 h 3248331"/>
              <a:gd name="connsiteX6956" fmla="*/ 1438185 w 3981571"/>
              <a:gd name="connsiteY6956" fmla="*/ 579376 h 3248331"/>
              <a:gd name="connsiteX6957" fmla="*/ 1438185 w 3981571"/>
              <a:gd name="connsiteY6957" fmla="*/ 578608 h 3248331"/>
              <a:gd name="connsiteX6958" fmla="*/ 1438656 w 3981571"/>
              <a:gd name="connsiteY6958" fmla="*/ 578608 h 3248331"/>
              <a:gd name="connsiteX6959" fmla="*/ 1438656 w 3981571"/>
              <a:gd name="connsiteY6959" fmla="*/ 577841 h 3248331"/>
              <a:gd name="connsiteX6960" fmla="*/ 1440125 w 3981571"/>
              <a:gd name="connsiteY6960" fmla="*/ 577841 h 3248331"/>
              <a:gd name="connsiteX6961" fmla="*/ 1440125 w 3981571"/>
              <a:gd name="connsiteY6961" fmla="*/ 577073 h 3248331"/>
              <a:gd name="connsiteX6962" fmla="*/ 1441425 w 3981571"/>
              <a:gd name="connsiteY6962" fmla="*/ 577073 h 3248331"/>
              <a:gd name="connsiteX6963" fmla="*/ 1441425 w 3981571"/>
              <a:gd name="connsiteY6963" fmla="*/ 576306 h 3248331"/>
              <a:gd name="connsiteX6964" fmla="*/ 1442622 w 3981571"/>
              <a:gd name="connsiteY6964" fmla="*/ 576306 h 3248331"/>
              <a:gd name="connsiteX6965" fmla="*/ 1442622 w 3981571"/>
              <a:gd name="connsiteY6965" fmla="*/ 575538 h 3248331"/>
              <a:gd name="connsiteX6966" fmla="*/ 1443591 w 3981571"/>
              <a:gd name="connsiteY6966" fmla="*/ 575538 h 3248331"/>
              <a:gd name="connsiteX6967" fmla="*/ 1443591 w 3981571"/>
              <a:gd name="connsiteY6967" fmla="*/ 574771 h 3248331"/>
              <a:gd name="connsiteX6968" fmla="*/ 1444244 w 3981571"/>
              <a:gd name="connsiteY6968" fmla="*/ 574771 h 3248331"/>
              <a:gd name="connsiteX6969" fmla="*/ 1444244 w 3981571"/>
              <a:gd name="connsiteY6969" fmla="*/ 574003 h 3248331"/>
              <a:gd name="connsiteX6970" fmla="*/ 1444520 w 3981571"/>
              <a:gd name="connsiteY6970" fmla="*/ 574003 h 3248331"/>
              <a:gd name="connsiteX6971" fmla="*/ 1444520 w 3981571"/>
              <a:gd name="connsiteY6971" fmla="*/ 573236 h 3248331"/>
              <a:gd name="connsiteX6972" fmla="*/ 1444636 w 3981571"/>
              <a:gd name="connsiteY6972" fmla="*/ 573236 h 3248331"/>
              <a:gd name="connsiteX6973" fmla="*/ 1444636 w 3981571"/>
              <a:gd name="connsiteY6973" fmla="*/ 572468 h 3248331"/>
              <a:gd name="connsiteX6974" fmla="*/ 1444652 w 3981571"/>
              <a:gd name="connsiteY6974" fmla="*/ 572468 h 3248331"/>
              <a:gd name="connsiteX6975" fmla="*/ 1444652 w 3981571"/>
              <a:gd name="connsiteY6975" fmla="*/ 571701 h 3248331"/>
              <a:gd name="connsiteX6976" fmla="*/ 1445915 w 3981571"/>
              <a:gd name="connsiteY6976" fmla="*/ 571701 h 3248331"/>
              <a:gd name="connsiteX6977" fmla="*/ 1445915 w 3981571"/>
              <a:gd name="connsiteY6977" fmla="*/ 570934 h 3248331"/>
              <a:gd name="connsiteX6978" fmla="*/ 1446047 w 3981571"/>
              <a:gd name="connsiteY6978" fmla="*/ 570934 h 3248331"/>
              <a:gd name="connsiteX6979" fmla="*/ 1446047 w 3981571"/>
              <a:gd name="connsiteY6979" fmla="*/ 570166 h 3248331"/>
              <a:gd name="connsiteX6980" fmla="*/ 1446121 w 3981571"/>
              <a:gd name="connsiteY6980" fmla="*/ 570166 h 3248331"/>
              <a:gd name="connsiteX6981" fmla="*/ 1446121 w 3981571"/>
              <a:gd name="connsiteY6981" fmla="*/ 569399 h 3248331"/>
              <a:gd name="connsiteX6982" fmla="*/ 1446344 w 3981571"/>
              <a:gd name="connsiteY6982" fmla="*/ 569399 h 3248331"/>
              <a:gd name="connsiteX6983" fmla="*/ 1446344 w 3981571"/>
              <a:gd name="connsiteY6983" fmla="*/ 568631 h 3248331"/>
              <a:gd name="connsiteX6984" fmla="*/ 1449551 w 3981571"/>
              <a:gd name="connsiteY6984" fmla="*/ 568631 h 3248331"/>
              <a:gd name="connsiteX6985" fmla="*/ 1449551 w 3981571"/>
              <a:gd name="connsiteY6985" fmla="*/ 567864 h 3248331"/>
              <a:gd name="connsiteX6986" fmla="*/ 1450690 w 3981571"/>
              <a:gd name="connsiteY6986" fmla="*/ 567864 h 3248331"/>
              <a:gd name="connsiteX6987" fmla="*/ 1450690 w 3981571"/>
              <a:gd name="connsiteY6987" fmla="*/ 567096 h 3248331"/>
              <a:gd name="connsiteX6988" fmla="*/ 1451078 w 3981571"/>
              <a:gd name="connsiteY6988" fmla="*/ 567096 h 3248331"/>
              <a:gd name="connsiteX6989" fmla="*/ 1451078 w 3981571"/>
              <a:gd name="connsiteY6989" fmla="*/ 566329 h 3248331"/>
              <a:gd name="connsiteX6990" fmla="*/ 1452576 w 3981571"/>
              <a:gd name="connsiteY6990" fmla="*/ 566329 h 3248331"/>
              <a:gd name="connsiteX6991" fmla="*/ 1452576 w 3981571"/>
              <a:gd name="connsiteY6991" fmla="*/ 565561 h 3248331"/>
              <a:gd name="connsiteX6992" fmla="*/ 1453430 w 3981571"/>
              <a:gd name="connsiteY6992" fmla="*/ 565561 h 3248331"/>
              <a:gd name="connsiteX6993" fmla="*/ 1453430 w 3981571"/>
              <a:gd name="connsiteY6993" fmla="*/ 564794 h 3248331"/>
              <a:gd name="connsiteX6994" fmla="*/ 1454058 w 3981571"/>
              <a:gd name="connsiteY6994" fmla="*/ 564794 h 3248331"/>
              <a:gd name="connsiteX6995" fmla="*/ 1454058 w 3981571"/>
              <a:gd name="connsiteY6995" fmla="*/ 564026 h 3248331"/>
              <a:gd name="connsiteX6996" fmla="*/ 1460310 w 3981571"/>
              <a:gd name="connsiteY6996" fmla="*/ 564026 h 3248331"/>
              <a:gd name="connsiteX6997" fmla="*/ 1460310 w 3981571"/>
              <a:gd name="connsiteY6997" fmla="*/ 563259 h 3248331"/>
              <a:gd name="connsiteX6998" fmla="*/ 1461185 w 3981571"/>
              <a:gd name="connsiteY6998" fmla="*/ 563259 h 3248331"/>
              <a:gd name="connsiteX6999" fmla="*/ 1461185 w 3981571"/>
              <a:gd name="connsiteY6999" fmla="*/ 562491 h 3248331"/>
              <a:gd name="connsiteX7000" fmla="*/ 1461986 w 3981571"/>
              <a:gd name="connsiteY7000" fmla="*/ 562491 h 3248331"/>
              <a:gd name="connsiteX7001" fmla="*/ 1461986 w 3981571"/>
              <a:gd name="connsiteY7001" fmla="*/ 561724 h 3248331"/>
              <a:gd name="connsiteX7002" fmla="*/ 1462225 w 3981571"/>
              <a:gd name="connsiteY7002" fmla="*/ 561724 h 3248331"/>
              <a:gd name="connsiteX7003" fmla="*/ 1462225 w 3981571"/>
              <a:gd name="connsiteY7003" fmla="*/ 560956 h 3248331"/>
              <a:gd name="connsiteX7004" fmla="*/ 1462518 w 3981571"/>
              <a:gd name="connsiteY7004" fmla="*/ 560956 h 3248331"/>
              <a:gd name="connsiteX7005" fmla="*/ 1462518 w 3981571"/>
              <a:gd name="connsiteY7005" fmla="*/ 560189 h 3248331"/>
              <a:gd name="connsiteX7006" fmla="*/ 1463562 w 3981571"/>
              <a:gd name="connsiteY7006" fmla="*/ 560189 h 3248331"/>
              <a:gd name="connsiteX7007" fmla="*/ 1463562 w 3981571"/>
              <a:gd name="connsiteY7007" fmla="*/ 559421 h 3248331"/>
              <a:gd name="connsiteX7008" fmla="*/ 1465667 w 3981571"/>
              <a:gd name="connsiteY7008" fmla="*/ 559421 h 3248331"/>
              <a:gd name="connsiteX7009" fmla="*/ 1465667 w 3981571"/>
              <a:gd name="connsiteY7009" fmla="*/ 558654 h 3248331"/>
              <a:gd name="connsiteX7010" fmla="*/ 1465700 w 3981571"/>
              <a:gd name="connsiteY7010" fmla="*/ 558654 h 3248331"/>
              <a:gd name="connsiteX7011" fmla="*/ 1465700 w 3981571"/>
              <a:gd name="connsiteY7011" fmla="*/ 557886 h 3248331"/>
              <a:gd name="connsiteX7012" fmla="*/ 1466496 w 3981571"/>
              <a:gd name="connsiteY7012" fmla="*/ 557886 h 3248331"/>
              <a:gd name="connsiteX7013" fmla="*/ 1466496 w 3981571"/>
              <a:gd name="connsiteY7013" fmla="*/ 557119 h 3248331"/>
              <a:gd name="connsiteX7014" fmla="*/ 1466534 w 3981571"/>
              <a:gd name="connsiteY7014" fmla="*/ 557119 h 3248331"/>
              <a:gd name="connsiteX7015" fmla="*/ 1466534 w 3981571"/>
              <a:gd name="connsiteY7015" fmla="*/ 556351 h 3248331"/>
              <a:gd name="connsiteX7016" fmla="*/ 1468382 w 3981571"/>
              <a:gd name="connsiteY7016" fmla="*/ 556351 h 3248331"/>
              <a:gd name="connsiteX7017" fmla="*/ 1468382 w 3981571"/>
              <a:gd name="connsiteY7017" fmla="*/ 555584 h 3248331"/>
              <a:gd name="connsiteX7018" fmla="*/ 1469992 w 3981571"/>
              <a:gd name="connsiteY7018" fmla="*/ 555584 h 3248331"/>
              <a:gd name="connsiteX7019" fmla="*/ 1469992 w 3981571"/>
              <a:gd name="connsiteY7019" fmla="*/ 554816 h 3248331"/>
              <a:gd name="connsiteX7020" fmla="*/ 1470120 w 3981571"/>
              <a:gd name="connsiteY7020" fmla="*/ 554816 h 3248331"/>
              <a:gd name="connsiteX7021" fmla="*/ 1470120 w 3981571"/>
              <a:gd name="connsiteY7021" fmla="*/ 554049 h 3248331"/>
              <a:gd name="connsiteX7022" fmla="*/ 1470541 w 3981571"/>
              <a:gd name="connsiteY7022" fmla="*/ 554049 h 3248331"/>
              <a:gd name="connsiteX7023" fmla="*/ 1470541 w 3981571"/>
              <a:gd name="connsiteY7023" fmla="*/ 553286 h 3248331"/>
              <a:gd name="connsiteX7024" fmla="*/ 1471502 w 3981571"/>
              <a:gd name="connsiteY7024" fmla="*/ 553286 h 3248331"/>
              <a:gd name="connsiteX7025" fmla="*/ 1471502 w 3981571"/>
              <a:gd name="connsiteY7025" fmla="*/ 552518 h 3248331"/>
              <a:gd name="connsiteX7026" fmla="*/ 1474936 w 3981571"/>
              <a:gd name="connsiteY7026" fmla="*/ 552518 h 3248331"/>
              <a:gd name="connsiteX7027" fmla="*/ 1474936 w 3981571"/>
              <a:gd name="connsiteY7027" fmla="*/ 551747 h 3248331"/>
              <a:gd name="connsiteX7028" fmla="*/ 1475535 w 3981571"/>
              <a:gd name="connsiteY7028" fmla="*/ 551747 h 3248331"/>
              <a:gd name="connsiteX7029" fmla="*/ 1475535 w 3981571"/>
              <a:gd name="connsiteY7029" fmla="*/ 550979 h 3248331"/>
              <a:gd name="connsiteX7030" fmla="*/ 1476096 w 3981571"/>
              <a:gd name="connsiteY7030" fmla="*/ 550979 h 3248331"/>
              <a:gd name="connsiteX7031" fmla="*/ 1476096 w 3981571"/>
              <a:gd name="connsiteY7031" fmla="*/ 550212 h 3248331"/>
              <a:gd name="connsiteX7032" fmla="*/ 1476389 w 3981571"/>
              <a:gd name="connsiteY7032" fmla="*/ 550212 h 3248331"/>
              <a:gd name="connsiteX7033" fmla="*/ 1476389 w 3981571"/>
              <a:gd name="connsiteY7033" fmla="*/ 549448 h 3248331"/>
              <a:gd name="connsiteX7034" fmla="*/ 1479117 w 3981571"/>
              <a:gd name="connsiteY7034" fmla="*/ 549448 h 3248331"/>
              <a:gd name="connsiteX7035" fmla="*/ 1479117 w 3981571"/>
              <a:gd name="connsiteY7035" fmla="*/ 548681 h 3248331"/>
              <a:gd name="connsiteX7036" fmla="*/ 1479678 w 3981571"/>
              <a:gd name="connsiteY7036" fmla="*/ 548681 h 3248331"/>
              <a:gd name="connsiteX7037" fmla="*/ 1479678 w 3981571"/>
              <a:gd name="connsiteY7037" fmla="*/ 547913 h 3248331"/>
              <a:gd name="connsiteX7038" fmla="*/ 1479955 w 3981571"/>
              <a:gd name="connsiteY7038" fmla="*/ 547913 h 3248331"/>
              <a:gd name="connsiteX7039" fmla="*/ 1479955 w 3981571"/>
              <a:gd name="connsiteY7039" fmla="*/ 547146 h 3248331"/>
              <a:gd name="connsiteX7040" fmla="*/ 1480883 w 3981571"/>
              <a:gd name="connsiteY7040" fmla="*/ 547146 h 3248331"/>
              <a:gd name="connsiteX7041" fmla="*/ 1480883 w 3981571"/>
              <a:gd name="connsiteY7041" fmla="*/ 546378 h 3248331"/>
              <a:gd name="connsiteX7042" fmla="*/ 1480953 w 3981571"/>
              <a:gd name="connsiteY7042" fmla="*/ 546378 h 3248331"/>
              <a:gd name="connsiteX7043" fmla="*/ 1480953 w 3981571"/>
              <a:gd name="connsiteY7043" fmla="*/ 545611 h 3248331"/>
              <a:gd name="connsiteX7044" fmla="*/ 1484040 w 3981571"/>
              <a:gd name="connsiteY7044" fmla="*/ 545611 h 3248331"/>
              <a:gd name="connsiteX7045" fmla="*/ 1484040 w 3981571"/>
              <a:gd name="connsiteY7045" fmla="*/ 544843 h 3248331"/>
              <a:gd name="connsiteX7046" fmla="*/ 1484923 w 3981571"/>
              <a:gd name="connsiteY7046" fmla="*/ 544843 h 3248331"/>
              <a:gd name="connsiteX7047" fmla="*/ 1484923 w 3981571"/>
              <a:gd name="connsiteY7047" fmla="*/ 544076 h 3248331"/>
              <a:gd name="connsiteX7048" fmla="*/ 1486219 w 3981571"/>
              <a:gd name="connsiteY7048" fmla="*/ 544076 h 3248331"/>
              <a:gd name="connsiteX7049" fmla="*/ 1486219 w 3981571"/>
              <a:gd name="connsiteY7049" fmla="*/ 543308 h 3248331"/>
              <a:gd name="connsiteX7050" fmla="*/ 1486504 w 3981571"/>
              <a:gd name="connsiteY7050" fmla="*/ 543308 h 3248331"/>
              <a:gd name="connsiteX7051" fmla="*/ 1486504 w 3981571"/>
              <a:gd name="connsiteY7051" fmla="*/ 542541 h 3248331"/>
              <a:gd name="connsiteX7052" fmla="*/ 1487041 w 3981571"/>
              <a:gd name="connsiteY7052" fmla="*/ 542541 h 3248331"/>
              <a:gd name="connsiteX7053" fmla="*/ 1487041 w 3981571"/>
              <a:gd name="connsiteY7053" fmla="*/ 541773 h 3248331"/>
              <a:gd name="connsiteX7054" fmla="*/ 1487416 w 3981571"/>
              <a:gd name="connsiteY7054" fmla="*/ 541773 h 3248331"/>
              <a:gd name="connsiteX7055" fmla="*/ 1487416 w 3981571"/>
              <a:gd name="connsiteY7055" fmla="*/ 541006 h 3248331"/>
              <a:gd name="connsiteX7056" fmla="*/ 1488852 w 3981571"/>
              <a:gd name="connsiteY7056" fmla="*/ 541006 h 3248331"/>
              <a:gd name="connsiteX7057" fmla="*/ 1488852 w 3981571"/>
              <a:gd name="connsiteY7057" fmla="*/ 540238 h 3248331"/>
              <a:gd name="connsiteX7058" fmla="*/ 1490532 w 3981571"/>
              <a:gd name="connsiteY7058" fmla="*/ 540238 h 3248331"/>
              <a:gd name="connsiteX7059" fmla="*/ 1490532 w 3981571"/>
              <a:gd name="connsiteY7059" fmla="*/ 539471 h 3248331"/>
              <a:gd name="connsiteX7060" fmla="*/ 1490627 w 3981571"/>
              <a:gd name="connsiteY7060" fmla="*/ 539471 h 3248331"/>
              <a:gd name="connsiteX7061" fmla="*/ 1490627 w 3981571"/>
              <a:gd name="connsiteY7061" fmla="*/ 538704 h 3248331"/>
              <a:gd name="connsiteX7062" fmla="*/ 1491316 w 3981571"/>
              <a:gd name="connsiteY7062" fmla="*/ 538704 h 3248331"/>
              <a:gd name="connsiteX7063" fmla="*/ 1491316 w 3981571"/>
              <a:gd name="connsiteY7063" fmla="*/ 537936 h 3248331"/>
              <a:gd name="connsiteX7064" fmla="*/ 1491960 w 3981571"/>
              <a:gd name="connsiteY7064" fmla="*/ 537936 h 3248331"/>
              <a:gd name="connsiteX7065" fmla="*/ 1491960 w 3981571"/>
              <a:gd name="connsiteY7065" fmla="*/ 537169 h 3248331"/>
              <a:gd name="connsiteX7066" fmla="*/ 1493017 w 3981571"/>
              <a:gd name="connsiteY7066" fmla="*/ 537169 h 3248331"/>
              <a:gd name="connsiteX7067" fmla="*/ 1493017 w 3981571"/>
              <a:gd name="connsiteY7067" fmla="*/ 536401 h 3248331"/>
              <a:gd name="connsiteX7068" fmla="*/ 1494164 w 3981571"/>
              <a:gd name="connsiteY7068" fmla="*/ 536401 h 3248331"/>
              <a:gd name="connsiteX7069" fmla="*/ 1494164 w 3981571"/>
              <a:gd name="connsiteY7069" fmla="*/ 535634 h 3248331"/>
              <a:gd name="connsiteX7070" fmla="*/ 1496644 w 3981571"/>
              <a:gd name="connsiteY7070" fmla="*/ 535634 h 3248331"/>
              <a:gd name="connsiteX7071" fmla="*/ 1496644 w 3981571"/>
              <a:gd name="connsiteY7071" fmla="*/ 534866 h 3248331"/>
              <a:gd name="connsiteX7072" fmla="*/ 1497263 w 3981571"/>
              <a:gd name="connsiteY7072" fmla="*/ 534866 h 3248331"/>
              <a:gd name="connsiteX7073" fmla="*/ 1497263 w 3981571"/>
              <a:gd name="connsiteY7073" fmla="*/ 534099 h 3248331"/>
              <a:gd name="connsiteX7074" fmla="*/ 1497886 w 3981571"/>
              <a:gd name="connsiteY7074" fmla="*/ 534099 h 3248331"/>
              <a:gd name="connsiteX7075" fmla="*/ 1497886 w 3981571"/>
              <a:gd name="connsiteY7075" fmla="*/ 533331 h 3248331"/>
              <a:gd name="connsiteX7076" fmla="*/ 1499323 w 3981571"/>
              <a:gd name="connsiteY7076" fmla="*/ 533331 h 3248331"/>
              <a:gd name="connsiteX7077" fmla="*/ 1499323 w 3981571"/>
              <a:gd name="connsiteY7077" fmla="*/ 532564 h 3248331"/>
              <a:gd name="connsiteX7078" fmla="*/ 1501489 w 3981571"/>
              <a:gd name="connsiteY7078" fmla="*/ 532564 h 3248331"/>
              <a:gd name="connsiteX7079" fmla="*/ 1501489 w 3981571"/>
              <a:gd name="connsiteY7079" fmla="*/ 531796 h 3248331"/>
              <a:gd name="connsiteX7080" fmla="*/ 1503124 w 3981571"/>
              <a:gd name="connsiteY7080" fmla="*/ 531796 h 3248331"/>
              <a:gd name="connsiteX7081" fmla="*/ 1503124 w 3981571"/>
              <a:gd name="connsiteY7081" fmla="*/ 531029 h 3248331"/>
              <a:gd name="connsiteX7082" fmla="*/ 1504164 w 3981571"/>
              <a:gd name="connsiteY7082" fmla="*/ 531029 h 3248331"/>
              <a:gd name="connsiteX7083" fmla="*/ 1504164 w 3981571"/>
              <a:gd name="connsiteY7083" fmla="*/ 530261 h 3248331"/>
              <a:gd name="connsiteX7084" fmla="*/ 1504741 w 3981571"/>
              <a:gd name="connsiteY7084" fmla="*/ 530261 h 3248331"/>
              <a:gd name="connsiteX7085" fmla="*/ 1504741 w 3981571"/>
              <a:gd name="connsiteY7085" fmla="*/ 529494 h 3248331"/>
              <a:gd name="connsiteX7086" fmla="*/ 1504935 w 3981571"/>
              <a:gd name="connsiteY7086" fmla="*/ 529494 h 3248331"/>
              <a:gd name="connsiteX7087" fmla="*/ 1504935 w 3981571"/>
              <a:gd name="connsiteY7087" fmla="*/ 528726 h 3248331"/>
              <a:gd name="connsiteX7088" fmla="*/ 1506252 w 3981571"/>
              <a:gd name="connsiteY7088" fmla="*/ 528726 h 3248331"/>
              <a:gd name="connsiteX7089" fmla="*/ 1506252 w 3981571"/>
              <a:gd name="connsiteY7089" fmla="*/ 527959 h 3248331"/>
              <a:gd name="connsiteX7090" fmla="*/ 1506520 w 3981571"/>
              <a:gd name="connsiteY7090" fmla="*/ 527959 h 3248331"/>
              <a:gd name="connsiteX7091" fmla="*/ 1506520 w 3981571"/>
              <a:gd name="connsiteY7091" fmla="*/ 527191 h 3248331"/>
              <a:gd name="connsiteX7092" fmla="*/ 1506553 w 3981571"/>
              <a:gd name="connsiteY7092" fmla="*/ 527191 h 3248331"/>
              <a:gd name="connsiteX7093" fmla="*/ 1506553 w 3981571"/>
              <a:gd name="connsiteY7093" fmla="*/ 526424 h 3248331"/>
              <a:gd name="connsiteX7094" fmla="*/ 1507923 w 3981571"/>
              <a:gd name="connsiteY7094" fmla="*/ 526424 h 3248331"/>
              <a:gd name="connsiteX7095" fmla="*/ 1507923 w 3981571"/>
              <a:gd name="connsiteY7095" fmla="*/ 525656 h 3248331"/>
              <a:gd name="connsiteX7096" fmla="*/ 1511204 w 3981571"/>
              <a:gd name="connsiteY7096" fmla="*/ 525656 h 3248331"/>
              <a:gd name="connsiteX7097" fmla="*/ 1511204 w 3981571"/>
              <a:gd name="connsiteY7097" fmla="*/ 524889 h 3248331"/>
              <a:gd name="connsiteX7098" fmla="*/ 1513408 w 3981571"/>
              <a:gd name="connsiteY7098" fmla="*/ 524889 h 3248331"/>
              <a:gd name="connsiteX7099" fmla="*/ 1513408 w 3981571"/>
              <a:gd name="connsiteY7099" fmla="*/ 524121 h 3248331"/>
              <a:gd name="connsiteX7100" fmla="*/ 1514679 w 3981571"/>
              <a:gd name="connsiteY7100" fmla="*/ 524121 h 3248331"/>
              <a:gd name="connsiteX7101" fmla="*/ 1514679 w 3981571"/>
              <a:gd name="connsiteY7101" fmla="*/ 523354 h 3248331"/>
              <a:gd name="connsiteX7102" fmla="*/ 1514910 w 3981571"/>
              <a:gd name="connsiteY7102" fmla="*/ 523354 h 3248331"/>
              <a:gd name="connsiteX7103" fmla="*/ 1514910 w 3981571"/>
              <a:gd name="connsiteY7103" fmla="*/ 522586 h 3248331"/>
              <a:gd name="connsiteX7104" fmla="*/ 1517271 w 3981571"/>
              <a:gd name="connsiteY7104" fmla="*/ 522586 h 3248331"/>
              <a:gd name="connsiteX7105" fmla="*/ 1517271 w 3981571"/>
              <a:gd name="connsiteY7105" fmla="*/ 521819 h 3248331"/>
              <a:gd name="connsiteX7106" fmla="*/ 1518010 w 3981571"/>
              <a:gd name="connsiteY7106" fmla="*/ 521819 h 3248331"/>
              <a:gd name="connsiteX7107" fmla="*/ 1518010 w 3981571"/>
              <a:gd name="connsiteY7107" fmla="*/ 521051 h 3248331"/>
              <a:gd name="connsiteX7108" fmla="*/ 1518018 w 3981571"/>
              <a:gd name="connsiteY7108" fmla="*/ 521051 h 3248331"/>
              <a:gd name="connsiteX7109" fmla="*/ 1518018 w 3981571"/>
              <a:gd name="connsiteY7109" fmla="*/ 520284 h 3248331"/>
              <a:gd name="connsiteX7110" fmla="*/ 1519450 w 3981571"/>
              <a:gd name="connsiteY7110" fmla="*/ 520284 h 3248331"/>
              <a:gd name="connsiteX7111" fmla="*/ 1519450 w 3981571"/>
              <a:gd name="connsiteY7111" fmla="*/ 519517 h 3248331"/>
              <a:gd name="connsiteX7112" fmla="*/ 1520536 w 3981571"/>
              <a:gd name="connsiteY7112" fmla="*/ 519517 h 3248331"/>
              <a:gd name="connsiteX7113" fmla="*/ 1520536 w 3981571"/>
              <a:gd name="connsiteY7113" fmla="*/ 518749 h 3248331"/>
              <a:gd name="connsiteX7114" fmla="*/ 1520630 w 3981571"/>
              <a:gd name="connsiteY7114" fmla="*/ 518749 h 3248331"/>
              <a:gd name="connsiteX7115" fmla="*/ 1520630 w 3981571"/>
              <a:gd name="connsiteY7115" fmla="*/ 517986 h 3248331"/>
              <a:gd name="connsiteX7116" fmla="*/ 1521365 w 3981571"/>
              <a:gd name="connsiteY7116" fmla="*/ 517986 h 3248331"/>
              <a:gd name="connsiteX7117" fmla="*/ 1521365 w 3981571"/>
              <a:gd name="connsiteY7117" fmla="*/ 517218 h 3248331"/>
              <a:gd name="connsiteX7118" fmla="*/ 1522248 w 3981571"/>
              <a:gd name="connsiteY7118" fmla="*/ 517218 h 3248331"/>
              <a:gd name="connsiteX7119" fmla="*/ 1522248 w 3981571"/>
              <a:gd name="connsiteY7119" fmla="*/ 516451 h 3248331"/>
              <a:gd name="connsiteX7120" fmla="*/ 1522289 w 3981571"/>
              <a:gd name="connsiteY7120" fmla="*/ 516451 h 3248331"/>
              <a:gd name="connsiteX7121" fmla="*/ 1522289 w 3981571"/>
              <a:gd name="connsiteY7121" fmla="*/ 515683 h 3248331"/>
              <a:gd name="connsiteX7122" fmla="*/ 1527031 w 3981571"/>
              <a:gd name="connsiteY7122" fmla="*/ 515683 h 3248331"/>
              <a:gd name="connsiteX7123" fmla="*/ 1527031 w 3981571"/>
              <a:gd name="connsiteY7123" fmla="*/ 514916 h 3248331"/>
              <a:gd name="connsiteX7124" fmla="*/ 1527308 w 3981571"/>
              <a:gd name="connsiteY7124" fmla="*/ 514916 h 3248331"/>
              <a:gd name="connsiteX7125" fmla="*/ 1527308 w 3981571"/>
              <a:gd name="connsiteY7125" fmla="*/ 514148 h 3248331"/>
              <a:gd name="connsiteX7126" fmla="*/ 1529223 w 3981571"/>
              <a:gd name="connsiteY7126" fmla="*/ 514148 h 3248331"/>
              <a:gd name="connsiteX7127" fmla="*/ 1529223 w 3981571"/>
              <a:gd name="connsiteY7127" fmla="*/ 513381 h 3248331"/>
              <a:gd name="connsiteX7128" fmla="*/ 1529466 w 3981571"/>
              <a:gd name="connsiteY7128" fmla="*/ 513381 h 3248331"/>
              <a:gd name="connsiteX7129" fmla="*/ 1529466 w 3981571"/>
              <a:gd name="connsiteY7129" fmla="*/ 512613 h 3248331"/>
              <a:gd name="connsiteX7130" fmla="*/ 1530564 w 3981571"/>
              <a:gd name="connsiteY7130" fmla="*/ 512613 h 3248331"/>
              <a:gd name="connsiteX7131" fmla="*/ 1530564 w 3981571"/>
              <a:gd name="connsiteY7131" fmla="*/ 511846 h 3248331"/>
              <a:gd name="connsiteX7132" fmla="*/ 1531224 w 3981571"/>
              <a:gd name="connsiteY7132" fmla="*/ 511846 h 3248331"/>
              <a:gd name="connsiteX7133" fmla="*/ 1531224 w 3981571"/>
              <a:gd name="connsiteY7133" fmla="*/ 511078 h 3248331"/>
              <a:gd name="connsiteX7134" fmla="*/ 1535368 w 3981571"/>
              <a:gd name="connsiteY7134" fmla="*/ 511078 h 3248331"/>
              <a:gd name="connsiteX7135" fmla="*/ 1535368 w 3981571"/>
              <a:gd name="connsiteY7135" fmla="*/ 510311 h 3248331"/>
              <a:gd name="connsiteX7136" fmla="*/ 1537155 w 3981571"/>
              <a:gd name="connsiteY7136" fmla="*/ 510311 h 3248331"/>
              <a:gd name="connsiteX7137" fmla="*/ 1537155 w 3981571"/>
              <a:gd name="connsiteY7137" fmla="*/ 509543 h 3248331"/>
              <a:gd name="connsiteX7138" fmla="*/ 1537749 w 3981571"/>
              <a:gd name="connsiteY7138" fmla="*/ 509543 h 3248331"/>
              <a:gd name="connsiteX7139" fmla="*/ 1537749 w 3981571"/>
              <a:gd name="connsiteY7139" fmla="*/ 508776 h 3248331"/>
              <a:gd name="connsiteX7140" fmla="*/ 1539326 w 3981571"/>
              <a:gd name="connsiteY7140" fmla="*/ 508776 h 3248331"/>
              <a:gd name="connsiteX7141" fmla="*/ 1539326 w 3981571"/>
              <a:gd name="connsiteY7141" fmla="*/ 508008 h 3248331"/>
              <a:gd name="connsiteX7142" fmla="*/ 1540688 w 3981571"/>
              <a:gd name="connsiteY7142" fmla="*/ 508008 h 3248331"/>
              <a:gd name="connsiteX7143" fmla="*/ 1540688 w 3981571"/>
              <a:gd name="connsiteY7143" fmla="*/ 507241 h 3248331"/>
              <a:gd name="connsiteX7144" fmla="*/ 1541158 w 3981571"/>
              <a:gd name="connsiteY7144" fmla="*/ 507241 h 3248331"/>
              <a:gd name="connsiteX7145" fmla="*/ 1541158 w 3981571"/>
              <a:gd name="connsiteY7145" fmla="*/ 506473 h 3248331"/>
              <a:gd name="connsiteX7146" fmla="*/ 1541476 w 3981571"/>
              <a:gd name="connsiteY7146" fmla="*/ 506473 h 3248331"/>
              <a:gd name="connsiteX7147" fmla="*/ 1541476 w 3981571"/>
              <a:gd name="connsiteY7147" fmla="*/ 505706 h 3248331"/>
              <a:gd name="connsiteX7148" fmla="*/ 1542326 w 3981571"/>
              <a:gd name="connsiteY7148" fmla="*/ 505706 h 3248331"/>
              <a:gd name="connsiteX7149" fmla="*/ 1542326 w 3981571"/>
              <a:gd name="connsiteY7149" fmla="*/ 504939 h 3248331"/>
              <a:gd name="connsiteX7150" fmla="*/ 1542553 w 3981571"/>
              <a:gd name="connsiteY7150" fmla="*/ 504939 h 3248331"/>
              <a:gd name="connsiteX7151" fmla="*/ 1542553 w 3981571"/>
              <a:gd name="connsiteY7151" fmla="*/ 504171 h 3248331"/>
              <a:gd name="connsiteX7152" fmla="*/ 1543003 w 3981571"/>
              <a:gd name="connsiteY7152" fmla="*/ 504171 h 3248331"/>
              <a:gd name="connsiteX7153" fmla="*/ 1543003 w 3981571"/>
              <a:gd name="connsiteY7153" fmla="*/ 503404 h 3248331"/>
              <a:gd name="connsiteX7154" fmla="*/ 1545310 w 3981571"/>
              <a:gd name="connsiteY7154" fmla="*/ 503404 h 3248331"/>
              <a:gd name="connsiteX7155" fmla="*/ 1545310 w 3981571"/>
              <a:gd name="connsiteY7155" fmla="*/ 502636 h 3248331"/>
              <a:gd name="connsiteX7156" fmla="*/ 1545809 w 3981571"/>
              <a:gd name="connsiteY7156" fmla="*/ 502636 h 3248331"/>
              <a:gd name="connsiteX7157" fmla="*/ 1545809 w 3981571"/>
              <a:gd name="connsiteY7157" fmla="*/ 501869 h 3248331"/>
              <a:gd name="connsiteX7158" fmla="*/ 1547266 w 3981571"/>
              <a:gd name="connsiteY7158" fmla="*/ 501869 h 3248331"/>
              <a:gd name="connsiteX7159" fmla="*/ 1547266 w 3981571"/>
              <a:gd name="connsiteY7159" fmla="*/ 501101 h 3248331"/>
              <a:gd name="connsiteX7160" fmla="*/ 1549156 w 3981571"/>
              <a:gd name="connsiteY7160" fmla="*/ 501101 h 3248331"/>
              <a:gd name="connsiteX7161" fmla="*/ 1549156 w 3981571"/>
              <a:gd name="connsiteY7161" fmla="*/ 500334 h 3248331"/>
              <a:gd name="connsiteX7162" fmla="*/ 1549272 w 3981571"/>
              <a:gd name="connsiteY7162" fmla="*/ 500334 h 3248331"/>
              <a:gd name="connsiteX7163" fmla="*/ 1549272 w 3981571"/>
              <a:gd name="connsiteY7163" fmla="*/ 499566 h 3248331"/>
              <a:gd name="connsiteX7164" fmla="*/ 1549709 w 3981571"/>
              <a:gd name="connsiteY7164" fmla="*/ 499566 h 3248331"/>
              <a:gd name="connsiteX7165" fmla="*/ 1549709 w 3981571"/>
              <a:gd name="connsiteY7165" fmla="*/ 498799 h 3248331"/>
              <a:gd name="connsiteX7166" fmla="*/ 1550964 w 3981571"/>
              <a:gd name="connsiteY7166" fmla="*/ 498799 h 3248331"/>
              <a:gd name="connsiteX7167" fmla="*/ 1550964 w 3981571"/>
              <a:gd name="connsiteY7167" fmla="*/ 498031 h 3248331"/>
              <a:gd name="connsiteX7168" fmla="*/ 1551059 w 3981571"/>
              <a:gd name="connsiteY7168" fmla="*/ 498031 h 3248331"/>
              <a:gd name="connsiteX7169" fmla="*/ 1551059 w 3981571"/>
              <a:gd name="connsiteY7169" fmla="*/ 497264 h 3248331"/>
              <a:gd name="connsiteX7170" fmla="*/ 1552631 w 3981571"/>
              <a:gd name="connsiteY7170" fmla="*/ 497264 h 3248331"/>
              <a:gd name="connsiteX7171" fmla="*/ 1552631 w 3981571"/>
              <a:gd name="connsiteY7171" fmla="*/ 496496 h 3248331"/>
              <a:gd name="connsiteX7172" fmla="*/ 1552953 w 3981571"/>
              <a:gd name="connsiteY7172" fmla="*/ 496496 h 3248331"/>
              <a:gd name="connsiteX7173" fmla="*/ 1552953 w 3981571"/>
              <a:gd name="connsiteY7173" fmla="*/ 495729 h 3248331"/>
              <a:gd name="connsiteX7174" fmla="*/ 1556085 w 3981571"/>
              <a:gd name="connsiteY7174" fmla="*/ 495729 h 3248331"/>
              <a:gd name="connsiteX7175" fmla="*/ 1556085 w 3981571"/>
              <a:gd name="connsiteY7175" fmla="*/ 494961 h 3248331"/>
              <a:gd name="connsiteX7176" fmla="*/ 1556333 w 3981571"/>
              <a:gd name="connsiteY7176" fmla="*/ 494961 h 3248331"/>
              <a:gd name="connsiteX7177" fmla="*/ 1556333 w 3981571"/>
              <a:gd name="connsiteY7177" fmla="*/ 494194 h 3248331"/>
              <a:gd name="connsiteX7178" fmla="*/ 1556721 w 3981571"/>
              <a:gd name="connsiteY7178" fmla="*/ 494194 h 3248331"/>
              <a:gd name="connsiteX7179" fmla="*/ 1556721 w 3981571"/>
              <a:gd name="connsiteY7179" fmla="*/ 493426 h 3248331"/>
              <a:gd name="connsiteX7180" fmla="*/ 1557179 w 3981571"/>
              <a:gd name="connsiteY7180" fmla="*/ 493426 h 3248331"/>
              <a:gd name="connsiteX7181" fmla="*/ 1557179 w 3981571"/>
              <a:gd name="connsiteY7181" fmla="*/ 492659 h 3248331"/>
              <a:gd name="connsiteX7182" fmla="*/ 1558595 w 3981571"/>
              <a:gd name="connsiteY7182" fmla="*/ 492659 h 3248331"/>
              <a:gd name="connsiteX7183" fmla="*/ 1558595 w 3981571"/>
              <a:gd name="connsiteY7183" fmla="*/ 491891 h 3248331"/>
              <a:gd name="connsiteX7184" fmla="*/ 1559466 w 3981571"/>
              <a:gd name="connsiteY7184" fmla="*/ 491891 h 3248331"/>
              <a:gd name="connsiteX7185" fmla="*/ 1559466 w 3981571"/>
              <a:gd name="connsiteY7185" fmla="*/ 491124 h 3248331"/>
              <a:gd name="connsiteX7186" fmla="*/ 1559569 w 3981571"/>
              <a:gd name="connsiteY7186" fmla="*/ 491124 h 3248331"/>
              <a:gd name="connsiteX7187" fmla="*/ 1559569 w 3981571"/>
              <a:gd name="connsiteY7187" fmla="*/ 490356 h 3248331"/>
              <a:gd name="connsiteX7188" fmla="*/ 1559903 w 3981571"/>
              <a:gd name="connsiteY7188" fmla="*/ 490356 h 3248331"/>
              <a:gd name="connsiteX7189" fmla="*/ 1559903 w 3981571"/>
              <a:gd name="connsiteY7189" fmla="*/ 489589 h 3248331"/>
              <a:gd name="connsiteX7190" fmla="*/ 1560885 w 3981571"/>
              <a:gd name="connsiteY7190" fmla="*/ 489589 h 3248331"/>
              <a:gd name="connsiteX7191" fmla="*/ 1560885 w 3981571"/>
              <a:gd name="connsiteY7191" fmla="*/ 488821 h 3248331"/>
              <a:gd name="connsiteX7192" fmla="*/ 1560968 w 3981571"/>
              <a:gd name="connsiteY7192" fmla="*/ 488821 h 3248331"/>
              <a:gd name="connsiteX7193" fmla="*/ 1560968 w 3981571"/>
              <a:gd name="connsiteY7193" fmla="*/ 488054 h 3248331"/>
              <a:gd name="connsiteX7194" fmla="*/ 1563795 w 3981571"/>
              <a:gd name="connsiteY7194" fmla="*/ 488054 h 3248331"/>
              <a:gd name="connsiteX7195" fmla="*/ 1563795 w 3981571"/>
              <a:gd name="connsiteY7195" fmla="*/ 487286 h 3248331"/>
              <a:gd name="connsiteX7196" fmla="*/ 1565743 w 3981571"/>
              <a:gd name="connsiteY7196" fmla="*/ 487286 h 3248331"/>
              <a:gd name="connsiteX7197" fmla="*/ 1565743 w 3981571"/>
              <a:gd name="connsiteY7197" fmla="*/ 486523 h 3248331"/>
              <a:gd name="connsiteX7198" fmla="*/ 1566354 w 3981571"/>
              <a:gd name="connsiteY7198" fmla="*/ 486523 h 3248331"/>
              <a:gd name="connsiteX7199" fmla="*/ 1566354 w 3981571"/>
              <a:gd name="connsiteY7199" fmla="*/ 485756 h 3248331"/>
              <a:gd name="connsiteX7200" fmla="*/ 1566411 w 3981571"/>
              <a:gd name="connsiteY7200" fmla="*/ 485756 h 3248331"/>
              <a:gd name="connsiteX7201" fmla="*/ 1566411 w 3981571"/>
              <a:gd name="connsiteY7201" fmla="*/ 484988 h 3248331"/>
              <a:gd name="connsiteX7202" fmla="*/ 1566853 w 3981571"/>
              <a:gd name="connsiteY7202" fmla="*/ 484988 h 3248331"/>
              <a:gd name="connsiteX7203" fmla="*/ 1566853 w 3981571"/>
              <a:gd name="connsiteY7203" fmla="*/ 484217 h 3248331"/>
              <a:gd name="connsiteX7204" fmla="*/ 1566977 w 3981571"/>
              <a:gd name="connsiteY7204" fmla="*/ 484217 h 3248331"/>
              <a:gd name="connsiteX7205" fmla="*/ 1566977 w 3981571"/>
              <a:gd name="connsiteY7205" fmla="*/ 483453 h 3248331"/>
              <a:gd name="connsiteX7206" fmla="*/ 1567026 w 3981571"/>
              <a:gd name="connsiteY7206" fmla="*/ 483453 h 3248331"/>
              <a:gd name="connsiteX7207" fmla="*/ 1567026 w 3981571"/>
              <a:gd name="connsiteY7207" fmla="*/ 482686 h 3248331"/>
              <a:gd name="connsiteX7208" fmla="*/ 1567051 w 3981571"/>
              <a:gd name="connsiteY7208" fmla="*/ 482686 h 3248331"/>
              <a:gd name="connsiteX7209" fmla="*/ 1567051 w 3981571"/>
              <a:gd name="connsiteY7209" fmla="*/ 481918 h 3248331"/>
              <a:gd name="connsiteX7210" fmla="*/ 1568632 w 3981571"/>
              <a:gd name="connsiteY7210" fmla="*/ 481918 h 3248331"/>
              <a:gd name="connsiteX7211" fmla="*/ 1568632 w 3981571"/>
              <a:gd name="connsiteY7211" fmla="*/ 481151 h 3248331"/>
              <a:gd name="connsiteX7212" fmla="*/ 1569453 w 3981571"/>
              <a:gd name="connsiteY7212" fmla="*/ 481151 h 3248331"/>
              <a:gd name="connsiteX7213" fmla="*/ 1569453 w 3981571"/>
              <a:gd name="connsiteY7213" fmla="*/ 480383 h 3248331"/>
              <a:gd name="connsiteX7214" fmla="*/ 1569482 w 3981571"/>
              <a:gd name="connsiteY7214" fmla="*/ 480383 h 3248331"/>
              <a:gd name="connsiteX7215" fmla="*/ 1569482 w 3981571"/>
              <a:gd name="connsiteY7215" fmla="*/ 479616 h 3248331"/>
              <a:gd name="connsiteX7216" fmla="*/ 1569482 w 3981571"/>
              <a:gd name="connsiteY7216" fmla="*/ 479616 h 3248331"/>
              <a:gd name="connsiteX7217" fmla="*/ 1569482 w 3981571"/>
              <a:gd name="connsiteY7217" fmla="*/ 478848 h 3248331"/>
              <a:gd name="connsiteX7218" fmla="*/ 1570505 w 3981571"/>
              <a:gd name="connsiteY7218" fmla="*/ 478848 h 3248331"/>
              <a:gd name="connsiteX7219" fmla="*/ 1570505 w 3981571"/>
              <a:gd name="connsiteY7219" fmla="*/ 478081 h 3248331"/>
              <a:gd name="connsiteX7220" fmla="*/ 1571673 w 3981571"/>
              <a:gd name="connsiteY7220" fmla="*/ 478081 h 3248331"/>
              <a:gd name="connsiteX7221" fmla="*/ 1571673 w 3981571"/>
              <a:gd name="connsiteY7221" fmla="*/ 477313 h 3248331"/>
              <a:gd name="connsiteX7222" fmla="*/ 1572049 w 3981571"/>
              <a:gd name="connsiteY7222" fmla="*/ 477313 h 3248331"/>
              <a:gd name="connsiteX7223" fmla="*/ 1572049 w 3981571"/>
              <a:gd name="connsiteY7223" fmla="*/ 476546 h 3248331"/>
              <a:gd name="connsiteX7224" fmla="*/ 1573143 w 3981571"/>
              <a:gd name="connsiteY7224" fmla="*/ 476546 h 3248331"/>
              <a:gd name="connsiteX7225" fmla="*/ 1573143 w 3981571"/>
              <a:gd name="connsiteY7225" fmla="*/ 475778 h 3248331"/>
              <a:gd name="connsiteX7226" fmla="*/ 1574372 w 3981571"/>
              <a:gd name="connsiteY7226" fmla="*/ 475778 h 3248331"/>
              <a:gd name="connsiteX7227" fmla="*/ 1574372 w 3981571"/>
              <a:gd name="connsiteY7227" fmla="*/ 475011 h 3248331"/>
              <a:gd name="connsiteX7228" fmla="*/ 1575288 w 3981571"/>
              <a:gd name="connsiteY7228" fmla="*/ 475011 h 3248331"/>
              <a:gd name="connsiteX7229" fmla="*/ 1575288 w 3981571"/>
              <a:gd name="connsiteY7229" fmla="*/ 474243 h 3248331"/>
              <a:gd name="connsiteX7230" fmla="*/ 1575928 w 3981571"/>
              <a:gd name="connsiteY7230" fmla="*/ 474243 h 3248331"/>
              <a:gd name="connsiteX7231" fmla="*/ 1575928 w 3981571"/>
              <a:gd name="connsiteY7231" fmla="*/ 473476 h 3248331"/>
              <a:gd name="connsiteX7232" fmla="*/ 1576667 w 3981571"/>
              <a:gd name="connsiteY7232" fmla="*/ 473476 h 3248331"/>
              <a:gd name="connsiteX7233" fmla="*/ 1576667 w 3981571"/>
              <a:gd name="connsiteY7233" fmla="*/ 472709 h 3248331"/>
              <a:gd name="connsiteX7234" fmla="*/ 1576960 w 3981571"/>
              <a:gd name="connsiteY7234" fmla="*/ 472709 h 3248331"/>
              <a:gd name="connsiteX7235" fmla="*/ 1576960 w 3981571"/>
              <a:gd name="connsiteY7235" fmla="*/ 471941 h 3248331"/>
              <a:gd name="connsiteX7236" fmla="*/ 1579176 w 3981571"/>
              <a:gd name="connsiteY7236" fmla="*/ 471941 h 3248331"/>
              <a:gd name="connsiteX7237" fmla="*/ 1579176 w 3981571"/>
              <a:gd name="connsiteY7237" fmla="*/ 471174 h 3248331"/>
              <a:gd name="connsiteX7238" fmla="*/ 1579828 w 3981571"/>
              <a:gd name="connsiteY7238" fmla="*/ 471174 h 3248331"/>
              <a:gd name="connsiteX7239" fmla="*/ 1579828 w 3981571"/>
              <a:gd name="connsiteY7239" fmla="*/ 470406 h 3248331"/>
              <a:gd name="connsiteX7240" fmla="*/ 1580212 w 3981571"/>
              <a:gd name="connsiteY7240" fmla="*/ 470406 h 3248331"/>
              <a:gd name="connsiteX7241" fmla="*/ 1580212 w 3981571"/>
              <a:gd name="connsiteY7241" fmla="*/ 469639 h 3248331"/>
              <a:gd name="connsiteX7242" fmla="*/ 1581434 w 3981571"/>
              <a:gd name="connsiteY7242" fmla="*/ 469639 h 3248331"/>
              <a:gd name="connsiteX7243" fmla="*/ 1581434 w 3981571"/>
              <a:gd name="connsiteY7243" fmla="*/ 468871 h 3248331"/>
              <a:gd name="connsiteX7244" fmla="*/ 1584471 w 3981571"/>
              <a:gd name="connsiteY7244" fmla="*/ 468871 h 3248331"/>
              <a:gd name="connsiteX7245" fmla="*/ 1584471 w 3981571"/>
              <a:gd name="connsiteY7245" fmla="*/ 468104 h 3248331"/>
              <a:gd name="connsiteX7246" fmla="*/ 1588330 w 3981571"/>
              <a:gd name="connsiteY7246" fmla="*/ 468104 h 3248331"/>
              <a:gd name="connsiteX7247" fmla="*/ 1588330 w 3981571"/>
              <a:gd name="connsiteY7247" fmla="*/ 467336 h 3248331"/>
              <a:gd name="connsiteX7248" fmla="*/ 1588491 w 3981571"/>
              <a:gd name="connsiteY7248" fmla="*/ 467336 h 3248331"/>
              <a:gd name="connsiteX7249" fmla="*/ 1588491 w 3981571"/>
              <a:gd name="connsiteY7249" fmla="*/ 466569 h 3248331"/>
              <a:gd name="connsiteX7250" fmla="*/ 1589060 w 3981571"/>
              <a:gd name="connsiteY7250" fmla="*/ 466569 h 3248331"/>
              <a:gd name="connsiteX7251" fmla="*/ 1589060 w 3981571"/>
              <a:gd name="connsiteY7251" fmla="*/ 465801 h 3248331"/>
              <a:gd name="connsiteX7252" fmla="*/ 1589180 w 3981571"/>
              <a:gd name="connsiteY7252" fmla="*/ 465801 h 3248331"/>
              <a:gd name="connsiteX7253" fmla="*/ 1589180 w 3981571"/>
              <a:gd name="connsiteY7253" fmla="*/ 465034 h 3248331"/>
              <a:gd name="connsiteX7254" fmla="*/ 1591458 w 3981571"/>
              <a:gd name="connsiteY7254" fmla="*/ 465034 h 3248331"/>
              <a:gd name="connsiteX7255" fmla="*/ 1591458 w 3981571"/>
              <a:gd name="connsiteY7255" fmla="*/ 464266 h 3248331"/>
              <a:gd name="connsiteX7256" fmla="*/ 1591504 w 3981571"/>
              <a:gd name="connsiteY7256" fmla="*/ 464266 h 3248331"/>
              <a:gd name="connsiteX7257" fmla="*/ 1591504 w 3981571"/>
              <a:gd name="connsiteY7257" fmla="*/ 463499 h 3248331"/>
              <a:gd name="connsiteX7258" fmla="*/ 1592362 w 3981571"/>
              <a:gd name="connsiteY7258" fmla="*/ 463499 h 3248331"/>
              <a:gd name="connsiteX7259" fmla="*/ 1592362 w 3981571"/>
              <a:gd name="connsiteY7259" fmla="*/ 462731 h 3248331"/>
              <a:gd name="connsiteX7260" fmla="*/ 1593216 w 3981571"/>
              <a:gd name="connsiteY7260" fmla="*/ 462731 h 3248331"/>
              <a:gd name="connsiteX7261" fmla="*/ 1593216 w 3981571"/>
              <a:gd name="connsiteY7261" fmla="*/ 461964 h 3248331"/>
              <a:gd name="connsiteX7262" fmla="*/ 1594421 w 3981571"/>
              <a:gd name="connsiteY7262" fmla="*/ 461964 h 3248331"/>
              <a:gd name="connsiteX7263" fmla="*/ 1594421 w 3981571"/>
              <a:gd name="connsiteY7263" fmla="*/ 461196 h 3248331"/>
              <a:gd name="connsiteX7264" fmla="*/ 1594566 w 3981571"/>
              <a:gd name="connsiteY7264" fmla="*/ 461196 h 3248331"/>
              <a:gd name="connsiteX7265" fmla="*/ 1594566 w 3981571"/>
              <a:gd name="connsiteY7265" fmla="*/ 460429 h 3248331"/>
              <a:gd name="connsiteX7266" fmla="*/ 1596270 w 3981571"/>
              <a:gd name="connsiteY7266" fmla="*/ 460429 h 3248331"/>
              <a:gd name="connsiteX7267" fmla="*/ 1596270 w 3981571"/>
              <a:gd name="connsiteY7267" fmla="*/ 459661 h 3248331"/>
              <a:gd name="connsiteX7268" fmla="*/ 1597005 w 3981571"/>
              <a:gd name="connsiteY7268" fmla="*/ 459661 h 3248331"/>
              <a:gd name="connsiteX7269" fmla="*/ 1597005 w 3981571"/>
              <a:gd name="connsiteY7269" fmla="*/ 458894 h 3248331"/>
              <a:gd name="connsiteX7270" fmla="*/ 1597319 w 3981571"/>
              <a:gd name="connsiteY7270" fmla="*/ 458894 h 3248331"/>
              <a:gd name="connsiteX7271" fmla="*/ 1597319 w 3981571"/>
              <a:gd name="connsiteY7271" fmla="*/ 458126 h 3248331"/>
              <a:gd name="connsiteX7272" fmla="*/ 1597558 w 3981571"/>
              <a:gd name="connsiteY7272" fmla="*/ 458126 h 3248331"/>
              <a:gd name="connsiteX7273" fmla="*/ 1597558 w 3981571"/>
              <a:gd name="connsiteY7273" fmla="*/ 457359 h 3248331"/>
              <a:gd name="connsiteX7274" fmla="*/ 1600946 w 3981571"/>
              <a:gd name="connsiteY7274" fmla="*/ 457359 h 3248331"/>
              <a:gd name="connsiteX7275" fmla="*/ 1600946 w 3981571"/>
              <a:gd name="connsiteY7275" fmla="*/ 456591 h 3248331"/>
              <a:gd name="connsiteX7276" fmla="*/ 1602886 w 3981571"/>
              <a:gd name="connsiteY7276" fmla="*/ 456591 h 3248331"/>
              <a:gd name="connsiteX7277" fmla="*/ 1602886 w 3981571"/>
              <a:gd name="connsiteY7277" fmla="*/ 455824 h 3248331"/>
              <a:gd name="connsiteX7278" fmla="*/ 1603133 w 3981571"/>
              <a:gd name="connsiteY7278" fmla="*/ 455824 h 3248331"/>
              <a:gd name="connsiteX7279" fmla="*/ 1603133 w 3981571"/>
              <a:gd name="connsiteY7279" fmla="*/ 455056 h 3248331"/>
              <a:gd name="connsiteX7280" fmla="*/ 1605251 w 3981571"/>
              <a:gd name="connsiteY7280" fmla="*/ 455056 h 3248331"/>
              <a:gd name="connsiteX7281" fmla="*/ 1605251 w 3981571"/>
              <a:gd name="connsiteY7281" fmla="*/ 454293 h 3248331"/>
              <a:gd name="connsiteX7282" fmla="*/ 1609002 w 3981571"/>
              <a:gd name="connsiteY7282" fmla="*/ 454293 h 3248331"/>
              <a:gd name="connsiteX7283" fmla="*/ 1609002 w 3981571"/>
              <a:gd name="connsiteY7283" fmla="*/ 453526 h 3248331"/>
              <a:gd name="connsiteX7284" fmla="*/ 1609151 w 3981571"/>
              <a:gd name="connsiteY7284" fmla="*/ 453526 h 3248331"/>
              <a:gd name="connsiteX7285" fmla="*/ 1609151 w 3981571"/>
              <a:gd name="connsiteY7285" fmla="*/ 452754 h 3248331"/>
              <a:gd name="connsiteX7286" fmla="*/ 1609407 w 3981571"/>
              <a:gd name="connsiteY7286" fmla="*/ 452754 h 3248331"/>
              <a:gd name="connsiteX7287" fmla="*/ 1609407 w 3981571"/>
              <a:gd name="connsiteY7287" fmla="*/ 451987 h 3248331"/>
              <a:gd name="connsiteX7288" fmla="*/ 1609774 w 3981571"/>
              <a:gd name="connsiteY7288" fmla="*/ 451987 h 3248331"/>
              <a:gd name="connsiteX7289" fmla="*/ 1609774 w 3981571"/>
              <a:gd name="connsiteY7289" fmla="*/ 451223 h 3248331"/>
              <a:gd name="connsiteX7290" fmla="*/ 1610050 w 3981571"/>
              <a:gd name="connsiteY7290" fmla="*/ 451223 h 3248331"/>
              <a:gd name="connsiteX7291" fmla="*/ 1610050 w 3981571"/>
              <a:gd name="connsiteY7291" fmla="*/ 450456 h 3248331"/>
              <a:gd name="connsiteX7292" fmla="*/ 1610991 w 3981571"/>
              <a:gd name="connsiteY7292" fmla="*/ 450456 h 3248331"/>
              <a:gd name="connsiteX7293" fmla="*/ 1610991 w 3981571"/>
              <a:gd name="connsiteY7293" fmla="*/ 449688 h 3248331"/>
              <a:gd name="connsiteX7294" fmla="*/ 1612031 w 3981571"/>
              <a:gd name="connsiteY7294" fmla="*/ 449688 h 3248331"/>
              <a:gd name="connsiteX7295" fmla="*/ 1612031 w 3981571"/>
              <a:gd name="connsiteY7295" fmla="*/ 448921 h 3248331"/>
              <a:gd name="connsiteX7296" fmla="*/ 1612927 w 3981571"/>
              <a:gd name="connsiteY7296" fmla="*/ 448921 h 3248331"/>
              <a:gd name="connsiteX7297" fmla="*/ 1612927 w 3981571"/>
              <a:gd name="connsiteY7297" fmla="*/ 448153 h 3248331"/>
              <a:gd name="connsiteX7298" fmla="*/ 1613162 w 3981571"/>
              <a:gd name="connsiteY7298" fmla="*/ 448153 h 3248331"/>
              <a:gd name="connsiteX7299" fmla="*/ 1613162 w 3981571"/>
              <a:gd name="connsiteY7299" fmla="*/ 447386 h 3248331"/>
              <a:gd name="connsiteX7300" fmla="*/ 1614718 w 3981571"/>
              <a:gd name="connsiteY7300" fmla="*/ 447386 h 3248331"/>
              <a:gd name="connsiteX7301" fmla="*/ 1614718 w 3981571"/>
              <a:gd name="connsiteY7301" fmla="*/ 446618 h 3248331"/>
              <a:gd name="connsiteX7302" fmla="*/ 1616385 w 3981571"/>
              <a:gd name="connsiteY7302" fmla="*/ 446618 h 3248331"/>
              <a:gd name="connsiteX7303" fmla="*/ 1616385 w 3981571"/>
              <a:gd name="connsiteY7303" fmla="*/ 445851 h 3248331"/>
              <a:gd name="connsiteX7304" fmla="*/ 1617017 w 3981571"/>
              <a:gd name="connsiteY7304" fmla="*/ 445851 h 3248331"/>
              <a:gd name="connsiteX7305" fmla="*/ 1617017 w 3981571"/>
              <a:gd name="connsiteY7305" fmla="*/ 445083 h 3248331"/>
              <a:gd name="connsiteX7306" fmla="*/ 1621387 w 3981571"/>
              <a:gd name="connsiteY7306" fmla="*/ 445083 h 3248331"/>
              <a:gd name="connsiteX7307" fmla="*/ 1621387 w 3981571"/>
              <a:gd name="connsiteY7307" fmla="*/ 444316 h 3248331"/>
              <a:gd name="connsiteX7308" fmla="*/ 1621936 w 3981571"/>
              <a:gd name="connsiteY7308" fmla="*/ 444316 h 3248331"/>
              <a:gd name="connsiteX7309" fmla="*/ 1621936 w 3981571"/>
              <a:gd name="connsiteY7309" fmla="*/ 443548 h 3248331"/>
              <a:gd name="connsiteX7310" fmla="*/ 1622370 w 3981571"/>
              <a:gd name="connsiteY7310" fmla="*/ 443548 h 3248331"/>
              <a:gd name="connsiteX7311" fmla="*/ 1622370 w 3981571"/>
              <a:gd name="connsiteY7311" fmla="*/ 442781 h 3248331"/>
              <a:gd name="connsiteX7312" fmla="*/ 1622844 w 3981571"/>
              <a:gd name="connsiteY7312" fmla="*/ 442781 h 3248331"/>
              <a:gd name="connsiteX7313" fmla="*/ 1622844 w 3981571"/>
              <a:gd name="connsiteY7313" fmla="*/ 442013 h 3248331"/>
              <a:gd name="connsiteX7314" fmla="*/ 1623162 w 3981571"/>
              <a:gd name="connsiteY7314" fmla="*/ 442013 h 3248331"/>
              <a:gd name="connsiteX7315" fmla="*/ 1623162 w 3981571"/>
              <a:gd name="connsiteY7315" fmla="*/ 441246 h 3248331"/>
              <a:gd name="connsiteX7316" fmla="*/ 1625271 w 3981571"/>
              <a:gd name="connsiteY7316" fmla="*/ 441246 h 3248331"/>
              <a:gd name="connsiteX7317" fmla="*/ 1625271 w 3981571"/>
              <a:gd name="connsiteY7317" fmla="*/ 440478 h 3248331"/>
              <a:gd name="connsiteX7318" fmla="*/ 1625626 w 3981571"/>
              <a:gd name="connsiteY7318" fmla="*/ 440478 h 3248331"/>
              <a:gd name="connsiteX7319" fmla="*/ 1625626 w 3981571"/>
              <a:gd name="connsiteY7319" fmla="*/ 439711 h 3248331"/>
              <a:gd name="connsiteX7320" fmla="*/ 1626905 w 3981571"/>
              <a:gd name="connsiteY7320" fmla="*/ 439711 h 3248331"/>
              <a:gd name="connsiteX7321" fmla="*/ 1626905 w 3981571"/>
              <a:gd name="connsiteY7321" fmla="*/ 438943 h 3248331"/>
              <a:gd name="connsiteX7322" fmla="*/ 1629274 w 3981571"/>
              <a:gd name="connsiteY7322" fmla="*/ 438943 h 3248331"/>
              <a:gd name="connsiteX7323" fmla="*/ 1629274 w 3981571"/>
              <a:gd name="connsiteY7323" fmla="*/ 438176 h 3248331"/>
              <a:gd name="connsiteX7324" fmla="*/ 1631181 w 3981571"/>
              <a:gd name="connsiteY7324" fmla="*/ 438176 h 3248331"/>
              <a:gd name="connsiteX7325" fmla="*/ 1631181 w 3981571"/>
              <a:gd name="connsiteY7325" fmla="*/ 437409 h 3248331"/>
              <a:gd name="connsiteX7326" fmla="*/ 1631746 w 3981571"/>
              <a:gd name="connsiteY7326" fmla="*/ 437409 h 3248331"/>
              <a:gd name="connsiteX7327" fmla="*/ 1631746 w 3981571"/>
              <a:gd name="connsiteY7327" fmla="*/ 436641 h 3248331"/>
              <a:gd name="connsiteX7328" fmla="*/ 1631953 w 3981571"/>
              <a:gd name="connsiteY7328" fmla="*/ 436641 h 3248331"/>
              <a:gd name="connsiteX7329" fmla="*/ 1631953 w 3981571"/>
              <a:gd name="connsiteY7329" fmla="*/ 435874 h 3248331"/>
              <a:gd name="connsiteX7330" fmla="*/ 1634536 w 3981571"/>
              <a:gd name="connsiteY7330" fmla="*/ 435874 h 3248331"/>
              <a:gd name="connsiteX7331" fmla="*/ 1634536 w 3981571"/>
              <a:gd name="connsiteY7331" fmla="*/ 435106 h 3248331"/>
              <a:gd name="connsiteX7332" fmla="*/ 1636055 w 3981571"/>
              <a:gd name="connsiteY7332" fmla="*/ 435106 h 3248331"/>
              <a:gd name="connsiteX7333" fmla="*/ 1636055 w 3981571"/>
              <a:gd name="connsiteY7333" fmla="*/ 434339 h 3248331"/>
              <a:gd name="connsiteX7334" fmla="*/ 1636554 w 3981571"/>
              <a:gd name="connsiteY7334" fmla="*/ 434339 h 3248331"/>
              <a:gd name="connsiteX7335" fmla="*/ 1636554 w 3981571"/>
              <a:gd name="connsiteY7335" fmla="*/ 433571 h 3248331"/>
              <a:gd name="connsiteX7336" fmla="*/ 1638618 w 3981571"/>
              <a:gd name="connsiteY7336" fmla="*/ 433571 h 3248331"/>
              <a:gd name="connsiteX7337" fmla="*/ 1638618 w 3981571"/>
              <a:gd name="connsiteY7337" fmla="*/ 432804 h 3248331"/>
              <a:gd name="connsiteX7338" fmla="*/ 1639047 w 3981571"/>
              <a:gd name="connsiteY7338" fmla="*/ 432804 h 3248331"/>
              <a:gd name="connsiteX7339" fmla="*/ 1639047 w 3981571"/>
              <a:gd name="connsiteY7339" fmla="*/ 432036 h 3248331"/>
              <a:gd name="connsiteX7340" fmla="*/ 1639389 w 3981571"/>
              <a:gd name="connsiteY7340" fmla="*/ 432036 h 3248331"/>
              <a:gd name="connsiteX7341" fmla="*/ 1639389 w 3981571"/>
              <a:gd name="connsiteY7341" fmla="*/ 431269 h 3248331"/>
              <a:gd name="connsiteX7342" fmla="*/ 1639942 w 3981571"/>
              <a:gd name="connsiteY7342" fmla="*/ 431269 h 3248331"/>
              <a:gd name="connsiteX7343" fmla="*/ 1639942 w 3981571"/>
              <a:gd name="connsiteY7343" fmla="*/ 430501 h 3248331"/>
              <a:gd name="connsiteX7344" fmla="*/ 1641098 w 3981571"/>
              <a:gd name="connsiteY7344" fmla="*/ 430501 h 3248331"/>
              <a:gd name="connsiteX7345" fmla="*/ 1641098 w 3981571"/>
              <a:gd name="connsiteY7345" fmla="*/ 429734 h 3248331"/>
              <a:gd name="connsiteX7346" fmla="*/ 1642811 w 3981571"/>
              <a:gd name="connsiteY7346" fmla="*/ 429734 h 3248331"/>
              <a:gd name="connsiteX7347" fmla="*/ 1642811 w 3981571"/>
              <a:gd name="connsiteY7347" fmla="*/ 428966 h 3248331"/>
              <a:gd name="connsiteX7348" fmla="*/ 1643310 w 3981571"/>
              <a:gd name="connsiteY7348" fmla="*/ 428966 h 3248331"/>
              <a:gd name="connsiteX7349" fmla="*/ 1643310 w 3981571"/>
              <a:gd name="connsiteY7349" fmla="*/ 428199 h 3248331"/>
              <a:gd name="connsiteX7350" fmla="*/ 1643586 w 3981571"/>
              <a:gd name="connsiteY7350" fmla="*/ 428199 h 3248331"/>
              <a:gd name="connsiteX7351" fmla="*/ 1643586 w 3981571"/>
              <a:gd name="connsiteY7351" fmla="*/ 427431 h 3248331"/>
              <a:gd name="connsiteX7352" fmla="*/ 1644482 w 3981571"/>
              <a:gd name="connsiteY7352" fmla="*/ 427431 h 3248331"/>
              <a:gd name="connsiteX7353" fmla="*/ 1644482 w 3981571"/>
              <a:gd name="connsiteY7353" fmla="*/ 426664 h 3248331"/>
              <a:gd name="connsiteX7354" fmla="*/ 1645427 w 3981571"/>
              <a:gd name="connsiteY7354" fmla="*/ 426664 h 3248331"/>
              <a:gd name="connsiteX7355" fmla="*/ 1645427 w 3981571"/>
              <a:gd name="connsiteY7355" fmla="*/ 425896 h 3248331"/>
              <a:gd name="connsiteX7356" fmla="*/ 1646224 w 3981571"/>
              <a:gd name="connsiteY7356" fmla="*/ 425896 h 3248331"/>
              <a:gd name="connsiteX7357" fmla="*/ 1646224 w 3981571"/>
              <a:gd name="connsiteY7357" fmla="*/ 425129 h 3248331"/>
              <a:gd name="connsiteX7358" fmla="*/ 1647305 w 3981571"/>
              <a:gd name="connsiteY7358" fmla="*/ 425129 h 3248331"/>
              <a:gd name="connsiteX7359" fmla="*/ 1647305 w 3981571"/>
              <a:gd name="connsiteY7359" fmla="*/ 424361 h 3248331"/>
              <a:gd name="connsiteX7360" fmla="*/ 1648436 w 3981571"/>
              <a:gd name="connsiteY7360" fmla="*/ 424361 h 3248331"/>
              <a:gd name="connsiteX7361" fmla="*/ 1648436 w 3981571"/>
              <a:gd name="connsiteY7361" fmla="*/ 423594 h 3248331"/>
              <a:gd name="connsiteX7362" fmla="*/ 1650986 w 3981571"/>
              <a:gd name="connsiteY7362" fmla="*/ 423594 h 3248331"/>
              <a:gd name="connsiteX7363" fmla="*/ 1650986 w 3981571"/>
              <a:gd name="connsiteY7363" fmla="*/ 422826 h 3248331"/>
              <a:gd name="connsiteX7364" fmla="*/ 1653046 w 3981571"/>
              <a:gd name="connsiteY7364" fmla="*/ 422826 h 3248331"/>
              <a:gd name="connsiteX7365" fmla="*/ 1653046 w 3981571"/>
              <a:gd name="connsiteY7365" fmla="*/ 422063 h 3248331"/>
              <a:gd name="connsiteX7366" fmla="*/ 1653268 w 3981571"/>
              <a:gd name="connsiteY7366" fmla="*/ 422063 h 3248331"/>
              <a:gd name="connsiteX7367" fmla="*/ 1653268 w 3981571"/>
              <a:gd name="connsiteY7367" fmla="*/ 421291 h 3248331"/>
              <a:gd name="connsiteX7368" fmla="*/ 1655282 w 3981571"/>
              <a:gd name="connsiteY7368" fmla="*/ 421291 h 3248331"/>
              <a:gd name="connsiteX7369" fmla="*/ 1655282 w 3981571"/>
              <a:gd name="connsiteY7369" fmla="*/ 420524 h 3248331"/>
              <a:gd name="connsiteX7370" fmla="*/ 1655489 w 3981571"/>
              <a:gd name="connsiteY7370" fmla="*/ 420524 h 3248331"/>
              <a:gd name="connsiteX7371" fmla="*/ 1655489 w 3981571"/>
              <a:gd name="connsiteY7371" fmla="*/ 419756 h 3248331"/>
              <a:gd name="connsiteX7372" fmla="*/ 1656215 w 3981571"/>
              <a:gd name="connsiteY7372" fmla="*/ 419756 h 3248331"/>
              <a:gd name="connsiteX7373" fmla="*/ 1656215 w 3981571"/>
              <a:gd name="connsiteY7373" fmla="*/ 418993 h 3248331"/>
              <a:gd name="connsiteX7374" fmla="*/ 1656285 w 3981571"/>
              <a:gd name="connsiteY7374" fmla="*/ 418993 h 3248331"/>
              <a:gd name="connsiteX7375" fmla="*/ 1656285 w 3981571"/>
              <a:gd name="connsiteY7375" fmla="*/ 418226 h 3248331"/>
              <a:gd name="connsiteX7376" fmla="*/ 1658992 w 3981571"/>
              <a:gd name="connsiteY7376" fmla="*/ 418226 h 3248331"/>
              <a:gd name="connsiteX7377" fmla="*/ 1658992 w 3981571"/>
              <a:gd name="connsiteY7377" fmla="*/ 417458 h 3248331"/>
              <a:gd name="connsiteX7378" fmla="*/ 1660202 w 3981571"/>
              <a:gd name="connsiteY7378" fmla="*/ 417458 h 3248331"/>
              <a:gd name="connsiteX7379" fmla="*/ 1660202 w 3981571"/>
              <a:gd name="connsiteY7379" fmla="*/ 416691 h 3248331"/>
              <a:gd name="connsiteX7380" fmla="*/ 1663730 w 3981571"/>
              <a:gd name="connsiteY7380" fmla="*/ 416691 h 3248331"/>
              <a:gd name="connsiteX7381" fmla="*/ 1663730 w 3981571"/>
              <a:gd name="connsiteY7381" fmla="*/ 415923 h 3248331"/>
              <a:gd name="connsiteX7382" fmla="*/ 1665229 w 3981571"/>
              <a:gd name="connsiteY7382" fmla="*/ 415923 h 3248331"/>
              <a:gd name="connsiteX7383" fmla="*/ 1665229 w 3981571"/>
              <a:gd name="connsiteY7383" fmla="*/ 415156 h 3248331"/>
              <a:gd name="connsiteX7384" fmla="*/ 1666747 w 3981571"/>
              <a:gd name="connsiteY7384" fmla="*/ 415156 h 3248331"/>
              <a:gd name="connsiteX7385" fmla="*/ 1666747 w 3981571"/>
              <a:gd name="connsiteY7385" fmla="*/ 414388 h 3248331"/>
              <a:gd name="connsiteX7386" fmla="*/ 1667193 w 3981571"/>
              <a:gd name="connsiteY7386" fmla="*/ 414388 h 3248331"/>
              <a:gd name="connsiteX7387" fmla="*/ 1667193 w 3981571"/>
              <a:gd name="connsiteY7387" fmla="*/ 413621 h 3248331"/>
              <a:gd name="connsiteX7388" fmla="*/ 1667890 w 3981571"/>
              <a:gd name="connsiteY7388" fmla="*/ 413621 h 3248331"/>
              <a:gd name="connsiteX7389" fmla="*/ 1667890 w 3981571"/>
              <a:gd name="connsiteY7389" fmla="*/ 412853 h 3248331"/>
              <a:gd name="connsiteX7390" fmla="*/ 1667961 w 3981571"/>
              <a:gd name="connsiteY7390" fmla="*/ 412853 h 3248331"/>
              <a:gd name="connsiteX7391" fmla="*/ 1667961 w 3981571"/>
              <a:gd name="connsiteY7391" fmla="*/ 412086 h 3248331"/>
              <a:gd name="connsiteX7392" fmla="*/ 1669875 w 3981571"/>
              <a:gd name="connsiteY7392" fmla="*/ 412086 h 3248331"/>
              <a:gd name="connsiteX7393" fmla="*/ 1669875 w 3981571"/>
              <a:gd name="connsiteY7393" fmla="*/ 411318 h 3248331"/>
              <a:gd name="connsiteX7394" fmla="*/ 1671019 w 3981571"/>
              <a:gd name="connsiteY7394" fmla="*/ 411318 h 3248331"/>
              <a:gd name="connsiteX7395" fmla="*/ 1671019 w 3981571"/>
              <a:gd name="connsiteY7395" fmla="*/ 410551 h 3248331"/>
              <a:gd name="connsiteX7396" fmla="*/ 1672141 w 3981571"/>
              <a:gd name="connsiteY7396" fmla="*/ 410551 h 3248331"/>
              <a:gd name="connsiteX7397" fmla="*/ 1672141 w 3981571"/>
              <a:gd name="connsiteY7397" fmla="*/ 409783 h 3248331"/>
              <a:gd name="connsiteX7398" fmla="*/ 1672207 w 3981571"/>
              <a:gd name="connsiteY7398" fmla="*/ 409783 h 3248331"/>
              <a:gd name="connsiteX7399" fmla="*/ 1672207 w 3981571"/>
              <a:gd name="connsiteY7399" fmla="*/ 409016 h 3248331"/>
              <a:gd name="connsiteX7400" fmla="*/ 1673751 w 3981571"/>
              <a:gd name="connsiteY7400" fmla="*/ 409016 h 3248331"/>
              <a:gd name="connsiteX7401" fmla="*/ 1673751 w 3981571"/>
              <a:gd name="connsiteY7401" fmla="*/ 408248 h 3248331"/>
              <a:gd name="connsiteX7402" fmla="*/ 1673800 w 3981571"/>
              <a:gd name="connsiteY7402" fmla="*/ 408248 h 3248331"/>
              <a:gd name="connsiteX7403" fmla="*/ 1673800 w 3981571"/>
              <a:gd name="connsiteY7403" fmla="*/ 407481 h 3248331"/>
              <a:gd name="connsiteX7404" fmla="*/ 1674130 w 3981571"/>
              <a:gd name="connsiteY7404" fmla="*/ 407481 h 3248331"/>
              <a:gd name="connsiteX7405" fmla="*/ 1674130 w 3981571"/>
              <a:gd name="connsiteY7405" fmla="*/ 406713 h 3248331"/>
              <a:gd name="connsiteX7406" fmla="*/ 1674551 w 3981571"/>
              <a:gd name="connsiteY7406" fmla="*/ 406713 h 3248331"/>
              <a:gd name="connsiteX7407" fmla="*/ 1674551 w 3981571"/>
              <a:gd name="connsiteY7407" fmla="*/ 405946 h 3248331"/>
              <a:gd name="connsiteX7408" fmla="*/ 1676483 w 3981571"/>
              <a:gd name="connsiteY7408" fmla="*/ 405946 h 3248331"/>
              <a:gd name="connsiteX7409" fmla="*/ 1676483 w 3981571"/>
              <a:gd name="connsiteY7409" fmla="*/ 405179 h 3248331"/>
              <a:gd name="connsiteX7410" fmla="*/ 1676990 w 3981571"/>
              <a:gd name="connsiteY7410" fmla="*/ 405179 h 3248331"/>
              <a:gd name="connsiteX7411" fmla="*/ 1676990 w 3981571"/>
              <a:gd name="connsiteY7411" fmla="*/ 404411 h 3248331"/>
              <a:gd name="connsiteX7412" fmla="*/ 1678216 w 3981571"/>
              <a:gd name="connsiteY7412" fmla="*/ 404411 h 3248331"/>
              <a:gd name="connsiteX7413" fmla="*/ 1678216 w 3981571"/>
              <a:gd name="connsiteY7413" fmla="*/ 403644 h 3248331"/>
              <a:gd name="connsiteX7414" fmla="*/ 1680441 w 3981571"/>
              <a:gd name="connsiteY7414" fmla="*/ 403644 h 3248331"/>
              <a:gd name="connsiteX7415" fmla="*/ 1680441 w 3981571"/>
              <a:gd name="connsiteY7415" fmla="*/ 402876 h 3248331"/>
              <a:gd name="connsiteX7416" fmla="*/ 1680977 w 3981571"/>
              <a:gd name="connsiteY7416" fmla="*/ 402876 h 3248331"/>
              <a:gd name="connsiteX7417" fmla="*/ 1680977 w 3981571"/>
              <a:gd name="connsiteY7417" fmla="*/ 402109 h 3248331"/>
              <a:gd name="connsiteX7418" fmla="*/ 1681287 w 3981571"/>
              <a:gd name="connsiteY7418" fmla="*/ 402109 h 3248331"/>
              <a:gd name="connsiteX7419" fmla="*/ 1681287 w 3981571"/>
              <a:gd name="connsiteY7419" fmla="*/ 401341 h 3248331"/>
              <a:gd name="connsiteX7420" fmla="*/ 1682913 w 3981571"/>
              <a:gd name="connsiteY7420" fmla="*/ 401341 h 3248331"/>
              <a:gd name="connsiteX7421" fmla="*/ 1682913 w 3981571"/>
              <a:gd name="connsiteY7421" fmla="*/ 400574 h 3248331"/>
              <a:gd name="connsiteX7422" fmla="*/ 1683160 w 3981571"/>
              <a:gd name="connsiteY7422" fmla="*/ 400574 h 3248331"/>
              <a:gd name="connsiteX7423" fmla="*/ 1683160 w 3981571"/>
              <a:gd name="connsiteY7423" fmla="*/ 399806 h 3248331"/>
              <a:gd name="connsiteX7424" fmla="*/ 1683321 w 3981571"/>
              <a:gd name="connsiteY7424" fmla="*/ 399806 h 3248331"/>
              <a:gd name="connsiteX7425" fmla="*/ 1683321 w 3981571"/>
              <a:gd name="connsiteY7425" fmla="*/ 399039 h 3248331"/>
              <a:gd name="connsiteX7426" fmla="*/ 1683944 w 3981571"/>
              <a:gd name="connsiteY7426" fmla="*/ 399039 h 3248331"/>
              <a:gd name="connsiteX7427" fmla="*/ 1683944 w 3981571"/>
              <a:gd name="connsiteY7427" fmla="*/ 398271 h 3248331"/>
              <a:gd name="connsiteX7428" fmla="*/ 1684791 w 3981571"/>
              <a:gd name="connsiteY7428" fmla="*/ 398271 h 3248331"/>
              <a:gd name="connsiteX7429" fmla="*/ 1684791 w 3981571"/>
              <a:gd name="connsiteY7429" fmla="*/ 397504 h 3248331"/>
              <a:gd name="connsiteX7430" fmla="*/ 1686264 w 3981571"/>
              <a:gd name="connsiteY7430" fmla="*/ 397504 h 3248331"/>
              <a:gd name="connsiteX7431" fmla="*/ 1686264 w 3981571"/>
              <a:gd name="connsiteY7431" fmla="*/ 396736 h 3248331"/>
              <a:gd name="connsiteX7432" fmla="*/ 1688414 w 3981571"/>
              <a:gd name="connsiteY7432" fmla="*/ 396736 h 3248331"/>
              <a:gd name="connsiteX7433" fmla="*/ 1688414 w 3981571"/>
              <a:gd name="connsiteY7433" fmla="*/ 395969 h 3248331"/>
              <a:gd name="connsiteX7434" fmla="*/ 1690044 w 3981571"/>
              <a:gd name="connsiteY7434" fmla="*/ 395969 h 3248331"/>
              <a:gd name="connsiteX7435" fmla="*/ 1690044 w 3981571"/>
              <a:gd name="connsiteY7435" fmla="*/ 395201 h 3248331"/>
              <a:gd name="connsiteX7436" fmla="*/ 1690114 w 3981571"/>
              <a:gd name="connsiteY7436" fmla="*/ 395201 h 3248331"/>
              <a:gd name="connsiteX7437" fmla="*/ 1690114 w 3981571"/>
              <a:gd name="connsiteY7437" fmla="*/ 394434 h 3248331"/>
              <a:gd name="connsiteX7438" fmla="*/ 1690412 w 3981571"/>
              <a:gd name="connsiteY7438" fmla="*/ 394434 h 3248331"/>
              <a:gd name="connsiteX7439" fmla="*/ 1690412 w 3981571"/>
              <a:gd name="connsiteY7439" fmla="*/ 393666 h 3248331"/>
              <a:gd name="connsiteX7440" fmla="*/ 1690729 w 3981571"/>
              <a:gd name="connsiteY7440" fmla="*/ 393666 h 3248331"/>
              <a:gd name="connsiteX7441" fmla="*/ 1690729 w 3981571"/>
              <a:gd name="connsiteY7441" fmla="*/ 392899 h 3248331"/>
              <a:gd name="connsiteX7442" fmla="*/ 1693659 w 3981571"/>
              <a:gd name="connsiteY7442" fmla="*/ 392899 h 3248331"/>
              <a:gd name="connsiteX7443" fmla="*/ 1693659 w 3981571"/>
              <a:gd name="connsiteY7443" fmla="*/ 392131 h 3248331"/>
              <a:gd name="connsiteX7444" fmla="*/ 1700048 w 3981571"/>
              <a:gd name="connsiteY7444" fmla="*/ 392131 h 3248331"/>
              <a:gd name="connsiteX7445" fmla="*/ 1700048 w 3981571"/>
              <a:gd name="connsiteY7445" fmla="*/ 391364 h 3248331"/>
              <a:gd name="connsiteX7446" fmla="*/ 1701171 w 3981571"/>
              <a:gd name="connsiteY7446" fmla="*/ 391364 h 3248331"/>
              <a:gd name="connsiteX7447" fmla="*/ 1701171 w 3981571"/>
              <a:gd name="connsiteY7447" fmla="*/ 390596 h 3248331"/>
              <a:gd name="connsiteX7448" fmla="*/ 1701823 w 3981571"/>
              <a:gd name="connsiteY7448" fmla="*/ 390596 h 3248331"/>
              <a:gd name="connsiteX7449" fmla="*/ 1701823 w 3981571"/>
              <a:gd name="connsiteY7449" fmla="*/ 389829 h 3248331"/>
              <a:gd name="connsiteX7450" fmla="*/ 1702372 w 3981571"/>
              <a:gd name="connsiteY7450" fmla="*/ 389829 h 3248331"/>
              <a:gd name="connsiteX7451" fmla="*/ 1702372 w 3981571"/>
              <a:gd name="connsiteY7451" fmla="*/ 389061 h 3248331"/>
              <a:gd name="connsiteX7452" fmla="*/ 1704778 w 3981571"/>
              <a:gd name="connsiteY7452" fmla="*/ 389061 h 3248331"/>
              <a:gd name="connsiteX7453" fmla="*/ 1704778 w 3981571"/>
              <a:gd name="connsiteY7453" fmla="*/ 388294 h 3248331"/>
              <a:gd name="connsiteX7454" fmla="*/ 1705108 w 3981571"/>
              <a:gd name="connsiteY7454" fmla="*/ 388294 h 3248331"/>
              <a:gd name="connsiteX7455" fmla="*/ 1705108 w 3981571"/>
              <a:gd name="connsiteY7455" fmla="*/ 387531 h 3248331"/>
              <a:gd name="connsiteX7456" fmla="*/ 1707468 w 3981571"/>
              <a:gd name="connsiteY7456" fmla="*/ 387531 h 3248331"/>
              <a:gd name="connsiteX7457" fmla="*/ 1707468 w 3981571"/>
              <a:gd name="connsiteY7457" fmla="*/ 386763 h 3248331"/>
              <a:gd name="connsiteX7458" fmla="*/ 1710172 w 3981571"/>
              <a:gd name="connsiteY7458" fmla="*/ 386763 h 3248331"/>
              <a:gd name="connsiteX7459" fmla="*/ 1710172 w 3981571"/>
              <a:gd name="connsiteY7459" fmla="*/ 385996 h 3248331"/>
              <a:gd name="connsiteX7460" fmla="*/ 1710597 w 3981571"/>
              <a:gd name="connsiteY7460" fmla="*/ 385996 h 3248331"/>
              <a:gd name="connsiteX7461" fmla="*/ 1710597 w 3981571"/>
              <a:gd name="connsiteY7461" fmla="*/ 385228 h 3248331"/>
              <a:gd name="connsiteX7462" fmla="*/ 1710894 w 3981571"/>
              <a:gd name="connsiteY7462" fmla="*/ 385228 h 3248331"/>
              <a:gd name="connsiteX7463" fmla="*/ 1710894 w 3981571"/>
              <a:gd name="connsiteY7463" fmla="*/ 384461 h 3248331"/>
              <a:gd name="connsiteX7464" fmla="*/ 1710993 w 3981571"/>
              <a:gd name="connsiteY7464" fmla="*/ 384461 h 3248331"/>
              <a:gd name="connsiteX7465" fmla="*/ 1710993 w 3981571"/>
              <a:gd name="connsiteY7465" fmla="*/ 383693 h 3248331"/>
              <a:gd name="connsiteX7466" fmla="*/ 1711509 w 3981571"/>
              <a:gd name="connsiteY7466" fmla="*/ 383693 h 3248331"/>
              <a:gd name="connsiteX7467" fmla="*/ 1711509 w 3981571"/>
              <a:gd name="connsiteY7467" fmla="*/ 382926 h 3248331"/>
              <a:gd name="connsiteX7468" fmla="*/ 1712813 w 3981571"/>
              <a:gd name="connsiteY7468" fmla="*/ 382926 h 3248331"/>
              <a:gd name="connsiteX7469" fmla="*/ 1712813 w 3981571"/>
              <a:gd name="connsiteY7469" fmla="*/ 382158 h 3248331"/>
              <a:gd name="connsiteX7470" fmla="*/ 1713428 w 3981571"/>
              <a:gd name="connsiteY7470" fmla="*/ 382158 h 3248331"/>
              <a:gd name="connsiteX7471" fmla="*/ 1713428 w 3981571"/>
              <a:gd name="connsiteY7471" fmla="*/ 381391 h 3248331"/>
              <a:gd name="connsiteX7472" fmla="*/ 1714550 w 3981571"/>
              <a:gd name="connsiteY7472" fmla="*/ 381391 h 3248331"/>
              <a:gd name="connsiteX7473" fmla="*/ 1714550 w 3981571"/>
              <a:gd name="connsiteY7473" fmla="*/ 380623 h 3248331"/>
              <a:gd name="connsiteX7474" fmla="*/ 1715029 w 3981571"/>
              <a:gd name="connsiteY7474" fmla="*/ 380623 h 3248331"/>
              <a:gd name="connsiteX7475" fmla="*/ 1715029 w 3981571"/>
              <a:gd name="connsiteY7475" fmla="*/ 379856 h 3248331"/>
              <a:gd name="connsiteX7476" fmla="*/ 1715326 w 3981571"/>
              <a:gd name="connsiteY7476" fmla="*/ 379856 h 3248331"/>
              <a:gd name="connsiteX7477" fmla="*/ 1715326 w 3981571"/>
              <a:gd name="connsiteY7477" fmla="*/ 379088 h 3248331"/>
              <a:gd name="connsiteX7478" fmla="*/ 1715533 w 3981571"/>
              <a:gd name="connsiteY7478" fmla="*/ 379088 h 3248331"/>
              <a:gd name="connsiteX7479" fmla="*/ 1715533 w 3981571"/>
              <a:gd name="connsiteY7479" fmla="*/ 378321 h 3248331"/>
              <a:gd name="connsiteX7480" fmla="*/ 1715772 w 3981571"/>
              <a:gd name="connsiteY7480" fmla="*/ 378321 h 3248331"/>
              <a:gd name="connsiteX7481" fmla="*/ 1715772 w 3981571"/>
              <a:gd name="connsiteY7481" fmla="*/ 377553 h 3248331"/>
              <a:gd name="connsiteX7482" fmla="*/ 1720757 w 3981571"/>
              <a:gd name="connsiteY7482" fmla="*/ 377553 h 3248331"/>
              <a:gd name="connsiteX7483" fmla="*/ 1720757 w 3981571"/>
              <a:gd name="connsiteY7483" fmla="*/ 376786 h 3248331"/>
              <a:gd name="connsiteX7484" fmla="*/ 1724199 w 3981571"/>
              <a:gd name="connsiteY7484" fmla="*/ 376786 h 3248331"/>
              <a:gd name="connsiteX7485" fmla="*/ 1724199 w 3981571"/>
              <a:gd name="connsiteY7485" fmla="*/ 376018 h 3248331"/>
              <a:gd name="connsiteX7486" fmla="*/ 1725673 w 3981571"/>
              <a:gd name="connsiteY7486" fmla="*/ 376018 h 3248331"/>
              <a:gd name="connsiteX7487" fmla="*/ 1725673 w 3981571"/>
              <a:gd name="connsiteY7487" fmla="*/ 375251 h 3248331"/>
              <a:gd name="connsiteX7488" fmla="*/ 1726077 w 3981571"/>
              <a:gd name="connsiteY7488" fmla="*/ 375251 h 3248331"/>
              <a:gd name="connsiteX7489" fmla="*/ 1726077 w 3981571"/>
              <a:gd name="connsiteY7489" fmla="*/ 374483 h 3248331"/>
              <a:gd name="connsiteX7490" fmla="*/ 1726143 w 3981571"/>
              <a:gd name="connsiteY7490" fmla="*/ 374483 h 3248331"/>
              <a:gd name="connsiteX7491" fmla="*/ 1726143 w 3981571"/>
              <a:gd name="connsiteY7491" fmla="*/ 373716 h 3248331"/>
              <a:gd name="connsiteX7492" fmla="*/ 1729189 w 3981571"/>
              <a:gd name="connsiteY7492" fmla="*/ 373716 h 3248331"/>
              <a:gd name="connsiteX7493" fmla="*/ 1729189 w 3981571"/>
              <a:gd name="connsiteY7493" fmla="*/ 372949 h 3248331"/>
              <a:gd name="connsiteX7494" fmla="*/ 1730307 w 3981571"/>
              <a:gd name="connsiteY7494" fmla="*/ 372949 h 3248331"/>
              <a:gd name="connsiteX7495" fmla="*/ 1730307 w 3981571"/>
              <a:gd name="connsiteY7495" fmla="*/ 372181 h 3248331"/>
              <a:gd name="connsiteX7496" fmla="*/ 1731153 w 3981571"/>
              <a:gd name="connsiteY7496" fmla="*/ 372181 h 3248331"/>
              <a:gd name="connsiteX7497" fmla="*/ 1731153 w 3981571"/>
              <a:gd name="connsiteY7497" fmla="*/ 371414 h 3248331"/>
              <a:gd name="connsiteX7498" fmla="*/ 1732400 w 3981571"/>
              <a:gd name="connsiteY7498" fmla="*/ 371414 h 3248331"/>
              <a:gd name="connsiteX7499" fmla="*/ 1732400 w 3981571"/>
              <a:gd name="connsiteY7499" fmla="*/ 370646 h 3248331"/>
              <a:gd name="connsiteX7500" fmla="*/ 1733621 w 3981571"/>
              <a:gd name="connsiteY7500" fmla="*/ 370646 h 3248331"/>
              <a:gd name="connsiteX7501" fmla="*/ 1733621 w 3981571"/>
              <a:gd name="connsiteY7501" fmla="*/ 369879 h 3248331"/>
              <a:gd name="connsiteX7502" fmla="*/ 1737183 w 3981571"/>
              <a:gd name="connsiteY7502" fmla="*/ 369879 h 3248331"/>
              <a:gd name="connsiteX7503" fmla="*/ 1737183 w 3981571"/>
              <a:gd name="connsiteY7503" fmla="*/ 369111 h 3248331"/>
              <a:gd name="connsiteX7504" fmla="*/ 1738074 w 3981571"/>
              <a:gd name="connsiteY7504" fmla="*/ 369111 h 3248331"/>
              <a:gd name="connsiteX7505" fmla="*/ 1738074 w 3981571"/>
              <a:gd name="connsiteY7505" fmla="*/ 368344 h 3248331"/>
              <a:gd name="connsiteX7506" fmla="*/ 1740745 w 3981571"/>
              <a:gd name="connsiteY7506" fmla="*/ 368344 h 3248331"/>
              <a:gd name="connsiteX7507" fmla="*/ 1740745 w 3981571"/>
              <a:gd name="connsiteY7507" fmla="*/ 367576 h 3248331"/>
              <a:gd name="connsiteX7508" fmla="*/ 1741033 w 3981571"/>
              <a:gd name="connsiteY7508" fmla="*/ 367576 h 3248331"/>
              <a:gd name="connsiteX7509" fmla="*/ 1741033 w 3981571"/>
              <a:gd name="connsiteY7509" fmla="*/ 366809 h 3248331"/>
              <a:gd name="connsiteX7510" fmla="*/ 1742016 w 3981571"/>
              <a:gd name="connsiteY7510" fmla="*/ 366809 h 3248331"/>
              <a:gd name="connsiteX7511" fmla="*/ 1742016 w 3981571"/>
              <a:gd name="connsiteY7511" fmla="*/ 366041 h 3248331"/>
              <a:gd name="connsiteX7512" fmla="*/ 1742874 w 3981571"/>
              <a:gd name="connsiteY7512" fmla="*/ 366041 h 3248331"/>
              <a:gd name="connsiteX7513" fmla="*/ 1742874 w 3981571"/>
              <a:gd name="connsiteY7513" fmla="*/ 365274 h 3248331"/>
              <a:gd name="connsiteX7514" fmla="*/ 1747402 w 3981571"/>
              <a:gd name="connsiteY7514" fmla="*/ 365274 h 3248331"/>
              <a:gd name="connsiteX7515" fmla="*/ 1747402 w 3981571"/>
              <a:gd name="connsiteY7515" fmla="*/ 364506 h 3248331"/>
              <a:gd name="connsiteX7516" fmla="*/ 1747451 w 3981571"/>
              <a:gd name="connsiteY7516" fmla="*/ 364506 h 3248331"/>
              <a:gd name="connsiteX7517" fmla="*/ 1747451 w 3981571"/>
              <a:gd name="connsiteY7517" fmla="*/ 363739 h 3248331"/>
              <a:gd name="connsiteX7518" fmla="*/ 1750472 w 3981571"/>
              <a:gd name="connsiteY7518" fmla="*/ 363739 h 3248331"/>
              <a:gd name="connsiteX7519" fmla="*/ 1750472 w 3981571"/>
              <a:gd name="connsiteY7519" fmla="*/ 362971 h 3248331"/>
              <a:gd name="connsiteX7520" fmla="*/ 1752692 w 3981571"/>
              <a:gd name="connsiteY7520" fmla="*/ 362971 h 3248331"/>
              <a:gd name="connsiteX7521" fmla="*/ 1752692 w 3981571"/>
              <a:gd name="connsiteY7521" fmla="*/ 362204 h 3248331"/>
              <a:gd name="connsiteX7522" fmla="*/ 1752985 w 3981571"/>
              <a:gd name="connsiteY7522" fmla="*/ 362204 h 3248331"/>
              <a:gd name="connsiteX7523" fmla="*/ 1752985 w 3981571"/>
              <a:gd name="connsiteY7523" fmla="*/ 361436 h 3248331"/>
              <a:gd name="connsiteX7524" fmla="*/ 1754034 w 3981571"/>
              <a:gd name="connsiteY7524" fmla="*/ 361436 h 3248331"/>
              <a:gd name="connsiteX7525" fmla="*/ 1754034 w 3981571"/>
              <a:gd name="connsiteY7525" fmla="*/ 360669 h 3248331"/>
              <a:gd name="connsiteX7526" fmla="*/ 1754595 w 3981571"/>
              <a:gd name="connsiteY7526" fmla="*/ 360669 h 3248331"/>
              <a:gd name="connsiteX7527" fmla="*/ 1754595 w 3981571"/>
              <a:gd name="connsiteY7527" fmla="*/ 359901 h 3248331"/>
              <a:gd name="connsiteX7528" fmla="*/ 1755672 w 3981571"/>
              <a:gd name="connsiteY7528" fmla="*/ 359901 h 3248331"/>
              <a:gd name="connsiteX7529" fmla="*/ 1755672 w 3981571"/>
              <a:gd name="connsiteY7529" fmla="*/ 359134 h 3248331"/>
              <a:gd name="connsiteX7530" fmla="*/ 1756485 w 3981571"/>
              <a:gd name="connsiteY7530" fmla="*/ 359134 h 3248331"/>
              <a:gd name="connsiteX7531" fmla="*/ 1756485 w 3981571"/>
              <a:gd name="connsiteY7531" fmla="*/ 358366 h 3248331"/>
              <a:gd name="connsiteX7532" fmla="*/ 1759605 w 3981571"/>
              <a:gd name="connsiteY7532" fmla="*/ 358366 h 3248331"/>
              <a:gd name="connsiteX7533" fmla="*/ 1759605 w 3981571"/>
              <a:gd name="connsiteY7533" fmla="*/ 357599 h 3248331"/>
              <a:gd name="connsiteX7534" fmla="*/ 1763212 w 3981571"/>
              <a:gd name="connsiteY7534" fmla="*/ 357599 h 3248331"/>
              <a:gd name="connsiteX7535" fmla="*/ 1763212 w 3981571"/>
              <a:gd name="connsiteY7535" fmla="*/ 356831 h 3248331"/>
              <a:gd name="connsiteX7536" fmla="*/ 1764087 w 3981571"/>
              <a:gd name="connsiteY7536" fmla="*/ 356831 h 3248331"/>
              <a:gd name="connsiteX7537" fmla="*/ 1764087 w 3981571"/>
              <a:gd name="connsiteY7537" fmla="*/ 356068 h 3248331"/>
              <a:gd name="connsiteX7538" fmla="*/ 1766460 w 3981571"/>
              <a:gd name="connsiteY7538" fmla="*/ 356068 h 3248331"/>
              <a:gd name="connsiteX7539" fmla="*/ 1766460 w 3981571"/>
              <a:gd name="connsiteY7539" fmla="*/ 355301 h 3248331"/>
              <a:gd name="connsiteX7540" fmla="*/ 1767058 w 3981571"/>
              <a:gd name="connsiteY7540" fmla="*/ 355301 h 3248331"/>
              <a:gd name="connsiteX7541" fmla="*/ 1767058 w 3981571"/>
              <a:gd name="connsiteY7541" fmla="*/ 354533 h 3248331"/>
              <a:gd name="connsiteX7542" fmla="*/ 1768354 w 3981571"/>
              <a:gd name="connsiteY7542" fmla="*/ 354533 h 3248331"/>
              <a:gd name="connsiteX7543" fmla="*/ 1768354 w 3981571"/>
              <a:gd name="connsiteY7543" fmla="*/ 353762 h 3248331"/>
              <a:gd name="connsiteX7544" fmla="*/ 1768540 w 3981571"/>
              <a:gd name="connsiteY7544" fmla="*/ 353762 h 3248331"/>
              <a:gd name="connsiteX7545" fmla="*/ 1768540 w 3981571"/>
              <a:gd name="connsiteY7545" fmla="*/ 352998 h 3248331"/>
              <a:gd name="connsiteX7546" fmla="*/ 1770215 w 3981571"/>
              <a:gd name="connsiteY7546" fmla="*/ 352998 h 3248331"/>
              <a:gd name="connsiteX7547" fmla="*/ 1770215 w 3981571"/>
              <a:gd name="connsiteY7547" fmla="*/ 352231 h 3248331"/>
              <a:gd name="connsiteX7548" fmla="*/ 1772671 w 3981571"/>
              <a:gd name="connsiteY7548" fmla="*/ 352231 h 3248331"/>
              <a:gd name="connsiteX7549" fmla="*/ 1772671 w 3981571"/>
              <a:gd name="connsiteY7549" fmla="*/ 351463 h 3248331"/>
              <a:gd name="connsiteX7550" fmla="*/ 1773880 w 3981571"/>
              <a:gd name="connsiteY7550" fmla="*/ 351463 h 3248331"/>
              <a:gd name="connsiteX7551" fmla="*/ 1773880 w 3981571"/>
              <a:gd name="connsiteY7551" fmla="*/ 350696 h 3248331"/>
              <a:gd name="connsiteX7552" fmla="*/ 1774495 w 3981571"/>
              <a:gd name="connsiteY7552" fmla="*/ 350696 h 3248331"/>
              <a:gd name="connsiteX7553" fmla="*/ 1774495 w 3981571"/>
              <a:gd name="connsiteY7553" fmla="*/ 349928 h 3248331"/>
              <a:gd name="connsiteX7554" fmla="*/ 1775069 w 3981571"/>
              <a:gd name="connsiteY7554" fmla="*/ 349928 h 3248331"/>
              <a:gd name="connsiteX7555" fmla="*/ 1775069 w 3981571"/>
              <a:gd name="connsiteY7555" fmla="*/ 349161 h 3248331"/>
              <a:gd name="connsiteX7556" fmla="*/ 1775267 w 3981571"/>
              <a:gd name="connsiteY7556" fmla="*/ 349161 h 3248331"/>
              <a:gd name="connsiteX7557" fmla="*/ 1775267 w 3981571"/>
              <a:gd name="connsiteY7557" fmla="*/ 348393 h 3248331"/>
              <a:gd name="connsiteX7558" fmla="*/ 1775642 w 3981571"/>
              <a:gd name="connsiteY7558" fmla="*/ 348393 h 3248331"/>
              <a:gd name="connsiteX7559" fmla="*/ 1775642 w 3981571"/>
              <a:gd name="connsiteY7559" fmla="*/ 347626 h 3248331"/>
              <a:gd name="connsiteX7560" fmla="*/ 1777054 w 3981571"/>
              <a:gd name="connsiteY7560" fmla="*/ 347626 h 3248331"/>
              <a:gd name="connsiteX7561" fmla="*/ 1777054 w 3981571"/>
              <a:gd name="connsiteY7561" fmla="*/ 346858 h 3248331"/>
              <a:gd name="connsiteX7562" fmla="*/ 1778350 w 3981571"/>
              <a:gd name="connsiteY7562" fmla="*/ 346858 h 3248331"/>
              <a:gd name="connsiteX7563" fmla="*/ 1778350 w 3981571"/>
              <a:gd name="connsiteY7563" fmla="*/ 346091 h 3248331"/>
              <a:gd name="connsiteX7564" fmla="*/ 1778416 w 3981571"/>
              <a:gd name="connsiteY7564" fmla="*/ 346091 h 3248331"/>
              <a:gd name="connsiteX7565" fmla="*/ 1778416 w 3981571"/>
              <a:gd name="connsiteY7565" fmla="*/ 345323 h 3248331"/>
              <a:gd name="connsiteX7566" fmla="*/ 1778936 w 3981571"/>
              <a:gd name="connsiteY7566" fmla="*/ 345323 h 3248331"/>
              <a:gd name="connsiteX7567" fmla="*/ 1778936 w 3981571"/>
              <a:gd name="connsiteY7567" fmla="*/ 344556 h 3248331"/>
              <a:gd name="connsiteX7568" fmla="*/ 1780079 w 3981571"/>
              <a:gd name="connsiteY7568" fmla="*/ 344556 h 3248331"/>
              <a:gd name="connsiteX7569" fmla="*/ 1780079 w 3981571"/>
              <a:gd name="connsiteY7569" fmla="*/ 343788 h 3248331"/>
              <a:gd name="connsiteX7570" fmla="*/ 1780661 w 3981571"/>
              <a:gd name="connsiteY7570" fmla="*/ 343788 h 3248331"/>
              <a:gd name="connsiteX7571" fmla="*/ 1780661 w 3981571"/>
              <a:gd name="connsiteY7571" fmla="*/ 343021 h 3248331"/>
              <a:gd name="connsiteX7572" fmla="*/ 1781850 w 3981571"/>
              <a:gd name="connsiteY7572" fmla="*/ 343021 h 3248331"/>
              <a:gd name="connsiteX7573" fmla="*/ 1781850 w 3981571"/>
              <a:gd name="connsiteY7573" fmla="*/ 342253 h 3248331"/>
              <a:gd name="connsiteX7574" fmla="*/ 1783335 w 3981571"/>
              <a:gd name="connsiteY7574" fmla="*/ 342253 h 3248331"/>
              <a:gd name="connsiteX7575" fmla="*/ 1783335 w 3981571"/>
              <a:gd name="connsiteY7575" fmla="*/ 341486 h 3248331"/>
              <a:gd name="connsiteX7576" fmla="*/ 1783422 w 3981571"/>
              <a:gd name="connsiteY7576" fmla="*/ 341486 h 3248331"/>
              <a:gd name="connsiteX7577" fmla="*/ 1783422 w 3981571"/>
              <a:gd name="connsiteY7577" fmla="*/ 340718 h 3248331"/>
              <a:gd name="connsiteX7578" fmla="*/ 1784173 w 3981571"/>
              <a:gd name="connsiteY7578" fmla="*/ 340718 h 3248331"/>
              <a:gd name="connsiteX7579" fmla="*/ 1784173 w 3981571"/>
              <a:gd name="connsiteY7579" fmla="*/ 339951 h 3248331"/>
              <a:gd name="connsiteX7580" fmla="*/ 1786880 w 3981571"/>
              <a:gd name="connsiteY7580" fmla="*/ 339951 h 3248331"/>
              <a:gd name="connsiteX7581" fmla="*/ 1786880 w 3981571"/>
              <a:gd name="connsiteY7581" fmla="*/ 339184 h 3248331"/>
              <a:gd name="connsiteX7582" fmla="*/ 1787132 w 3981571"/>
              <a:gd name="connsiteY7582" fmla="*/ 339184 h 3248331"/>
              <a:gd name="connsiteX7583" fmla="*/ 1787132 w 3981571"/>
              <a:gd name="connsiteY7583" fmla="*/ 338416 h 3248331"/>
              <a:gd name="connsiteX7584" fmla="*/ 1789204 w 3981571"/>
              <a:gd name="connsiteY7584" fmla="*/ 338416 h 3248331"/>
              <a:gd name="connsiteX7585" fmla="*/ 1789204 w 3981571"/>
              <a:gd name="connsiteY7585" fmla="*/ 337649 h 3248331"/>
              <a:gd name="connsiteX7586" fmla="*/ 1789992 w 3981571"/>
              <a:gd name="connsiteY7586" fmla="*/ 337649 h 3248331"/>
              <a:gd name="connsiteX7587" fmla="*/ 1789992 w 3981571"/>
              <a:gd name="connsiteY7587" fmla="*/ 336881 h 3248331"/>
              <a:gd name="connsiteX7588" fmla="*/ 1790719 w 3981571"/>
              <a:gd name="connsiteY7588" fmla="*/ 336881 h 3248331"/>
              <a:gd name="connsiteX7589" fmla="*/ 1790719 w 3981571"/>
              <a:gd name="connsiteY7589" fmla="*/ 336114 h 3248331"/>
              <a:gd name="connsiteX7590" fmla="*/ 1790834 w 3981571"/>
              <a:gd name="connsiteY7590" fmla="*/ 336114 h 3248331"/>
              <a:gd name="connsiteX7591" fmla="*/ 1790834 w 3981571"/>
              <a:gd name="connsiteY7591" fmla="*/ 335346 h 3248331"/>
              <a:gd name="connsiteX7592" fmla="*/ 1793979 w 3981571"/>
              <a:gd name="connsiteY7592" fmla="*/ 335346 h 3248331"/>
              <a:gd name="connsiteX7593" fmla="*/ 1793979 w 3981571"/>
              <a:gd name="connsiteY7593" fmla="*/ 334579 h 3248331"/>
              <a:gd name="connsiteX7594" fmla="*/ 1794581 w 3981571"/>
              <a:gd name="connsiteY7594" fmla="*/ 334579 h 3248331"/>
              <a:gd name="connsiteX7595" fmla="*/ 1794581 w 3981571"/>
              <a:gd name="connsiteY7595" fmla="*/ 333811 h 3248331"/>
              <a:gd name="connsiteX7596" fmla="*/ 1795531 w 3981571"/>
              <a:gd name="connsiteY7596" fmla="*/ 333811 h 3248331"/>
              <a:gd name="connsiteX7597" fmla="*/ 1795531 w 3981571"/>
              <a:gd name="connsiteY7597" fmla="*/ 333044 h 3248331"/>
              <a:gd name="connsiteX7598" fmla="*/ 1796715 w 3981571"/>
              <a:gd name="connsiteY7598" fmla="*/ 333044 h 3248331"/>
              <a:gd name="connsiteX7599" fmla="*/ 1796715 w 3981571"/>
              <a:gd name="connsiteY7599" fmla="*/ 332276 h 3248331"/>
              <a:gd name="connsiteX7600" fmla="*/ 1798564 w 3981571"/>
              <a:gd name="connsiteY7600" fmla="*/ 332276 h 3248331"/>
              <a:gd name="connsiteX7601" fmla="*/ 1798564 w 3981571"/>
              <a:gd name="connsiteY7601" fmla="*/ 331509 h 3248331"/>
              <a:gd name="connsiteX7602" fmla="*/ 1799538 w 3981571"/>
              <a:gd name="connsiteY7602" fmla="*/ 331509 h 3248331"/>
              <a:gd name="connsiteX7603" fmla="*/ 1799538 w 3981571"/>
              <a:gd name="connsiteY7603" fmla="*/ 330741 h 3248331"/>
              <a:gd name="connsiteX7604" fmla="*/ 1799835 w 3981571"/>
              <a:gd name="connsiteY7604" fmla="*/ 330741 h 3248331"/>
              <a:gd name="connsiteX7605" fmla="*/ 1799835 w 3981571"/>
              <a:gd name="connsiteY7605" fmla="*/ 329974 h 3248331"/>
              <a:gd name="connsiteX7606" fmla="*/ 1800516 w 3981571"/>
              <a:gd name="connsiteY7606" fmla="*/ 329974 h 3248331"/>
              <a:gd name="connsiteX7607" fmla="*/ 1800516 w 3981571"/>
              <a:gd name="connsiteY7607" fmla="*/ 329206 h 3248331"/>
              <a:gd name="connsiteX7608" fmla="*/ 1801374 w 3981571"/>
              <a:gd name="connsiteY7608" fmla="*/ 329206 h 3248331"/>
              <a:gd name="connsiteX7609" fmla="*/ 1801374 w 3981571"/>
              <a:gd name="connsiteY7609" fmla="*/ 328439 h 3248331"/>
              <a:gd name="connsiteX7610" fmla="*/ 1802373 w 3981571"/>
              <a:gd name="connsiteY7610" fmla="*/ 328439 h 3248331"/>
              <a:gd name="connsiteX7611" fmla="*/ 1802373 w 3981571"/>
              <a:gd name="connsiteY7611" fmla="*/ 327671 h 3248331"/>
              <a:gd name="connsiteX7612" fmla="*/ 1803116 w 3981571"/>
              <a:gd name="connsiteY7612" fmla="*/ 327671 h 3248331"/>
              <a:gd name="connsiteX7613" fmla="*/ 1803116 w 3981571"/>
              <a:gd name="connsiteY7613" fmla="*/ 326904 h 3248331"/>
              <a:gd name="connsiteX7614" fmla="*/ 1804519 w 3981571"/>
              <a:gd name="connsiteY7614" fmla="*/ 326904 h 3248331"/>
              <a:gd name="connsiteX7615" fmla="*/ 1804519 w 3981571"/>
              <a:gd name="connsiteY7615" fmla="*/ 326136 h 3248331"/>
              <a:gd name="connsiteX7616" fmla="*/ 1805204 w 3981571"/>
              <a:gd name="connsiteY7616" fmla="*/ 326136 h 3248331"/>
              <a:gd name="connsiteX7617" fmla="*/ 1805204 w 3981571"/>
              <a:gd name="connsiteY7617" fmla="*/ 325369 h 3248331"/>
              <a:gd name="connsiteX7618" fmla="*/ 1807437 w 3981571"/>
              <a:gd name="connsiteY7618" fmla="*/ 325369 h 3248331"/>
              <a:gd name="connsiteX7619" fmla="*/ 1807437 w 3981571"/>
              <a:gd name="connsiteY7619" fmla="*/ 324601 h 3248331"/>
              <a:gd name="connsiteX7620" fmla="*/ 1807804 w 3981571"/>
              <a:gd name="connsiteY7620" fmla="*/ 324601 h 3248331"/>
              <a:gd name="connsiteX7621" fmla="*/ 1807804 w 3981571"/>
              <a:gd name="connsiteY7621" fmla="*/ 323838 h 3248331"/>
              <a:gd name="connsiteX7622" fmla="*/ 1812600 w 3981571"/>
              <a:gd name="connsiteY7622" fmla="*/ 323838 h 3248331"/>
              <a:gd name="connsiteX7623" fmla="*/ 1812600 w 3981571"/>
              <a:gd name="connsiteY7623" fmla="*/ 323071 h 3248331"/>
              <a:gd name="connsiteX7624" fmla="*/ 1812844 w 3981571"/>
              <a:gd name="connsiteY7624" fmla="*/ 323071 h 3248331"/>
              <a:gd name="connsiteX7625" fmla="*/ 1812844 w 3981571"/>
              <a:gd name="connsiteY7625" fmla="*/ 322299 h 3248331"/>
              <a:gd name="connsiteX7626" fmla="*/ 1813710 w 3981571"/>
              <a:gd name="connsiteY7626" fmla="*/ 322299 h 3248331"/>
              <a:gd name="connsiteX7627" fmla="*/ 1813710 w 3981571"/>
              <a:gd name="connsiteY7627" fmla="*/ 321531 h 3248331"/>
              <a:gd name="connsiteX7628" fmla="*/ 1817907 w 3981571"/>
              <a:gd name="connsiteY7628" fmla="*/ 321531 h 3248331"/>
              <a:gd name="connsiteX7629" fmla="*/ 1817907 w 3981571"/>
              <a:gd name="connsiteY7629" fmla="*/ 320768 h 3248331"/>
              <a:gd name="connsiteX7630" fmla="*/ 1818898 w 3981571"/>
              <a:gd name="connsiteY7630" fmla="*/ 320768 h 3248331"/>
              <a:gd name="connsiteX7631" fmla="*/ 1818898 w 3981571"/>
              <a:gd name="connsiteY7631" fmla="*/ 320001 h 3248331"/>
              <a:gd name="connsiteX7632" fmla="*/ 1820008 w 3981571"/>
              <a:gd name="connsiteY7632" fmla="*/ 320001 h 3248331"/>
              <a:gd name="connsiteX7633" fmla="*/ 1820008 w 3981571"/>
              <a:gd name="connsiteY7633" fmla="*/ 319233 h 3248331"/>
              <a:gd name="connsiteX7634" fmla="*/ 1821275 w 3981571"/>
              <a:gd name="connsiteY7634" fmla="*/ 319233 h 3248331"/>
              <a:gd name="connsiteX7635" fmla="*/ 1821275 w 3981571"/>
              <a:gd name="connsiteY7635" fmla="*/ 318466 h 3248331"/>
              <a:gd name="connsiteX7636" fmla="*/ 1824370 w 3981571"/>
              <a:gd name="connsiteY7636" fmla="*/ 318466 h 3248331"/>
              <a:gd name="connsiteX7637" fmla="*/ 1824370 w 3981571"/>
              <a:gd name="connsiteY7637" fmla="*/ 317698 h 3248331"/>
              <a:gd name="connsiteX7638" fmla="*/ 1825377 w 3981571"/>
              <a:gd name="connsiteY7638" fmla="*/ 317698 h 3248331"/>
              <a:gd name="connsiteX7639" fmla="*/ 1825377 w 3981571"/>
              <a:gd name="connsiteY7639" fmla="*/ 316931 h 3248331"/>
              <a:gd name="connsiteX7640" fmla="*/ 1825876 w 3981571"/>
              <a:gd name="connsiteY7640" fmla="*/ 316931 h 3248331"/>
              <a:gd name="connsiteX7641" fmla="*/ 1825876 w 3981571"/>
              <a:gd name="connsiteY7641" fmla="*/ 316163 h 3248331"/>
              <a:gd name="connsiteX7642" fmla="*/ 1826000 w 3981571"/>
              <a:gd name="connsiteY7642" fmla="*/ 316163 h 3248331"/>
              <a:gd name="connsiteX7643" fmla="*/ 1826000 w 3981571"/>
              <a:gd name="connsiteY7643" fmla="*/ 315396 h 3248331"/>
              <a:gd name="connsiteX7644" fmla="*/ 1826686 w 3981571"/>
              <a:gd name="connsiteY7644" fmla="*/ 315396 h 3248331"/>
              <a:gd name="connsiteX7645" fmla="*/ 1826686 w 3981571"/>
              <a:gd name="connsiteY7645" fmla="*/ 314628 h 3248331"/>
              <a:gd name="connsiteX7646" fmla="*/ 1827181 w 3981571"/>
              <a:gd name="connsiteY7646" fmla="*/ 314628 h 3248331"/>
              <a:gd name="connsiteX7647" fmla="*/ 1827181 w 3981571"/>
              <a:gd name="connsiteY7647" fmla="*/ 313861 h 3248331"/>
              <a:gd name="connsiteX7648" fmla="*/ 1829120 w 3981571"/>
              <a:gd name="connsiteY7648" fmla="*/ 313861 h 3248331"/>
              <a:gd name="connsiteX7649" fmla="*/ 1829120 w 3981571"/>
              <a:gd name="connsiteY7649" fmla="*/ 313093 h 3248331"/>
              <a:gd name="connsiteX7650" fmla="*/ 1829810 w 3981571"/>
              <a:gd name="connsiteY7650" fmla="*/ 313093 h 3248331"/>
              <a:gd name="connsiteX7651" fmla="*/ 1829810 w 3981571"/>
              <a:gd name="connsiteY7651" fmla="*/ 312326 h 3248331"/>
              <a:gd name="connsiteX7652" fmla="*/ 1830779 w 3981571"/>
              <a:gd name="connsiteY7652" fmla="*/ 312326 h 3248331"/>
              <a:gd name="connsiteX7653" fmla="*/ 1830779 w 3981571"/>
              <a:gd name="connsiteY7653" fmla="*/ 311558 h 3248331"/>
              <a:gd name="connsiteX7654" fmla="*/ 1830957 w 3981571"/>
              <a:gd name="connsiteY7654" fmla="*/ 311558 h 3248331"/>
              <a:gd name="connsiteX7655" fmla="*/ 1830957 w 3981571"/>
              <a:gd name="connsiteY7655" fmla="*/ 310791 h 3248331"/>
              <a:gd name="connsiteX7656" fmla="*/ 1832566 w 3981571"/>
              <a:gd name="connsiteY7656" fmla="*/ 310791 h 3248331"/>
              <a:gd name="connsiteX7657" fmla="*/ 1832566 w 3981571"/>
              <a:gd name="connsiteY7657" fmla="*/ 310023 h 3248331"/>
              <a:gd name="connsiteX7658" fmla="*/ 1833858 w 3981571"/>
              <a:gd name="connsiteY7658" fmla="*/ 310023 h 3248331"/>
              <a:gd name="connsiteX7659" fmla="*/ 1833858 w 3981571"/>
              <a:gd name="connsiteY7659" fmla="*/ 309256 h 3248331"/>
              <a:gd name="connsiteX7660" fmla="*/ 1833899 w 3981571"/>
              <a:gd name="connsiteY7660" fmla="*/ 309256 h 3248331"/>
              <a:gd name="connsiteX7661" fmla="*/ 1833899 w 3981571"/>
              <a:gd name="connsiteY7661" fmla="*/ 308488 h 3248331"/>
              <a:gd name="connsiteX7662" fmla="*/ 1835055 w 3981571"/>
              <a:gd name="connsiteY7662" fmla="*/ 308488 h 3248331"/>
              <a:gd name="connsiteX7663" fmla="*/ 1835055 w 3981571"/>
              <a:gd name="connsiteY7663" fmla="*/ 307721 h 3248331"/>
              <a:gd name="connsiteX7664" fmla="*/ 1835406 w 3981571"/>
              <a:gd name="connsiteY7664" fmla="*/ 307721 h 3248331"/>
              <a:gd name="connsiteX7665" fmla="*/ 1835406 w 3981571"/>
              <a:gd name="connsiteY7665" fmla="*/ 306954 h 3248331"/>
              <a:gd name="connsiteX7666" fmla="*/ 1835558 w 3981571"/>
              <a:gd name="connsiteY7666" fmla="*/ 306954 h 3248331"/>
              <a:gd name="connsiteX7667" fmla="*/ 1835558 w 3981571"/>
              <a:gd name="connsiteY7667" fmla="*/ 306186 h 3248331"/>
              <a:gd name="connsiteX7668" fmla="*/ 1838150 w 3981571"/>
              <a:gd name="connsiteY7668" fmla="*/ 306186 h 3248331"/>
              <a:gd name="connsiteX7669" fmla="*/ 1838150 w 3981571"/>
              <a:gd name="connsiteY7669" fmla="*/ 305419 h 3248331"/>
              <a:gd name="connsiteX7670" fmla="*/ 1838439 w 3981571"/>
              <a:gd name="connsiteY7670" fmla="*/ 305419 h 3248331"/>
              <a:gd name="connsiteX7671" fmla="*/ 1838439 w 3981571"/>
              <a:gd name="connsiteY7671" fmla="*/ 304651 h 3248331"/>
              <a:gd name="connsiteX7672" fmla="*/ 1840234 w 3981571"/>
              <a:gd name="connsiteY7672" fmla="*/ 304651 h 3248331"/>
              <a:gd name="connsiteX7673" fmla="*/ 1840234 w 3981571"/>
              <a:gd name="connsiteY7673" fmla="*/ 303884 h 3248331"/>
              <a:gd name="connsiteX7674" fmla="*/ 1840561 w 3981571"/>
              <a:gd name="connsiteY7674" fmla="*/ 303884 h 3248331"/>
              <a:gd name="connsiteX7675" fmla="*/ 1840561 w 3981571"/>
              <a:gd name="connsiteY7675" fmla="*/ 303116 h 3248331"/>
              <a:gd name="connsiteX7676" fmla="*/ 1844221 w 3981571"/>
              <a:gd name="connsiteY7676" fmla="*/ 303116 h 3248331"/>
              <a:gd name="connsiteX7677" fmla="*/ 1844221 w 3981571"/>
              <a:gd name="connsiteY7677" fmla="*/ 302349 h 3248331"/>
              <a:gd name="connsiteX7678" fmla="*/ 1847502 w 3981571"/>
              <a:gd name="connsiteY7678" fmla="*/ 302349 h 3248331"/>
              <a:gd name="connsiteX7679" fmla="*/ 1847502 w 3981571"/>
              <a:gd name="connsiteY7679" fmla="*/ 301581 h 3248331"/>
              <a:gd name="connsiteX7680" fmla="*/ 1847597 w 3981571"/>
              <a:gd name="connsiteY7680" fmla="*/ 301581 h 3248331"/>
              <a:gd name="connsiteX7681" fmla="*/ 1847597 w 3981571"/>
              <a:gd name="connsiteY7681" fmla="*/ 300814 h 3248331"/>
              <a:gd name="connsiteX7682" fmla="*/ 1848422 w 3981571"/>
              <a:gd name="connsiteY7682" fmla="*/ 300814 h 3248331"/>
              <a:gd name="connsiteX7683" fmla="*/ 1848422 w 3981571"/>
              <a:gd name="connsiteY7683" fmla="*/ 300046 h 3248331"/>
              <a:gd name="connsiteX7684" fmla="*/ 1850791 w 3981571"/>
              <a:gd name="connsiteY7684" fmla="*/ 300046 h 3248331"/>
              <a:gd name="connsiteX7685" fmla="*/ 1850791 w 3981571"/>
              <a:gd name="connsiteY7685" fmla="*/ 299279 h 3248331"/>
              <a:gd name="connsiteX7686" fmla="*/ 1852099 w 3981571"/>
              <a:gd name="connsiteY7686" fmla="*/ 299279 h 3248331"/>
              <a:gd name="connsiteX7687" fmla="*/ 1852099 w 3981571"/>
              <a:gd name="connsiteY7687" fmla="*/ 298511 h 3248331"/>
              <a:gd name="connsiteX7688" fmla="*/ 1853197 w 3981571"/>
              <a:gd name="connsiteY7688" fmla="*/ 298511 h 3248331"/>
              <a:gd name="connsiteX7689" fmla="*/ 1853197 w 3981571"/>
              <a:gd name="connsiteY7689" fmla="*/ 297744 h 3248331"/>
              <a:gd name="connsiteX7690" fmla="*/ 1853721 w 3981571"/>
              <a:gd name="connsiteY7690" fmla="*/ 297744 h 3248331"/>
              <a:gd name="connsiteX7691" fmla="*/ 1853721 w 3981571"/>
              <a:gd name="connsiteY7691" fmla="*/ 296976 h 3248331"/>
              <a:gd name="connsiteX7692" fmla="*/ 1856833 w 3981571"/>
              <a:gd name="connsiteY7692" fmla="*/ 296976 h 3248331"/>
              <a:gd name="connsiteX7693" fmla="*/ 1856833 w 3981571"/>
              <a:gd name="connsiteY7693" fmla="*/ 296209 h 3248331"/>
              <a:gd name="connsiteX7694" fmla="*/ 1858212 w 3981571"/>
              <a:gd name="connsiteY7694" fmla="*/ 296209 h 3248331"/>
              <a:gd name="connsiteX7695" fmla="*/ 1858212 w 3981571"/>
              <a:gd name="connsiteY7695" fmla="*/ 295441 h 3248331"/>
              <a:gd name="connsiteX7696" fmla="*/ 1858311 w 3981571"/>
              <a:gd name="connsiteY7696" fmla="*/ 295441 h 3248331"/>
              <a:gd name="connsiteX7697" fmla="*/ 1858311 w 3981571"/>
              <a:gd name="connsiteY7697" fmla="*/ 294674 h 3248331"/>
              <a:gd name="connsiteX7698" fmla="*/ 1860708 w 3981571"/>
              <a:gd name="connsiteY7698" fmla="*/ 294674 h 3248331"/>
              <a:gd name="connsiteX7699" fmla="*/ 1860708 w 3981571"/>
              <a:gd name="connsiteY7699" fmla="*/ 293906 h 3248331"/>
              <a:gd name="connsiteX7700" fmla="*/ 1861856 w 3981571"/>
              <a:gd name="connsiteY7700" fmla="*/ 293906 h 3248331"/>
              <a:gd name="connsiteX7701" fmla="*/ 1861856 w 3981571"/>
              <a:gd name="connsiteY7701" fmla="*/ 293139 h 3248331"/>
              <a:gd name="connsiteX7702" fmla="*/ 1863234 w 3981571"/>
              <a:gd name="connsiteY7702" fmla="*/ 293139 h 3248331"/>
              <a:gd name="connsiteX7703" fmla="*/ 1863234 w 3981571"/>
              <a:gd name="connsiteY7703" fmla="*/ 292371 h 3248331"/>
              <a:gd name="connsiteX7704" fmla="*/ 1863482 w 3981571"/>
              <a:gd name="connsiteY7704" fmla="*/ 292371 h 3248331"/>
              <a:gd name="connsiteX7705" fmla="*/ 1863482 w 3981571"/>
              <a:gd name="connsiteY7705" fmla="*/ 291608 h 3248331"/>
              <a:gd name="connsiteX7706" fmla="*/ 1866453 w 3981571"/>
              <a:gd name="connsiteY7706" fmla="*/ 291608 h 3248331"/>
              <a:gd name="connsiteX7707" fmla="*/ 1866453 w 3981571"/>
              <a:gd name="connsiteY7707" fmla="*/ 290836 h 3248331"/>
              <a:gd name="connsiteX7708" fmla="*/ 1867039 w 3981571"/>
              <a:gd name="connsiteY7708" fmla="*/ 290836 h 3248331"/>
              <a:gd name="connsiteX7709" fmla="*/ 1867039 w 3981571"/>
              <a:gd name="connsiteY7709" fmla="*/ 290069 h 3248331"/>
              <a:gd name="connsiteX7710" fmla="*/ 1867885 w 3981571"/>
              <a:gd name="connsiteY7710" fmla="*/ 290069 h 3248331"/>
              <a:gd name="connsiteX7711" fmla="*/ 1867885 w 3981571"/>
              <a:gd name="connsiteY7711" fmla="*/ 289301 h 3248331"/>
              <a:gd name="connsiteX7712" fmla="*/ 1867993 w 3981571"/>
              <a:gd name="connsiteY7712" fmla="*/ 289301 h 3248331"/>
              <a:gd name="connsiteX7713" fmla="*/ 1867993 w 3981571"/>
              <a:gd name="connsiteY7713" fmla="*/ 288538 h 3248331"/>
              <a:gd name="connsiteX7714" fmla="*/ 1869784 w 3981571"/>
              <a:gd name="connsiteY7714" fmla="*/ 288538 h 3248331"/>
              <a:gd name="connsiteX7715" fmla="*/ 1869784 w 3981571"/>
              <a:gd name="connsiteY7715" fmla="*/ 287771 h 3248331"/>
              <a:gd name="connsiteX7716" fmla="*/ 1869990 w 3981571"/>
              <a:gd name="connsiteY7716" fmla="*/ 287771 h 3248331"/>
              <a:gd name="connsiteX7717" fmla="*/ 1869990 w 3981571"/>
              <a:gd name="connsiteY7717" fmla="*/ 287003 h 3248331"/>
              <a:gd name="connsiteX7718" fmla="*/ 1871034 w 3981571"/>
              <a:gd name="connsiteY7718" fmla="*/ 287003 h 3248331"/>
              <a:gd name="connsiteX7719" fmla="*/ 1871034 w 3981571"/>
              <a:gd name="connsiteY7719" fmla="*/ 286236 h 3248331"/>
              <a:gd name="connsiteX7720" fmla="*/ 1873300 w 3981571"/>
              <a:gd name="connsiteY7720" fmla="*/ 286236 h 3248331"/>
              <a:gd name="connsiteX7721" fmla="*/ 1873300 w 3981571"/>
              <a:gd name="connsiteY7721" fmla="*/ 285468 h 3248331"/>
              <a:gd name="connsiteX7722" fmla="*/ 1873775 w 3981571"/>
              <a:gd name="connsiteY7722" fmla="*/ 285468 h 3248331"/>
              <a:gd name="connsiteX7723" fmla="*/ 1873775 w 3981571"/>
              <a:gd name="connsiteY7723" fmla="*/ 284701 h 3248331"/>
              <a:gd name="connsiteX7724" fmla="*/ 1874233 w 3981571"/>
              <a:gd name="connsiteY7724" fmla="*/ 284701 h 3248331"/>
              <a:gd name="connsiteX7725" fmla="*/ 1874233 w 3981571"/>
              <a:gd name="connsiteY7725" fmla="*/ 283933 h 3248331"/>
              <a:gd name="connsiteX7726" fmla="*/ 1876437 w 3981571"/>
              <a:gd name="connsiteY7726" fmla="*/ 283933 h 3248331"/>
              <a:gd name="connsiteX7727" fmla="*/ 1876437 w 3981571"/>
              <a:gd name="connsiteY7727" fmla="*/ 283166 h 3248331"/>
              <a:gd name="connsiteX7728" fmla="*/ 1880002 w 3981571"/>
              <a:gd name="connsiteY7728" fmla="*/ 283166 h 3248331"/>
              <a:gd name="connsiteX7729" fmla="*/ 1880002 w 3981571"/>
              <a:gd name="connsiteY7729" fmla="*/ 282398 h 3248331"/>
              <a:gd name="connsiteX7730" fmla="*/ 1885297 w 3981571"/>
              <a:gd name="connsiteY7730" fmla="*/ 282398 h 3248331"/>
              <a:gd name="connsiteX7731" fmla="*/ 1885297 w 3981571"/>
              <a:gd name="connsiteY7731" fmla="*/ 281631 h 3248331"/>
              <a:gd name="connsiteX7732" fmla="*/ 1888933 w 3981571"/>
              <a:gd name="connsiteY7732" fmla="*/ 281631 h 3248331"/>
              <a:gd name="connsiteX7733" fmla="*/ 1888933 w 3981571"/>
              <a:gd name="connsiteY7733" fmla="*/ 280863 h 3248331"/>
              <a:gd name="connsiteX7734" fmla="*/ 1890811 w 3981571"/>
              <a:gd name="connsiteY7734" fmla="*/ 280863 h 3248331"/>
              <a:gd name="connsiteX7735" fmla="*/ 1890811 w 3981571"/>
              <a:gd name="connsiteY7735" fmla="*/ 280096 h 3248331"/>
              <a:gd name="connsiteX7736" fmla="*/ 1892726 w 3981571"/>
              <a:gd name="connsiteY7736" fmla="*/ 280096 h 3248331"/>
              <a:gd name="connsiteX7737" fmla="*/ 1892726 w 3981571"/>
              <a:gd name="connsiteY7737" fmla="*/ 279328 h 3248331"/>
              <a:gd name="connsiteX7738" fmla="*/ 1896762 w 3981571"/>
              <a:gd name="connsiteY7738" fmla="*/ 279328 h 3248331"/>
              <a:gd name="connsiteX7739" fmla="*/ 1896762 w 3981571"/>
              <a:gd name="connsiteY7739" fmla="*/ 278561 h 3248331"/>
              <a:gd name="connsiteX7740" fmla="*/ 1896956 w 3981571"/>
              <a:gd name="connsiteY7740" fmla="*/ 278561 h 3248331"/>
              <a:gd name="connsiteX7741" fmla="*/ 1896956 w 3981571"/>
              <a:gd name="connsiteY7741" fmla="*/ 277793 h 3248331"/>
              <a:gd name="connsiteX7742" fmla="*/ 1897687 w 3981571"/>
              <a:gd name="connsiteY7742" fmla="*/ 277793 h 3248331"/>
              <a:gd name="connsiteX7743" fmla="*/ 1897687 w 3981571"/>
              <a:gd name="connsiteY7743" fmla="*/ 277026 h 3248331"/>
              <a:gd name="connsiteX7744" fmla="*/ 1897749 w 3981571"/>
              <a:gd name="connsiteY7744" fmla="*/ 277026 h 3248331"/>
              <a:gd name="connsiteX7745" fmla="*/ 1897749 w 3981571"/>
              <a:gd name="connsiteY7745" fmla="*/ 276258 h 3248331"/>
              <a:gd name="connsiteX7746" fmla="*/ 1898656 w 3981571"/>
              <a:gd name="connsiteY7746" fmla="*/ 276258 h 3248331"/>
              <a:gd name="connsiteX7747" fmla="*/ 1898656 w 3981571"/>
              <a:gd name="connsiteY7747" fmla="*/ 275491 h 3248331"/>
              <a:gd name="connsiteX7748" fmla="*/ 1903699 w 3981571"/>
              <a:gd name="connsiteY7748" fmla="*/ 275491 h 3248331"/>
              <a:gd name="connsiteX7749" fmla="*/ 1903699 w 3981571"/>
              <a:gd name="connsiteY7749" fmla="*/ 274724 h 3248331"/>
              <a:gd name="connsiteX7750" fmla="*/ 1906324 w 3981571"/>
              <a:gd name="connsiteY7750" fmla="*/ 274724 h 3248331"/>
              <a:gd name="connsiteX7751" fmla="*/ 1906324 w 3981571"/>
              <a:gd name="connsiteY7751" fmla="*/ 273956 h 3248331"/>
              <a:gd name="connsiteX7752" fmla="*/ 1906976 w 3981571"/>
              <a:gd name="connsiteY7752" fmla="*/ 273956 h 3248331"/>
              <a:gd name="connsiteX7753" fmla="*/ 1906976 w 3981571"/>
              <a:gd name="connsiteY7753" fmla="*/ 273189 h 3248331"/>
              <a:gd name="connsiteX7754" fmla="*/ 1908524 w 3981571"/>
              <a:gd name="connsiteY7754" fmla="*/ 273189 h 3248331"/>
              <a:gd name="connsiteX7755" fmla="*/ 1908524 w 3981571"/>
              <a:gd name="connsiteY7755" fmla="*/ 272421 h 3248331"/>
              <a:gd name="connsiteX7756" fmla="*/ 1909040 w 3981571"/>
              <a:gd name="connsiteY7756" fmla="*/ 272421 h 3248331"/>
              <a:gd name="connsiteX7757" fmla="*/ 1909040 w 3981571"/>
              <a:gd name="connsiteY7757" fmla="*/ 271654 h 3248331"/>
              <a:gd name="connsiteX7758" fmla="*/ 1912540 w 3981571"/>
              <a:gd name="connsiteY7758" fmla="*/ 271654 h 3248331"/>
              <a:gd name="connsiteX7759" fmla="*/ 1912540 w 3981571"/>
              <a:gd name="connsiteY7759" fmla="*/ 270886 h 3248331"/>
              <a:gd name="connsiteX7760" fmla="*/ 1912870 w 3981571"/>
              <a:gd name="connsiteY7760" fmla="*/ 270886 h 3248331"/>
              <a:gd name="connsiteX7761" fmla="*/ 1912870 w 3981571"/>
              <a:gd name="connsiteY7761" fmla="*/ 270119 h 3248331"/>
              <a:gd name="connsiteX7762" fmla="*/ 1915920 w 3981571"/>
              <a:gd name="connsiteY7762" fmla="*/ 270119 h 3248331"/>
              <a:gd name="connsiteX7763" fmla="*/ 1915920 w 3981571"/>
              <a:gd name="connsiteY7763" fmla="*/ 269351 h 3248331"/>
              <a:gd name="connsiteX7764" fmla="*/ 1919873 w 3981571"/>
              <a:gd name="connsiteY7764" fmla="*/ 269351 h 3248331"/>
              <a:gd name="connsiteX7765" fmla="*/ 1919873 w 3981571"/>
              <a:gd name="connsiteY7765" fmla="*/ 268584 h 3248331"/>
              <a:gd name="connsiteX7766" fmla="*/ 1920534 w 3981571"/>
              <a:gd name="connsiteY7766" fmla="*/ 268584 h 3248331"/>
              <a:gd name="connsiteX7767" fmla="*/ 1920534 w 3981571"/>
              <a:gd name="connsiteY7767" fmla="*/ 267816 h 3248331"/>
              <a:gd name="connsiteX7768" fmla="*/ 1921995 w 3981571"/>
              <a:gd name="connsiteY7768" fmla="*/ 267816 h 3248331"/>
              <a:gd name="connsiteX7769" fmla="*/ 1921995 w 3981571"/>
              <a:gd name="connsiteY7769" fmla="*/ 267049 h 3248331"/>
              <a:gd name="connsiteX7770" fmla="*/ 1922077 w 3981571"/>
              <a:gd name="connsiteY7770" fmla="*/ 267049 h 3248331"/>
              <a:gd name="connsiteX7771" fmla="*/ 1922077 w 3981571"/>
              <a:gd name="connsiteY7771" fmla="*/ 266281 h 3248331"/>
              <a:gd name="connsiteX7772" fmla="*/ 1922378 w 3981571"/>
              <a:gd name="connsiteY7772" fmla="*/ 266281 h 3248331"/>
              <a:gd name="connsiteX7773" fmla="*/ 1922378 w 3981571"/>
              <a:gd name="connsiteY7773" fmla="*/ 265514 h 3248331"/>
              <a:gd name="connsiteX7774" fmla="*/ 1923460 w 3981571"/>
              <a:gd name="connsiteY7774" fmla="*/ 265514 h 3248331"/>
              <a:gd name="connsiteX7775" fmla="*/ 1923460 w 3981571"/>
              <a:gd name="connsiteY7775" fmla="*/ 264746 h 3248331"/>
              <a:gd name="connsiteX7776" fmla="*/ 1923905 w 3981571"/>
              <a:gd name="connsiteY7776" fmla="*/ 264746 h 3248331"/>
              <a:gd name="connsiteX7777" fmla="*/ 1923905 w 3981571"/>
              <a:gd name="connsiteY7777" fmla="*/ 263979 h 3248331"/>
              <a:gd name="connsiteX7778" fmla="*/ 1924537 w 3981571"/>
              <a:gd name="connsiteY7778" fmla="*/ 263979 h 3248331"/>
              <a:gd name="connsiteX7779" fmla="*/ 1924537 w 3981571"/>
              <a:gd name="connsiteY7779" fmla="*/ 263211 h 3248331"/>
              <a:gd name="connsiteX7780" fmla="*/ 1925111 w 3981571"/>
              <a:gd name="connsiteY7780" fmla="*/ 263211 h 3248331"/>
              <a:gd name="connsiteX7781" fmla="*/ 1925111 w 3981571"/>
              <a:gd name="connsiteY7781" fmla="*/ 262444 h 3248331"/>
              <a:gd name="connsiteX7782" fmla="*/ 1926600 w 3981571"/>
              <a:gd name="connsiteY7782" fmla="*/ 262444 h 3248331"/>
              <a:gd name="connsiteX7783" fmla="*/ 1926600 w 3981571"/>
              <a:gd name="connsiteY7783" fmla="*/ 261676 h 3248331"/>
              <a:gd name="connsiteX7784" fmla="*/ 1928466 w 3981571"/>
              <a:gd name="connsiteY7784" fmla="*/ 261676 h 3248331"/>
              <a:gd name="connsiteX7785" fmla="*/ 1928466 w 3981571"/>
              <a:gd name="connsiteY7785" fmla="*/ 260909 h 3248331"/>
              <a:gd name="connsiteX7786" fmla="*/ 1930550 w 3981571"/>
              <a:gd name="connsiteY7786" fmla="*/ 260909 h 3248331"/>
              <a:gd name="connsiteX7787" fmla="*/ 1930550 w 3981571"/>
              <a:gd name="connsiteY7787" fmla="*/ 260141 h 3248331"/>
              <a:gd name="connsiteX7788" fmla="*/ 1931516 w 3981571"/>
              <a:gd name="connsiteY7788" fmla="*/ 260141 h 3248331"/>
              <a:gd name="connsiteX7789" fmla="*/ 1931516 w 3981571"/>
              <a:gd name="connsiteY7789" fmla="*/ 259374 h 3248331"/>
              <a:gd name="connsiteX7790" fmla="*/ 1933142 w 3981571"/>
              <a:gd name="connsiteY7790" fmla="*/ 259374 h 3248331"/>
              <a:gd name="connsiteX7791" fmla="*/ 1933142 w 3981571"/>
              <a:gd name="connsiteY7791" fmla="*/ 258606 h 3248331"/>
              <a:gd name="connsiteX7792" fmla="*/ 1934252 w 3981571"/>
              <a:gd name="connsiteY7792" fmla="*/ 258606 h 3248331"/>
              <a:gd name="connsiteX7793" fmla="*/ 1934252 w 3981571"/>
              <a:gd name="connsiteY7793" fmla="*/ 257839 h 3248331"/>
              <a:gd name="connsiteX7794" fmla="*/ 1935333 w 3981571"/>
              <a:gd name="connsiteY7794" fmla="*/ 257839 h 3248331"/>
              <a:gd name="connsiteX7795" fmla="*/ 1935333 w 3981571"/>
              <a:gd name="connsiteY7795" fmla="*/ 257076 h 3248331"/>
              <a:gd name="connsiteX7796" fmla="*/ 1935766 w 3981571"/>
              <a:gd name="connsiteY7796" fmla="*/ 257076 h 3248331"/>
              <a:gd name="connsiteX7797" fmla="*/ 1935766 w 3981571"/>
              <a:gd name="connsiteY7797" fmla="*/ 256308 h 3248331"/>
              <a:gd name="connsiteX7798" fmla="*/ 1936419 w 3981571"/>
              <a:gd name="connsiteY7798" fmla="*/ 256308 h 3248331"/>
              <a:gd name="connsiteX7799" fmla="*/ 1936419 w 3981571"/>
              <a:gd name="connsiteY7799" fmla="*/ 255541 h 3248331"/>
              <a:gd name="connsiteX7800" fmla="*/ 1939980 w 3981571"/>
              <a:gd name="connsiteY7800" fmla="*/ 255541 h 3248331"/>
              <a:gd name="connsiteX7801" fmla="*/ 1939980 w 3981571"/>
              <a:gd name="connsiteY7801" fmla="*/ 254773 h 3248331"/>
              <a:gd name="connsiteX7802" fmla="*/ 1940108 w 3981571"/>
              <a:gd name="connsiteY7802" fmla="*/ 254773 h 3248331"/>
              <a:gd name="connsiteX7803" fmla="*/ 1940108 w 3981571"/>
              <a:gd name="connsiteY7803" fmla="*/ 254006 h 3248331"/>
              <a:gd name="connsiteX7804" fmla="*/ 1940620 w 3981571"/>
              <a:gd name="connsiteY7804" fmla="*/ 254006 h 3248331"/>
              <a:gd name="connsiteX7805" fmla="*/ 1940620 w 3981571"/>
              <a:gd name="connsiteY7805" fmla="*/ 253238 h 3248331"/>
              <a:gd name="connsiteX7806" fmla="*/ 1941412 w 3981571"/>
              <a:gd name="connsiteY7806" fmla="*/ 253238 h 3248331"/>
              <a:gd name="connsiteX7807" fmla="*/ 1941412 w 3981571"/>
              <a:gd name="connsiteY7807" fmla="*/ 252471 h 3248331"/>
              <a:gd name="connsiteX7808" fmla="*/ 1944379 w 3981571"/>
              <a:gd name="connsiteY7808" fmla="*/ 252471 h 3248331"/>
              <a:gd name="connsiteX7809" fmla="*/ 1944379 w 3981571"/>
              <a:gd name="connsiteY7809" fmla="*/ 251703 h 3248331"/>
              <a:gd name="connsiteX7810" fmla="*/ 1947504 w 3981571"/>
              <a:gd name="connsiteY7810" fmla="*/ 251703 h 3248331"/>
              <a:gd name="connsiteX7811" fmla="*/ 1947504 w 3981571"/>
              <a:gd name="connsiteY7811" fmla="*/ 250936 h 3248331"/>
              <a:gd name="connsiteX7812" fmla="*/ 1948168 w 3981571"/>
              <a:gd name="connsiteY7812" fmla="*/ 250936 h 3248331"/>
              <a:gd name="connsiteX7813" fmla="*/ 1948168 w 3981571"/>
              <a:gd name="connsiteY7813" fmla="*/ 250168 h 3248331"/>
              <a:gd name="connsiteX7814" fmla="*/ 1950310 w 3981571"/>
              <a:gd name="connsiteY7814" fmla="*/ 250168 h 3248331"/>
              <a:gd name="connsiteX7815" fmla="*/ 1950310 w 3981571"/>
              <a:gd name="connsiteY7815" fmla="*/ 249401 h 3248331"/>
              <a:gd name="connsiteX7816" fmla="*/ 1951127 w 3981571"/>
              <a:gd name="connsiteY7816" fmla="*/ 249401 h 3248331"/>
              <a:gd name="connsiteX7817" fmla="*/ 1951127 w 3981571"/>
              <a:gd name="connsiteY7817" fmla="*/ 248633 h 3248331"/>
              <a:gd name="connsiteX7818" fmla="*/ 1951528 w 3981571"/>
              <a:gd name="connsiteY7818" fmla="*/ 248633 h 3248331"/>
              <a:gd name="connsiteX7819" fmla="*/ 1951528 w 3981571"/>
              <a:gd name="connsiteY7819" fmla="*/ 247866 h 3248331"/>
              <a:gd name="connsiteX7820" fmla="*/ 1954094 w 3981571"/>
              <a:gd name="connsiteY7820" fmla="*/ 247866 h 3248331"/>
              <a:gd name="connsiteX7821" fmla="*/ 1954094 w 3981571"/>
              <a:gd name="connsiteY7821" fmla="*/ 247098 h 3248331"/>
              <a:gd name="connsiteX7822" fmla="*/ 1954181 w 3981571"/>
              <a:gd name="connsiteY7822" fmla="*/ 247098 h 3248331"/>
              <a:gd name="connsiteX7823" fmla="*/ 1954181 w 3981571"/>
              <a:gd name="connsiteY7823" fmla="*/ 246331 h 3248331"/>
              <a:gd name="connsiteX7824" fmla="*/ 1955394 w 3981571"/>
              <a:gd name="connsiteY7824" fmla="*/ 246331 h 3248331"/>
              <a:gd name="connsiteX7825" fmla="*/ 1955394 w 3981571"/>
              <a:gd name="connsiteY7825" fmla="*/ 245563 h 3248331"/>
              <a:gd name="connsiteX7826" fmla="*/ 1956827 w 3981571"/>
              <a:gd name="connsiteY7826" fmla="*/ 245563 h 3248331"/>
              <a:gd name="connsiteX7827" fmla="*/ 1956827 w 3981571"/>
              <a:gd name="connsiteY7827" fmla="*/ 244796 h 3248331"/>
              <a:gd name="connsiteX7828" fmla="*/ 1960879 w 3981571"/>
              <a:gd name="connsiteY7828" fmla="*/ 244796 h 3248331"/>
              <a:gd name="connsiteX7829" fmla="*/ 1960879 w 3981571"/>
              <a:gd name="connsiteY7829" fmla="*/ 244028 h 3248331"/>
              <a:gd name="connsiteX7830" fmla="*/ 1962076 w 3981571"/>
              <a:gd name="connsiteY7830" fmla="*/ 244028 h 3248331"/>
              <a:gd name="connsiteX7831" fmla="*/ 1962076 w 3981571"/>
              <a:gd name="connsiteY7831" fmla="*/ 243261 h 3248331"/>
              <a:gd name="connsiteX7832" fmla="*/ 1962093 w 3981571"/>
              <a:gd name="connsiteY7832" fmla="*/ 243261 h 3248331"/>
              <a:gd name="connsiteX7833" fmla="*/ 1962093 w 3981571"/>
              <a:gd name="connsiteY7833" fmla="*/ 242493 h 3248331"/>
              <a:gd name="connsiteX7834" fmla="*/ 1964235 w 3981571"/>
              <a:gd name="connsiteY7834" fmla="*/ 242493 h 3248331"/>
              <a:gd name="connsiteX7835" fmla="*/ 1964235 w 3981571"/>
              <a:gd name="connsiteY7835" fmla="*/ 241726 h 3248331"/>
              <a:gd name="connsiteX7836" fmla="*/ 1964247 w 3981571"/>
              <a:gd name="connsiteY7836" fmla="*/ 241726 h 3248331"/>
              <a:gd name="connsiteX7837" fmla="*/ 1964247 w 3981571"/>
              <a:gd name="connsiteY7837" fmla="*/ 240958 h 3248331"/>
              <a:gd name="connsiteX7838" fmla="*/ 1974874 w 3981571"/>
              <a:gd name="connsiteY7838" fmla="*/ 240958 h 3248331"/>
              <a:gd name="connsiteX7839" fmla="*/ 1974874 w 3981571"/>
              <a:gd name="connsiteY7839" fmla="*/ 240191 h 3248331"/>
              <a:gd name="connsiteX7840" fmla="*/ 1984956 w 3981571"/>
              <a:gd name="connsiteY7840" fmla="*/ 240191 h 3248331"/>
              <a:gd name="connsiteX7841" fmla="*/ 1984956 w 3981571"/>
              <a:gd name="connsiteY7841" fmla="*/ 239424 h 3248331"/>
              <a:gd name="connsiteX7842" fmla="*/ 1988893 w 3981571"/>
              <a:gd name="connsiteY7842" fmla="*/ 239424 h 3248331"/>
              <a:gd name="connsiteX7843" fmla="*/ 1988893 w 3981571"/>
              <a:gd name="connsiteY7843" fmla="*/ 238656 h 3248331"/>
              <a:gd name="connsiteX7844" fmla="*/ 1989612 w 3981571"/>
              <a:gd name="connsiteY7844" fmla="*/ 238656 h 3248331"/>
              <a:gd name="connsiteX7845" fmla="*/ 1989612 w 3981571"/>
              <a:gd name="connsiteY7845" fmla="*/ 237889 h 3248331"/>
              <a:gd name="connsiteX7846" fmla="*/ 1994531 w 3981571"/>
              <a:gd name="connsiteY7846" fmla="*/ 237889 h 3248331"/>
              <a:gd name="connsiteX7847" fmla="*/ 1994531 w 3981571"/>
              <a:gd name="connsiteY7847" fmla="*/ 237121 h 3248331"/>
              <a:gd name="connsiteX7848" fmla="*/ 1995183 w 3981571"/>
              <a:gd name="connsiteY7848" fmla="*/ 237121 h 3248331"/>
              <a:gd name="connsiteX7849" fmla="*/ 1995183 w 3981571"/>
              <a:gd name="connsiteY7849" fmla="*/ 236354 h 3248331"/>
              <a:gd name="connsiteX7850" fmla="*/ 2003000 w 3981571"/>
              <a:gd name="connsiteY7850" fmla="*/ 236354 h 3248331"/>
              <a:gd name="connsiteX7851" fmla="*/ 2003000 w 3981571"/>
              <a:gd name="connsiteY7851" fmla="*/ 235586 h 3248331"/>
              <a:gd name="connsiteX7852" fmla="*/ 2003033 w 3981571"/>
              <a:gd name="connsiteY7852" fmla="*/ 235586 h 3248331"/>
              <a:gd name="connsiteX7853" fmla="*/ 2003033 w 3981571"/>
              <a:gd name="connsiteY7853" fmla="*/ 234819 h 3248331"/>
              <a:gd name="connsiteX7854" fmla="*/ 2003854 w 3981571"/>
              <a:gd name="connsiteY7854" fmla="*/ 234819 h 3248331"/>
              <a:gd name="connsiteX7855" fmla="*/ 2003854 w 3981571"/>
              <a:gd name="connsiteY7855" fmla="*/ 234051 h 3248331"/>
              <a:gd name="connsiteX7856" fmla="*/ 2004853 w 3981571"/>
              <a:gd name="connsiteY7856" fmla="*/ 234051 h 3248331"/>
              <a:gd name="connsiteX7857" fmla="*/ 2004853 w 3981571"/>
              <a:gd name="connsiteY7857" fmla="*/ 233284 h 3248331"/>
              <a:gd name="connsiteX7858" fmla="*/ 2018922 w 3981571"/>
              <a:gd name="connsiteY7858" fmla="*/ 233284 h 3248331"/>
              <a:gd name="connsiteX7859" fmla="*/ 2018922 w 3981571"/>
              <a:gd name="connsiteY7859" fmla="*/ 232516 h 3248331"/>
              <a:gd name="connsiteX7860" fmla="*/ 2021410 w 3981571"/>
              <a:gd name="connsiteY7860" fmla="*/ 232516 h 3248331"/>
              <a:gd name="connsiteX7861" fmla="*/ 2021410 w 3981571"/>
              <a:gd name="connsiteY7861" fmla="*/ 231749 h 3248331"/>
              <a:gd name="connsiteX7862" fmla="*/ 2025616 w 3981571"/>
              <a:gd name="connsiteY7862" fmla="*/ 231749 h 3248331"/>
              <a:gd name="connsiteX7863" fmla="*/ 2025616 w 3981571"/>
              <a:gd name="connsiteY7863" fmla="*/ 230981 h 3248331"/>
              <a:gd name="connsiteX7864" fmla="*/ 2028694 w 3981571"/>
              <a:gd name="connsiteY7864" fmla="*/ 230981 h 3248331"/>
              <a:gd name="connsiteX7865" fmla="*/ 2028694 w 3981571"/>
              <a:gd name="connsiteY7865" fmla="*/ 230214 h 3248331"/>
              <a:gd name="connsiteX7866" fmla="*/ 2036622 w 3981571"/>
              <a:gd name="connsiteY7866" fmla="*/ 230214 h 3248331"/>
              <a:gd name="connsiteX7867" fmla="*/ 2036622 w 3981571"/>
              <a:gd name="connsiteY7867" fmla="*/ 229446 h 3248331"/>
              <a:gd name="connsiteX7868" fmla="*/ 2039057 w 3981571"/>
              <a:gd name="connsiteY7868" fmla="*/ 229446 h 3248331"/>
              <a:gd name="connsiteX7869" fmla="*/ 2039057 w 3981571"/>
              <a:gd name="connsiteY7869" fmla="*/ 228679 h 3248331"/>
              <a:gd name="connsiteX7870" fmla="*/ 2040448 w 3981571"/>
              <a:gd name="connsiteY7870" fmla="*/ 228679 h 3248331"/>
              <a:gd name="connsiteX7871" fmla="*/ 2040448 w 3981571"/>
              <a:gd name="connsiteY7871" fmla="*/ 227911 h 3248331"/>
              <a:gd name="connsiteX7872" fmla="*/ 2044327 w 3981571"/>
              <a:gd name="connsiteY7872" fmla="*/ 227911 h 3248331"/>
              <a:gd name="connsiteX7873" fmla="*/ 2044327 w 3981571"/>
              <a:gd name="connsiteY7873" fmla="*/ 227144 h 3248331"/>
              <a:gd name="connsiteX7874" fmla="*/ 2051967 w 3981571"/>
              <a:gd name="connsiteY7874" fmla="*/ 227144 h 3248331"/>
              <a:gd name="connsiteX7875" fmla="*/ 2051967 w 3981571"/>
              <a:gd name="connsiteY7875" fmla="*/ 226376 h 3248331"/>
              <a:gd name="connsiteX7876" fmla="*/ 2053143 w 3981571"/>
              <a:gd name="connsiteY7876" fmla="*/ 226376 h 3248331"/>
              <a:gd name="connsiteX7877" fmla="*/ 2053143 w 3981571"/>
              <a:gd name="connsiteY7877" fmla="*/ 225613 h 3248331"/>
              <a:gd name="connsiteX7878" fmla="*/ 2053147 w 3981571"/>
              <a:gd name="connsiteY7878" fmla="*/ 225613 h 3248331"/>
              <a:gd name="connsiteX7879" fmla="*/ 2053147 w 3981571"/>
              <a:gd name="connsiteY7879" fmla="*/ 224846 h 3248331"/>
              <a:gd name="connsiteX7880" fmla="*/ 2056300 w 3981571"/>
              <a:gd name="connsiteY7880" fmla="*/ 224846 h 3248331"/>
              <a:gd name="connsiteX7881" fmla="*/ 2056300 w 3981571"/>
              <a:gd name="connsiteY7881" fmla="*/ 224078 h 3248331"/>
              <a:gd name="connsiteX7882" fmla="*/ 2056704 w 3981571"/>
              <a:gd name="connsiteY7882" fmla="*/ 224078 h 3248331"/>
              <a:gd name="connsiteX7883" fmla="*/ 2056704 w 3981571"/>
              <a:gd name="connsiteY7883" fmla="*/ 223306 h 3248331"/>
              <a:gd name="connsiteX7884" fmla="*/ 2059461 w 3981571"/>
              <a:gd name="connsiteY7884" fmla="*/ 223306 h 3248331"/>
              <a:gd name="connsiteX7885" fmla="*/ 2059461 w 3981571"/>
              <a:gd name="connsiteY7885" fmla="*/ 222539 h 3248331"/>
              <a:gd name="connsiteX7886" fmla="*/ 2059544 w 3981571"/>
              <a:gd name="connsiteY7886" fmla="*/ 222539 h 3248331"/>
              <a:gd name="connsiteX7887" fmla="*/ 2059544 w 3981571"/>
              <a:gd name="connsiteY7887" fmla="*/ 221776 h 3248331"/>
              <a:gd name="connsiteX7888" fmla="*/ 2062065 w 3981571"/>
              <a:gd name="connsiteY7888" fmla="*/ 221776 h 3248331"/>
              <a:gd name="connsiteX7889" fmla="*/ 2062065 w 3981571"/>
              <a:gd name="connsiteY7889" fmla="*/ 221008 h 3248331"/>
              <a:gd name="connsiteX7890" fmla="*/ 2064257 w 3981571"/>
              <a:gd name="connsiteY7890" fmla="*/ 221008 h 3248331"/>
              <a:gd name="connsiteX7891" fmla="*/ 2064257 w 3981571"/>
              <a:gd name="connsiteY7891" fmla="*/ 220241 h 3248331"/>
              <a:gd name="connsiteX7892" fmla="*/ 2064917 w 3981571"/>
              <a:gd name="connsiteY7892" fmla="*/ 220241 h 3248331"/>
              <a:gd name="connsiteX7893" fmla="*/ 2064917 w 3981571"/>
              <a:gd name="connsiteY7893" fmla="*/ 219473 h 3248331"/>
              <a:gd name="connsiteX7894" fmla="*/ 2066040 w 3981571"/>
              <a:gd name="connsiteY7894" fmla="*/ 219473 h 3248331"/>
              <a:gd name="connsiteX7895" fmla="*/ 2066040 w 3981571"/>
              <a:gd name="connsiteY7895" fmla="*/ 218706 h 3248331"/>
              <a:gd name="connsiteX7896" fmla="*/ 2073452 w 3981571"/>
              <a:gd name="connsiteY7896" fmla="*/ 218706 h 3248331"/>
              <a:gd name="connsiteX7897" fmla="*/ 2073452 w 3981571"/>
              <a:gd name="connsiteY7897" fmla="*/ 217938 h 3248331"/>
              <a:gd name="connsiteX7898" fmla="*/ 2075689 w 3981571"/>
              <a:gd name="connsiteY7898" fmla="*/ 217938 h 3248331"/>
              <a:gd name="connsiteX7899" fmla="*/ 2075689 w 3981571"/>
              <a:gd name="connsiteY7899" fmla="*/ 217171 h 3248331"/>
              <a:gd name="connsiteX7900" fmla="*/ 2076167 w 3981571"/>
              <a:gd name="connsiteY7900" fmla="*/ 217171 h 3248331"/>
              <a:gd name="connsiteX7901" fmla="*/ 2076167 w 3981571"/>
              <a:gd name="connsiteY7901" fmla="*/ 216403 h 3248331"/>
              <a:gd name="connsiteX7902" fmla="*/ 2082519 w 3981571"/>
              <a:gd name="connsiteY7902" fmla="*/ 216403 h 3248331"/>
              <a:gd name="connsiteX7903" fmla="*/ 2082519 w 3981571"/>
              <a:gd name="connsiteY7903" fmla="*/ 215636 h 3248331"/>
              <a:gd name="connsiteX7904" fmla="*/ 2083559 w 3981571"/>
              <a:gd name="connsiteY7904" fmla="*/ 215636 h 3248331"/>
              <a:gd name="connsiteX7905" fmla="*/ 2083559 w 3981571"/>
              <a:gd name="connsiteY7905" fmla="*/ 214868 h 3248331"/>
              <a:gd name="connsiteX7906" fmla="*/ 2085057 w 3981571"/>
              <a:gd name="connsiteY7906" fmla="*/ 214868 h 3248331"/>
              <a:gd name="connsiteX7907" fmla="*/ 2085057 w 3981571"/>
              <a:gd name="connsiteY7907" fmla="*/ 214101 h 3248331"/>
              <a:gd name="connsiteX7908" fmla="*/ 2090348 w 3981571"/>
              <a:gd name="connsiteY7908" fmla="*/ 214101 h 3248331"/>
              <a:gd name="connsiteX7909" fmla="*/ 2090348 w 3981571"/>
              <a:gd name="connsiteY7909" fmla="*/ 213333 h 3248331"/>
              <a:gd name="connsiteX7910" fmla="*/ 2090612 w 3981571"/>
              <a:gd name="connsiteY7910" fmla="*/ 213333 h 3248331"/>
              <a:gd name="connsiteX7911" fmla="*/ 2090612 w 3981571"/>
              <a:gd name="connsiteY7911" fmla="*/ 212566 h 3248331"/>
              <a:gd name="connsiteX7912" fmla="*/ 2090777 w 3981571"/>
              <a:gd name="connsiteY7912" fmla="*/ 212566 h 3248331"/>
              <a:gd name="connsiteX7913" fmla="*/ 2090777 w 3981571"/>
              <a:gd name="connsiteY7913" fmla="*/ 211798 h 3248331"/>
              <a:gd name="connsiteX7914" fmla="*/ 2092515 w 3981571"/>
              <a:gd name="connsiteY7914" fmla="*/ 211798 h 3248331"/>
              <a:gd name="connsiteX7915" fmla="*/ 2092515 w 3981571"/>
              <a:gd name="connsiteY7915" fmla="*/ 211031 h 3248331"/>
              <a:gd name="connsiteX7916" fmla="*/ 2097170 w 3981571"/>
              <a:gd name="connsiteY7916" fmla="*/ 211031 h 3248331"/>
              <a:gd name="connsiteX7917" fmla="*/ 2097170 w 3981571"/>
              <a:gd name="connsiteY7917" fmla="*/ 210263 h 3248331"/>
              <a:gd name="connsiteX7918" fmla="*/ 2101780 w 3981571"/>
              <a:gd name="connsiteY7918" fmla="*/ 210263 h 3248331"/>
              <a:gd name="connsiteX7919" fmla="*/ 2101780 w 3981571"/>
              <a:gd name="connsiteY7919" fmla="*/ 209496 h 3248331"/>
              <a:gd name="connsiteX7920" fmla="*/ 2103542 w 3981571"/>
              <a:gd name="connsiteY7920" fmla="*/ 209496 h 3248331"/>
              <a:gd name="connsiteX7921" fmla="*/ 2103542 w 3981571"/>
              <a:gd name="connsiteY7921" fmla="*/ 208728 h 3248331"/>
              <a:gd name="connsiteX7922" fmla="*/ 2105622 w 3981571"/>
              <a:gd name="connsiteY7922" fmla="*/ 208728 h 3248331"/>
              <a:gd name="connsiteX7923" fmla="*/ 2105622 w 3981571"/>
              <a:gd name="connsiteY7923" fmla="*/ 207961 h 3248331"/>
              <a:gd name="connsiteX7924" fmla="*/ 2105667 w 3981571"/>
              <a:gd name="connsiteY7924" fmla="*/ 207961 h 3248331"/>
              <a:gd name="connsiteX7925" fmla="*/ 2105667 w 3981571"/>
              <a:gd name="connsiteY7925" fmla="*/ 207194 h 3248331"/>
              <a:gd name="connsiteX7926" fmla="*/ 2105849 w 3981571"/>
              <a:gd name="connsiteY7926" fmla="*/ 207194 h 3248331"/>
              <a:gd name="connsiteX7927" fmla="*/ 2105849 w 3981571"/>
              <a:gd name="connsiteY7927" fmla="*/ 206426 h 3248331"/>
              <a:gd name="connsiteX7928" fmla="*/ 2105981 w 3981571"/>
              <a:gd name="connsiteY7928" fmla="*/ 206426 h 3248331"/>
              <a:gd name="connsiteX7929" fmla="*/ 2105981 w 3981571"/>
              <a:gd name="connsiteY7929" fmla="*/ 205659 h 3248331"/>
              <a:gd name="connsiteX7930" fmla="*/ 2107211 w 3981571"/>
              <a:gd name="connsiteY7930" fmla="*/ 205659 h 3248331"/>
              <a:gd name="connsiteX7931" fmla="*/ 2107211 w 3981571"/>
              <a:gd name="connsiteY7931" fmla="*/ 204891 h 3248331"/>
              <a:gd name="connsiteX7932" fmla="*/ 2109270 w 3981571"/>
              <a:gd name="connsiteY7932" fmla="*/ 204891 h 3248331"/>
              <a:gd name="connsiteX7933" fmla="*/ 2109270 w 3981571"/>
              <a:gd name="connsiteY7933" fmla="*/ 204124 h 3248331"/>
              <a:gd name="connsiteX7934" fmla="*/ 2109567 w 3981571"/>
              <a:gd name="connsiteY7934" fmla="*/ 204124 h 3248331"/>
              <a:gd name="connsiteX7935" fmla="*/ 2109567 w 3981571"/>
              <a:gd name="connsiteY7935" fmla="*/ 203356 h 3248331"/>
              <a:gd name="connsiteX7936" fmla="*/ 2110983 w 3981571"/>
              <a:gd name="connsiteY7936" fmla="*/ 203356 h 3248331"/>
              <a:gd name="connsiteX7937" fmla="*/ 2110983 w 3981571"/>
              <a:gd name="connsiteY7937" fmla="*/ 202589 h 3248331"/>
              <a:gd name="connsiteX7938" fmla="*/ 2116377 w 3981571"/>
              <a:gd name="connsiteY7938" fmla="*/ 202589 h 3248331"/>
              <a:gd name="connsiteX7939" fmla="*/ 2116377 w 3981571"/>
              <a:gd name="connsiteY7939" fmla="*/ 201821 h 3248331"/>
              <a:gd name="connsiteX7940" fmla="*/ 2116592 w 3981571"/>
              <a:gd name="connsiteY7940" fmla="*/ 201821 h 3248331"/>
              <a:gd name="connsiteX7941" fmla="*/ 2116592 w 3981571"/>
              <a:gd name="connsiteY7941" fmla="*/ 201054 h 3248331"/>
              <a:gd name="connsiteX7942" fmla="*/ 2120512 w 3981571"/>
              <a:gd name="connsiteY7942" fmla="*/ 201054 h 3248331"/>
              <a:gd name="connsiteX7943" fmla="*/ 2120512 w 3981571"/>
              <a:gd name="connsiteY7943" fmla="*/ 200286 h 3248331"/>
              <a:gd name="connsiteX7944" fmla="*/ 2129092 w 3981571"/>
              <a:gd name="connsiteY7944" fmla="*/ 200286 h 3248331"/>
              <a:gd name="connsiteX7945" fmla="*/ 2129092 w 3981571"/>
              <a:gd name="connsiteY7945" fmla="*/ 199519 h 3248331"/>
              <a:gd name="connsiteX7946" fmla="*/ 2130091 w 3981571"/>
              <a:gd name="connsiteY7946" fmla="*/ 199519 h 3248331"/>
              <a:gd name="connsiteX7947" fmla="*/ 2130091 w 3981571"/>
              <a:gd name="connsiteY7947" fmla="*/ 198751 h 3248331"/>
              <a:gd name="connsiteX7948" fmla="*/ 2138688 w 3981571"/>
              <a:gd name="connsiteY7948" fmla="*/ 198751 h 3248331"/>
              <a:gd name="connsiteX7949" fmla="*/ 2138688 w 3981571"/>
              <a:gd name="connsiteY7949" fmla="*/ 197984 h 3248331"/>
              <a:gd name="connsiteX7950" fmla="*/ 2139909 w 3981571"/>
              <a:gd name="connsiteY7950" fmla="*/ 197984 h 3248331"/>
              <a:gd name="connsiteX7951" fmla="*/ 2139909 w 3981571"/>
              <a:gd name="connsiteY7951" fmla="*/ 197216 h 3248331"/>
              <a:gd name="connsiteX7952" fmla="*/ 2144894 w 3981571"/>
              <a:gd name="connsiteY7952" fmla="*/ 197216 h 3248331"/>
              <a:gd name="connsiteX7953" fmla="*/ 2144894 w 3981571"/>
              <a:gd name="connsiteY7953" fmla="*/ 196449 h 3248331"/>
              <a:gd name="connsiteX7954" fmla="*/ 2145076 w 3981571"/>
              <a:gd name="connsiteY7954" fmla="*/ 196449 h 3248331"/>
              <a:gd name="connsiteX7955" fmla="*/ 2145076 w 3981571"/>
              <a:gd name="connsiteY7955" fmla="*/ 195681 h 3248331"/>
              <a:gd name="connsiteX7956" fmla="*/ 2152014 w 3981571"/>
              <a:gd name="connsiteY7956" fmla="*/ 195681 h 3248331"/>
              <a:gd name="connsiteX7957" fmla="*/ 2152014 w 3981571"/>
              <a:gd name="connsiteY7957" fmla="*/ 194914 h 3248331"/>
              <a:gd name="connsiteX7958" fmla="*/ 2153206 w 3981571"/>
              <a:gd name="connsiteY7958" fmla="*/ 194914 h 3248331"/>
              <a:gd name="connsiteX7959" fmla="*/ 2153206 w 3981571"/>
              <a:gd name="connsiteY7959" fmla="*/ 194146 h 3248331"/>
              <a:gd name="connsiteX7960" fmla="*/ 2153619 w 3981571"/>
              <a:gd name="connsiteY7960" fmla="*/ 194146 h 3248331"/>
              <a:gd name="connsiteX7961" fmla="*/ 2153619 w 3981571"/>
              <a:gd name="connsiteY7961" fmla="*/ 193379 h 3248331"/>
              <a:gd name="connsiteX7962" fmla="*/ 2153747 w 3981571"/>
              <a:gd name="connsiteY7962" fmla="*/ 193379 h 3248331"/>
              <a:gd name="connsiteX7963" fmla="*/ 2153747 w 3981571"/>
              <a:gd name="connsiteY7963" fmla="*/ 192616 h 3248331"/>
              <a:gd name="connsiteX7964" fmla="*/ 2154007 w 3981571"/>
              <a:gd name="connsiteY7964" fmla="*/ 192616 h 3248331"/>
              <a:gd name="connsiteX7965" fmla="*/ 2154007 w 3981571"/>
              <a:gd name="connsiteY7965" fmla="*/ 191848 h 3248331"/>
              <a:gd name="connsiteX7966" fmla="*/ 2155864 w 3981571"/>
              <a:gd name="connsiteY7966" fmla="*/ 191848 h 3248331"/>
              <a:gd name="connsiteX7967" fmla="*/ 2155864 w 3981571"/>
              <a:gd name="connsiteY7967" fmla="*/ 191076 h 3248331"/>
              <a:gd name="connsiteX7968" fmla="*/ 2158415 w 3981571"/>
              <a:gd name="connsiteY7968" fmla="*/ 191076 h 3248331"/>
              <a:gd name="connsiteX7969" fmla="*/ 2158415 w 3981571"/>
              <a:gd name="connsiteY7969" fmla="*/ 190309 h 3248331"/>
              <a:gd name="connsiteX7970" fmla="*/ 2168831 w 3981571"/>
              <a:gd name="connsiteY7970" fmla="*/ 190309 h 3248331"/>
              <a:gd name="connsiteX7971" fmla="*/ 2168831 w 3981571"/>
              <a:gd name="connsiteY7971" fmla="*/ 189546 h 3248331"/>
              <a:gd name="connsiteX7972" fmla="*/ 2176194 w 3981571"/>
              <a:gd name="connsiteY7972" fmla="*/ 189546 h 3248331"/>
              <a:gd name="connsiteX7973" fmla="*/ 2176194 w 3981571"/>
              <a:gd name="connsiteY7973" fmla="*/ 188778 h 3248331"/>
              <a:gd name="connsiteX7974" fmla="*/ 2176689 w 3981571"/>
              <a:gd name="connsiteY7974" fmla="*/ 188778 h 3248331"/>
              <a:gd name="connsiteX7975" fmla="*/ 2176689 w 3981571"/>
              <a:gd name="connsiteY7975" fmla="*/ 188011 h 3248331"/>
              <a:gd name="connsiteX7976" fmla="*/ 2176941 w 3981571"/>
              <a:gd name="connsiteY7976" fmla="*/ 188011 h 3248331"/>
              <a:gd name="connsiteX7977" fmla="*/ 2176941 w 3981571"/>
              <a:gd name="connsiteY7977" fmla="*/ 187243 h 3248331"/>
              <a:gd name="connsiteX7978" fmla="*/ 2180647 w 3981571"/>
              <a:gd name="connsiteY7978" fmla="*/ 187243 h 3248331"/>
              <a:gd name="connsiteX7979" fmla="*/ 2180647 w 3981571"/>
              <a:gd name="connsiteY7979" fmla="*/ 186476 h 3248331"/>
              <a:gd name="connsiteX7980" fmla="*/ 2180804 w 3981571"/>
              <a:gd name="connsiteY7980" fmla="*/ 186476 h 3248331"/>
              <a:gd name="connsiteX7981" fmla="*/ 2180804 w 3981571"/>
              <a:gd name="connsiteY7981" fmla="*/ 185708 h 3248331"/>
              <a:gd name="connsiteX7982" fmla="*/ 2182851 w 3981571"/>
              <a:gd name="connsiteY7982" fmla="*/ 185708 h 3248331"/>
              <a:gd name="connsiteX7983" fmla="*/ 2182851 w 3981571"/>
              <a:gd name="connsiteY7983" fmla="*/ 184941 h 3248331"/>
              <a:gd name="connsiteX7984" fmla="*/ 2184365 w 3981571"/>
              <a:gd name="connsiteY7984" fmla="*/ 184941 h 3248331"/>
              <a:gd name="connsiteX7985" fmla="*/ 2184365 w 3981571"/>
              <a:gd name="connsiteY7985" fmla="*/ 184173 h 3248331"/>
              <a:gd name="connsiteX7986" fmla="*/ 2187440 w 3981571"/>
              <a:gd name="connsiteY7986" fmla="*/ 184173 h 3248331"/>
              <a:gd name="connsiteX7987" fmla="*/ 2187440 w 3981571"/>
              <a:gd name="connsiteY7987" fmla="*/ 183406 h 3248331"/>
              <a:gd name="connsiteX7988" fmla="*/ 2189763 w 3981571"/>
              <a:gd name="connsiteY7988" fmla="*/ 183406 h 3248331"/>
              <a:gd name="connsiteX7989" fmla="*/ 2189763 w 3981571"/>
              <a:gd name="connsiteY7989" fmla="*/ 182638 h 3248331"/>
              <a:gd name="connsiteX7990" fmla="*/ 2197151 w 3981571"/>
              <a:gd name="connsiteY7990" fmla="*/ 182638 h 3248331"/>
              <a:gd name="connsiteX7991" fmla="*/ 2197151 w 3981571"/>
              <a:gd name="connsiteY7991" fmla="*/ 181871 h 3248331"/>
              <a:gd name="connsiteX7992" fmla="*/ 2197295 w 3981571"/>
              <a:gd name="connsiteY7992" fmla="*/ 181871 h 3248331"/>
              <a:gd name="connsiteX7993" fmla="*/ 2197295 w 3981571"/>
              <a:gd name="connsiteY7993" fmla="*/ 181103 h 3248331"/>
              <a:gd name="connsiteX7994" fmla="*/ 2198050 w 3981571"/>
              <a:gd name="connsiteY7994" fmla="*/ 181103 h 3248331"/>
              <a:gd name="connsiteX7995" fmla="*/ 2198050 w 3981571"/>
              <a:gd name="connsiteY7995" fmla="*/ 180336 h 3248331"/>
              <a:gd name="connsiteX7996" fmla="*/ 2206412 w 3981571"/>
              <a:gd name="connsiteY7996" fmla="*/ 180336 h 3248331"/>
              <a:gd name="connsiteX7997" fmla="*/ 2206412 w 3981571"/>
              <a:gd name="connsiteY7997" fmla="*/ 179568 h 3248331"/>
              <a:gd name="connsiteX7998" fmla="*/ 2208405 w 3981571"/>
              <a:gd name="connsiteY7998" fmla="*/ 179568 h 3248331"/>
              <a:gd name="connsiteX7999" fmla="*/ 2208405 w 3981571"/>
              <a:gd name="connsiteY7999" fmla="*/ 178801 h 3248331"/>
              <a:gd name="connsiteX8000" fmla="*/ 2211286 w 3981571"/>
              <a:gd name="connsiteY8000" fmla="*/ 178801 h 3248331"/>
              <a:gd name="connsiteX8001" fmla="*/ 2211286 w 3981571"/>
              <a:gd name="connsiteY8001" fmla="*/ 178033 h 3248331"/>
              <a:gd name="connsiteX8002" fmla="*/ 2214658 w 3981571"/>
              <a:gd name="connsiteY8002" fmla="*/ 178033 h 3248331"/>
              <a:gd name="connsiteX8003" fmla="*/ 2214658 w 3981571"/>
              <a:gd name="connsiteY8003" fmla="*/ 177266 h 3248331"/>
              <a:gd name="connsiteX8004" fmla="*/ 2217613 w 3981571"/>
              <a:gd name="connsiteY8004" fmla="*/ 177266 h 3248331"/>
              <a:gd name="connsiteX8005" fmla="*/ 2217613 w 3981571"/>
              <a:gd name="connsiteY8005" fmla="*/ 176498 h 3248331"/>
              <a:gd name="connsiteX8006" fmla="*/ 2218009 w 3981571"/>
              <a:gd name="connsiteY8006" fmla="*/ 176498 h 3248331"/>
              <a:gd name="connsiteX8007" fmla="*/ 2218009 w 3981571"/>
              <a:gd name="connsiteY8007" fmla="*/ 175731 h 3248331"/>
              <a:gd name="connsiteX8008" fmla="*/ 2219577 w 3981571"/>
              <a:gd name="connsiteY8008" fmla="*/ 175731 h 3248331"/>
              <a:gd name="connsiteX8009" fmla="*/ 2219577 w 3981571"/>
              <a:gd name="connsiteY8009" fmla="*/ 174963 h 3248331"/>
              <a:gd name="connsiteX8010" fmla="*/ 2220477 w 3981571"/>
              <a:gd name="connsiteY8010" fmla="*/ 174963 h 3248331"/>
              <a:gd name="connsiteX8011" fmla="*/ 2220477 w 3981571"/>
              <a:gd name="connsiteY8011" fmla="*/ 174196 h 3248331"/>
              <a:gd name="connsiteX8012" fmla="*/ 2224529 w 3981571"/>
              <a:gd name="connsiteY8012" fmla="*/ 174196 h 3248331"/>
              <a:gd name="connsiteX8013" fmla="*/ 2224529 w 3981571"/>
              <a:gd name="connsiteY8013" fmla="*/ 173429 h 3248331"/>
              <a:gd name="connsiteX8014" fmla="*/ 2225602 w 3981571"/>
              <a:gd name="connsiteY8014" fmla="*/ 173429 h 3248331"/>
              <a:gd name="connsiteX8015" fmla="*/ 2225602 w 3981571"/>
              <a:gd name="connsiteY8015" fmla="*/ 172661 h 3248331"/>
              <a:gd name="connsiteX8016" fmla="*/ 2225920 w 3981571"/>
              <a:gd name="connsiteY8016" fmla="*/ 172661 h 3248331"/>
              <a:gd name="connsiteX8017" fmla="*/ 2225920 w 3981571"/>
              <a:gd name="connsiteY8017" fmla="*/ 171894 h 3248331"/>
              <a:gd name="connsiteX8018" fmla="*/ 2226420 w 3981571"/>
              <a:gd name="connsiteY8018" fmla="*/ 171894 h 3248331"/>
              <a:gd name="connsiteX8019" fmla="*/ 2226420 w 3981571"/>
              <a:gd name="connsiteY8019" fmla="*/ 171126 h 3248331"/>
              <a:gd name="connsiteX8020" fmla="*/ 2226436 w 3981571"/>
              <a:gd name="connsiteY8020" fmla="*/ 171126 h 3248331"/>
              <a:gd name="connsiteX8021" fmla="*/ 2226436 w 3981571"/>
              <a:gd name="connsiteY8021" fmla="*/ 170359 h 3248331"/>
              <a:gd name="connsiteX8022" fmla="*/ 2227563 w 3981571"/>
              <a:gd name="connsiteY8022" fmla="*/ 170359 h 3248331"/>
              <a:gd name="connsiteX8023" fmla="*/ 2227563 w 3981571"/>
              <a:gd name="connsiteY8023" fmla="*/ 169591 h 3248331"/>
              <a:gd name="connsiteX8024" fmla="*/ 2230584 w 3981571"/>
              <a:gd name="connsiteY8024" fmla="*/ 169591 h 3248331"/>
              <a:gd name="connsiteX8025" fmla="*/ 2230584 w 3981571"/>
              <a:gd name="connsiteY8025" fmla="*/ 168824 h 3248331"/>
              <a:gd name="connsiteX8026" fmla="*/ 2236097 w 3981571"/>
              <a:gd name="connsiteY8026" fmla="*/ 168824 h 3248331"/>
              <a:gd name="connsiteX8027" fmla="*/ 2236097 w 3981571"/>
              <a:gd name="connsiteY8027" fmla="*/ 168056 h 3248331"/>
              <a:gd name="connsiteX8028" fmla="*/ 2238157 w 3981571"/>
              <a:gd name="connsiteY8028" fmla="*/ 168056 h 3248331"/>
              <a:gd name="connsiteX8029" fmla="*/ 2238157 w 3981571"/>
              <a:gd name="connsiteY8029" fmla="*/ 167289 h 3248331"/>
              <a:gd name="connsiteX8030" fmla="*/ 2244739 w 3981571"/>
              <a:gd name="connsiteY8030" fmla="*/ 167289 h 3248331"/>
              <a:gd name="connsiteX8031" fmla="*/ 2244739 w 3981571"/>
              <a:gd name="connsiteY8031" fmla="*/ 166521 h 3248331"/>
              <a:gd name="connsiteX8032" fmla="*/ 2245032 w 3981571"/>
              <a:gd name="connsiteY8032" fmla="*/ 166521 h 3248331"/>
              <a:gd name="connsiteX8033" fmla="*/ 2245032 w 3981571"/>
              <a:gd name="connsiteY8033" fmla="*/ 165754 h 3248331"/>
              <a:gd name="connsiteX8034" fmla="*/ 2246865 w 3981571"/>
              <a:gd name="connsiteY8034" fmla="*/ 165754 h 3248331"/>
              <a:gd name="connsiteX8035" fmla="*/ 2246865 w 3981571"/>
              <a:gd name="connsiteY8035" fmla="*/ 164986 h 3248331"/>
              <a:gd name="connsiteX8036" fmla="*/ 2247059 w 3981571"/>
              <a:gd name="connsiteY8036" fmla="*/ 164986 h 3248331"/>
              <a:gd name="connsiteX8037" fmla="*/ 2247059 w 3981571"/>
              <a:gd name="connsiteY8037" fmla="*/ 164219 h 3248331"/>
              <a:gd name="connsiteX8038" fmla="*/ 2248858 w 3981571"/>
              <a:gd name="connsiteY8038" fmla="*/ 164219 h 3248331"/>
              <a:gd name="connsiteX8039" fmla="*/ 2248858 w 3981571"/>
              <a:gd name="connsiteY8039" fmla="*/ 163451 h 3248331"/>
              <a:gd name="connsiteX8040" fmla="*/ 2251004 w 3981571"/>
              <a:gd name="connsiteY8040" fmla="*/ 163451 h 3248331"/>
              <a:gd name="connsiteX8041" fmla="*/ 2251004 w 3981571"/>
              <a:gd name="connsiteY8041" fmla="*/ 162684 h 3248331"/>
              <a:gd name="connsiteX8042" fmla="*/ 2251318 w 3981571"/>
              <a:gd name="connsiteY8042" fmla="*/ 162684 h 3248331"/>
              <a:gd name="connsiteX8043" fmla="*/ 2251318 w 3981571"/>
              <a:gd name="connsiteY8043" fmla="*/ 161916 h 3248331"/>
              <a:gd name="connsiteX8044" fmla="*/ 2259811 w 3981571"/>
              <a:gd name="connsiteY8044" fmla="*/ 161916 h 3248331"/>
              <a:gd name="connsiteX8045" fmla="*/ 2259811 w 3981571"/>
              <a:gd name="connsiteY8045" fmla="*/ 161149 h 3248331"/>
              <a:gd name="connsiteX8046" fmla="*/ 2262560 w 3981571"/>
              <a:gd name="connsiteY8046" fmla="*/ 161149 h 3248331"/>
              <a:gd name="connsiteX8047" fmla="*/ 2262560 w 3981571"/>
              <a:gd name="connsiteY8047" fmla="*/ 160386 h 3248331"/>
              <a:gd name="connsiteX8048" fmla="*/ 2264413 w 3981571"/>
              <a:gd name="connsiteY8048" fmla="*/ 160386 h 3248331"/>
              <a:gd name="connsiteX8049" fmla="*/ 2264413 w 3981571"/>
              <a:gd name="connsiteY8049" fmla="*/ 159614 h 3248331"/>
              <a:gd name="connsiteX8050" fmla="*/ 2266398 w 3981571"/>
              <a:gd name="connsiteY8050" fmla="*/ 159614 h 3248331"/>
              <a:gd name="connsiteX8051" fmla="*/ 2266398 w 3981571"/>
              <a:gd name="connsiteY8051" fmla="*/ 158851 h 3248331"/>
              <a:gd name="connsiteX8052" fmla="*/ 2268928 w 3981571"/>
              <a:gd name="connsiteY8052" fmla="*/ 158851 h 3248331"/>
              <a:gd name="connsiteX8053" fmla="*/ 2268928 w 3981571"/>
              <a:gd name="connsiteY8053" fmla="*/ 158083 h 3248331"/>
              <a:gd name="connsiteX8054" fmla="*/ 2273084 w 3981571"/>
              <a:gd name="connsiteY8054" fmla="*/ 158083 h 3248331"/>
              <a:gd name="connsiteX8055" fmla="*/ 2273084 w 3981571"/>
              <a:gd name="connsiteY8055" fmla="*/ 157316 h 3248331"/>
              <a:gd name="connsiteX8056" fmla="*/ 2277223 w 3981571"/>
              <a:gd name="connsiteY8056" fmla="*/ 157316 h 3248331"/>
              <a:gd name="connsiteX8057" fmla="*/ 2277223 w 3981571"/>
              <a:gd name="connsiteY8057" fmla="*/ 156548 h 3248331"/>
              <a:gd name="connsiteX8058" fmla="*/ 2286827 w 3981571"/>
              <a:gd name="connsiteY8058" fmla="*/ 156548 h 3248331"/>
              <a:gd name="connsiteX8059" fmla="*/ 2286827 w 3981571"/>
              <a:gd name="connsiteY8059" fmla="*/ 155781 h 3248331"/>
              <a:gd name="connsiteX8060" fmla="*/ 2291635 w 3981571"/>
              <a:gd name="connsiteY8060" fmla="*/ 155781 h 3248331"/>
              <a:gd name="connsiteX8061" fmla="*/ 2291635 w 3981571"/>
              <a:gd name="connsiteY8061" fmla="*/ 155013 h 3248331"/>
              <a:gd name="connsiteX8062" fmla="*/ 2295807 w 3981571"/>
              <a:gd name="connsiteY8062" fmla="*/ 155013 h 3248331"/>
              <a:gd name="connsiteX8063" fmla="*/ 2295807 w 3981571"/>
              <a:gd name="connsiteY8063" fmla="*/ 154246 h 3248331"/>
              <a:gd name="connsiteX8064" fmla="*/ 2297565 w 3981571"/>
              <a:gd name="connsiteY8064" fmla="*/ 154246 h 3248331"/>
              <a:gd name="connsiteX8065" fmla="*/ 2297565 w 3981571"/>
              <a:gd name="connsiteY8065" fmla="*/ 153478 h 3248331"/>
              <a:gd name="connsiteX8066" fmla="*/ 2299682 w 3981571"/>
              <a:gd name="connsiteY8066" fmla="*/ 153478 h 3248331"/>
              <a:gd name="connsiteX8067" fmla="*/ 2299682 w 3981571"/>
              <a:gd name="connsiteY8067" fmla="*/ 152711 h 3248331"/>
              <a:gd name="connsiteX8068" fmla="*/ 2302241 w 3981571"/>
              <a:gd name="connsiteY8068" fmla="*/ 152711 h 3248331"/>
              <a:gd name="connsiteX8069" fmla="*/ 2302241 w 3981571"/>
              <a:gd name="connsiteY8069" fmla="*/ 151943 h 3248331"/>
              <a:gd name="connsiteX8070" fmla="*/ 2303079 w 3981571"/>
              <a:gd name="connsiteY8070" fmla="*/ 151943 h 3248331"/>
              <a:gd name="connsiteX8071" fmla="*/ 2303079 w 3981571"/>
              <a:gd name="connsiteY8071" fmla="*/ 151176 h 3248331"/>
              <a:gd name="connsiteX8072" fmla="*/ 2311060 w 3981571"/>
              <a:gd name="connsiteY8072" fmla="*/ 151176 h 3248331"/>
              <a:gd name="connsiteX8073" fmla="*/ 2311060 w 3981571"/>
              <a:gd name="connsiteY8073" fmla="*/ 150408 h 3248331"/>
              <a:gd name="connsiteX8074" fmla="*/ 2316124 w 3981571"/>
              <a:gd name="connsiteY8074" fmla="*/ 150408 h 3248331"/>
              <a:gd name="connsiteX8075" fmla="*/ 2316124 w 3981571"/>
              <a:gd name="connsiteY8075" fmla="*/ 149641 h 3248331"/>
              <a:gd name="connsiteX8076" fmla="*/ 2318646 w 3981571"/>
              <a:gd name="connsiteY8076" fmla="*/ 149641 h 3248331"/>
              <a:gd name="connsiteX8077" fmla="*/ 2318646 w 3981571"/>
              <a:gd name="connsiteY8077" fmla="*/ 148873 h 3248331"/>
              <a:gd name="connsiteX8078" fmla="*/ 2319071 w 3981571"/>
              <a:gd name="connsiteY8078" fmla="*/ 148873 h 3248331"/>
              <a:gd name="connsiteX8079" fmla="*/ 2319071 w 3981571"/>
              <a:gd name="connsiteY8079" fmla="*/ 148106 h 3248331"/>
              <a:gd name="connsiteX8080" fmla="*/ 2331316 w 3981571"/>
              <a:gd name="connsiteY8080" fmla="*/ 148106 h 3248331"/>
              <a:gd name="connsiteX8081" fmla="*/ 2331316 w 3981571"/>
              <a:gd name="connsiteY8081" fmla="*/ 147338 h 3248331"/>
              <a:gd name="connsiteX8082" fmla="*/ 2332554 w 3981571"/>
              <a:gd name="connsiteY8082" fmla="*/ 147338 h 3248331"/>
              <a:gd name="connsiteX8083" fmla="*/ 2332554 w 3981571"/>
              <a:gd name="connsiteY8083" fmla="*/ 146571 h 3248331"/>
              <a:gd name="connsiteX8084" fmla="*/ 2334906 w 3981571"/>
              <a:gd name="connsiteY8084" fmla="*/ 146571 h 3248331"/>
              <a:gd name="connsiteX8085" fmla="*/ 2334906 w 3981571"/>
              <a:gd name="connsiteY8085" fmla="*/ 145803 h 3248331"/>
              <a:gd name="connsiteX8086" fmla="*/ 2340626 w 3981571"/>
              <a:gd name="connsiteY8086" fmla="*/ 145803 h 3248331"/>
              <a:gd name="connsiteX8087" fmla="*/ 2340626 w 3981571"/>
              <a:gd name="connsiteY8087" fmla="*/ 145036 h 3248331"/>
              <a:gd name="connsiteX8088" fmla="*/ 2341340 w 3981571"/>
              <a:gd name="connsiteY8088" fmla="*/ 145036 h 3248331"/>
              <a:gd name="connsiteX8089" fmla="*/ 2341340 w 3981571"/>
              <a:gd name="connsiteY8089" fmla="*/ 144268 h 3248331"/>
              <a:gd name="connsiteX8090" fmla="*/ 2342677 w 3981571"/>
              <a:gd name="connsiteY8090" fmla="*/ 144268 h 3248331"/>
              <a:gd name="connsiteX8091" fmla="*/ 2342677 w 3981571"/>
              <a:gd name="connsiteY8091" fmla="*/ 143501 h 3248331"/>
              <a:gd name="connsiteX8092" fmla="*/ 2360774 w 3981571"/>
              <a:gd name="connsiteY8092" fmla="*/ 143501 h 3248331"/>
              <a:gd name="connsiteX8093" fmla="*/ 2360774 w 3981571"/>
              <a:gd name="connsiteY8093" fmla="*/ 142733 h 3248331"/>
              <a:gd name="connsiteX8094" fmla="*/ 2367481 w 3981571"/>
              <a:gd name="connsiteY8094" fmla="*/ 142733 h 3248331"/>
              <a:gd name="connsiteX8095" fmla="*/ 2367481 w 3981571"/>
              <a:gd name="connsiteY8095" fmla="*/ 141966 h 3248331"/>
              <a:gd name="connsiteX8096" fmla="*/ 2376948 w 3981571"/>
              <a:gd name="connsiteY8096" fmla="*/ 141966 h 3248331"/>
              <a:gd name="connsiteX8097" fmla="*/ 2376948 w 3981571"/>
              <a:gd name="connsiteY8097" fmla="*/ 141199 h 3248331"/>
              <a:gd name="connsiteX8098" fmla="*/ 2378174 w 3981571"/>
              <a:gd name="connsiteY8098" fmla="*/ 141199 h 3248331"/>
              <a:gd name="connsiteX8099" fmla="*/ 2378174 w 3981571"/>
              <a:gd name="connsiteY8099" fmla="*/ 140431 h 3248331"/>
              <a:gd name="connsiteX8100" fmla="*/ 2384686 w 3981571"/>
              <a:gd name="connsiteY8100" fmla="*/ 140431 h 3248331"/>
              <a:gd name="connsiteX8101" fmla="*/ 2384686 w 3981571"/>
              <a:gd name="connsiteY8101" fmla="*/ 139664 h 3248331"/>
              <a:gd name="connsiteX8102" fmla="*/ 2385214 w 3981571"/>
              <a:gd name="connsiteY8102" fmla="*/ 139664 h 3248331"/>
              <a:gd name="connsiteX8103" fmla="*/ 2385214 w 3981571"/>
              <a:gd name="connsiteY8103" fmla="*/ 138896 h 3248331"/>
              <a:gd name="connsiteX8104" fmla="*/ 2387253 w 3981571"/>
              <a:gd name="connsiteY8104" fmla="*/ 138896 h 3248331"/>
              <a:gd name="connsiteX8105" fmla="*/ 2387253 w 3981571"/>
              <a:gd name="connsiteY8105" fmla="*/ 138129 h 3248331"/>
              <a:gd name="connsiteX8106" fmla="*/ 2392697 w 3981571"/>
              <a:gd name="connsiteY8106" fmla="*/ 138129 h 3248331"/>
              <a:gd name="connsiteX8107" fmla="*/ 2392697 w 3981571"/>
              <a:gd name="connsiteY8107" fmla="*/ 137361 h 3248331"/>
              <a:gd name="connsiteX8108" fmla="*/ 2401318 w 3981571"/>
              <a:gd name="connsiteY8108" fmla="*/ 137361 h 3248331"/>
              <a:gd name="connsiteX8109" fmla="*/ 2401318 w 3981571"/>
              <a:gd name="connsiteY8109" fmla="*/ 136594 h 3248331"/>
              <a:gd name="connsiteX8110" fmla="*/ 2409168 w 3981571"/>
              <a:gd name="connsiteY8110" fmla="*/ 136594 h 3248331"/>
              <a:gd name="connsiteX8111" fmla="*/ 2409168 w 3981571"/>
              <a:gd name="connsiteY8111" fmla="*/ 135826 h 3248331"/>
              <a:gd name="connsiteX8112" fmla="*/ 2409386 w 3981571"/>
              <a:gd name="connsiteY8112" fmla="*/ 135826 h 3248331"/>
              <a:gd name="connsiteX8113" fmla="*/ 2409386 w 3981571"/>
              <a:gd name="connsiteY8113" fmla="*/ 135059 h 3248331"/>
              <a:gd name="connsiteX8114" fmla="*/ 2410996 w 3981571"/>
              <a:gd name="connsiteY8114" fmla="*/ 135059 h 3248331"/>
              <a:gd name="connsiteX8115" fmla="*/ 2410996 w 3981571"/>
              <a:gd name="connsiteY8115" fmla="*/ 134291 h 3248331"/>
              <a:gd name="connsiteX8116" fmla="*/ 2413101 w 3981571"/>
              <a:gd name="connsiteY8116" fmla="*/ 134291 h 3248331"/>
              <a:gd name="connsiteX8117" fmla="*/ 2413101 w 3981571"/>
              <a:gd name="connsiteY8117" fmla="*/ 133524 h 3248331"/>
              <a:gd name="connsiteX8118" fmla="*/ 2421573 w 3981571"/>
              <a:gd name="connsiteY8118" fmla="*/ 133524 h 3248331"/>
              <a:gd name="connsiteX8119" fmla="*/ 2421573 w 3981571"/>
              <a:gd name="connsiteY8119" fmla="*/ 132756 h 3248331"/>
              <a:gd name="connsiteX8120" fmla="*/ 2425573 w 3981571"/>
              <a:gd name="connsiteY8120" fmla="*/ 132756 h 3248331"/>
              <a:gd name="connsiteX8121" fmla="*/ 2425573 w 3981571"/>
              <a:gd name="connsiteY8121" fmla="*/ 131989 h 3248331"/>
              <a:gd name="connsiteX8122" fmla="*/ 2430665 w 3981571"/>
              <a:gd name="connsiteY8122" fmla="*/ 131989 h 3248331"/>
              <a:gd name="connsiteX8123" fmla="*/ 2430665 w 3981571"/>
              <a:gd name="connsiteY8123" fmla="*/ 131221 h 3248331"/>
              <a:gd name="connsiteX8124" fmla="*/ 2432448 w 3981571"/>
              <a:gd name="connsiteY8124" fmla="*/ 131221 h 3248331"/>
              <a:gd name="connsiteX8125" fmla="*/ 2432448 w 3981571"/>
              <a:gd name="connsiteY8125" fmla="*/ 130454 h 3248331"/>
              <a:gd name="connsiteX8126" fmla="*/ 2439935 w 3981571"/>
              <a:gd name="connsiteY8126" fmla="*/ 130454 h 3248331"/>
              <a:gd name="connsiteX8127" fmla="*/ 2439935 w 3981571"/>
              <a:gd name="connsiteY8127" fmla="*/ 129686 h 3248331"/>
              <a:gd name="connsiteX8128" fmla="*/ 2451148 w 3981571"/>
              <a:gd name="connsiteY8128" fmla="*/ 129686 h 3248331"/>
              <a:gd name="connsiteX8129" fmla="*/ 2451148 w 3981571"/>
              <a:gd name="connsiteY8129" fmla="*/ 128919 h 3248331"/>
              <a:gd name="connsiteX8130" fmla="*/ 2452373 w 3981571"/>
              <a:gd name="connsiteY8130" fmla="*/ 128919 h 3248331"/>
              <a:gd name="connsiteX8131" fmla="*/ 2452373 w 3981571"/>
              <a:gd name="connsiteY8131" fmla="*/ 128151 h 3248331"/>
              <a:gd name="connsiteX8132" fmla="*/ 2457165 w 3981571"/>
              <a:gd name="connsiteY8132" fmla="*/ 128151 h 3248331"/>
              <a:gd name="connsiteX8133" fmla="*/ 2457165 w 3981571"/>
              <a:gd name="connsiteY8133" fmla="*/ 127388 h 3248331"/>
              <a:gd name="connsiteX8134" fmla="*/ 2462736 w 3981571"/>
              <a:gd name="connsiteY8134" fmla="*/ 127388 h 3248331"/>
              <a:gd name="connsiteX8135" fmla="*/ 2462736 w 3981571"/>
              <a:gd name="connsiteY8135" fmla="*/ 126621 h 3248331"/>
              <a:gd name="connsiteX8136" fmla="*/ 2465885 w 3981571"/>
              <a:gd name="connsiteY8136" fmla="*/ 126621 h 3248331"/>
              <a:gd name="connsiteX8137" fmla="*/ 2465885 w 3981571"/>
              <a:gd name="connsiteY8137" fmla="*/ 125849 h 3248331"/>
              <a:gd name="connsiteX8138" fmla="*/ 2468931 w 3981571"/>
              <a:gd name="connsiteY8138" fmla="*/ 125849 h 3248331"/>
              <a:gd name="connsiteX8139" fmla="*/ 2468931 w 3981571"/>
              <a:gd name="connsiteY8139" fmla="*/ 125086 h 3248331"/>
              <a:gd name="connsiteX8140" fmla="*/ 2470235 w 3981571"/>
              <a:gd name="connsiteY8140" fmla="*/ 125086 h 3248331"/>
              <a:gd name="connsiteX8141" fmla="*/ 2470235 w 3981571"/>
              <a:gd name="connsiteY8141" fmla="*/ 124318 h 3248331"/>
              <a:gd name="connsiteX8142" fmla="*/ 2470404 w 3981571"/>
              <a:gd name="connsiteY8142" fmla="*/ 124318 h 3248331"/>
              <a:gd name="connsiteX8143" fmla="*/ 2470404 w 3981571"/>
              <a:gd name="connsiteY8143" fmla="*/ 123551 h 3248331"/>
              <a:gd name="connsiteX8144" fmla="*/ 2471564 w 3981571"/>
              <a:gd name="connsiteY8144" fmla="*/ 123551 h 3248331"/>
              <a:gd name="connsiteX8145" fmla="*/ 2471564 w 3981571"/>
              <a:gd name="connsiteY8145" fmla="*/ 122783 h 3248331"/>
              <a:gd name="connsiteX8146" fmla="*/ 2472158 w 3981571"/>
              <a:gd name="connsiteY8146" fmla="*/ 122783 h 3248331"/>
              <a:gd name="connsiteX8147" fmla="*/ 2472158 w 3981571"/>
              <a:gd name="connsiteY8147" fmla="*/ 122016 h 3248331"/>
              <a:gd name="connsiteX8148" fmla="*/ 2472546 w 3981571"/>
              <a:gd name="connsiteY8148" fmla="*/ 122016 h 3248331"/>
              <a:gd name="connsiteX8149" fmla="*/ 2472546 w 3981571"/>
              <a:gd name="connsiteY8149" fmla="*/ 121248 h 3248331"/>
              <a:gd name="connsiteX8150" fmla="*/ 2472658 w 3981571"/>
              <a:gd name="connsiteY8150" fmla="*/ 121248 h 3248331"/>
              <a:gd name="connsiteX8151" fmla="*/ 2472658 w 3981571"/>
              <a:gd name="connsiteY8151" fmla="*/ 120481 h 3248331"/>
              <a:gd name="connsiteX8152" fmla="*/ 2477276 w 3981571"/>
              <a:gd name="connsiteY8152" fmla="*/ 120481 h 3248331"/>
              <a:gd name="connsiteX8153" fmla="*/ 2477276 w 3981571"/>
              <a:gd name="connsiteY8153" fmla="*/ 119713 h 3248331"/>
              <a:gd name="connsiteX8154" fmla="*/ 2483351 w 3981571"/>
              <a:gd name="connsiteY8154" fmla="*/ 119713 h 3248331"/>
              <a:gd name="connsiteX8155" fmla="*/ 2483351 w 3981571"/>
              <a:gd name="connsiteY8155" fmla="*/ 118946 h 3248331"/>
              <a:gd name="connsiteX8156" fmla="*/ 2484692 w 3981571"/>
              <a:gd name="connsiteY8156" fmla="*/ 118946 h 3248331"/>
              <a:gd name="connsiteX8157" fmla="*/ 2484692 w 3981571"/>
              <a:gd name="connsiteY8157" fmla="*/ 118178 h 3248331"/>
              <a:gd name="connsiteX8158" fmla="*/ 2486401 w 3981571"/>
              <a:gd name="connsiteY8158" fmla="*/ 118178 h 3248331"/>
              <a:gd name="connsiteX8159" fmla="*/ 2486401 w 3981571"/>
              <a:gd name="connsiteY8159" fmla="*/ 117411 h 3248331"/>
              <a:gd name="connsiteX8160" fmla="*/ 2486887 w 3981571"/>
              <a:gd name="connsiteY8160" fmla="*/ 117411 h 3248331"/>
              <a:gd name="connsiteX8161" fmla="*/ 2486887 w 3981571"/>
              <a:gd name="connsiteY8161" fmla="*/ 116643 h 3248331"/>
              <a:gd name="connsiteX8162" fmla="*/ 2490156 w 3981571"/>
              <a:gd name="connsiteY8162" fmla="*/ 116643 h 3248331"/>
              <a:gd name="connsiteX8163" fmla="*/ 2490156 w 3981571"/>
              <a:gd name="connsiteY8163" fmla="*/ 115876 h 3248331"/>
              <a:gd name="connsiteX8164" fmla="*/ 2496503 w 3981571"/>
              <a:gd name="connsiteY8164" fmla="*/ 115876 h 3248331"/>
              <a:gd name="connsiteX8165" fmla="*/ 2496503 w 3981571"/>
              <a:gd name="connsiteY8165" fmla="*/ 115108 h 3248331"/>
              <a:gd name="connsiteX8166" fmla="*/ 2503363 w 3981571"/>
              <a:gd name="connsiteY8166" fmla="*/ 115108 h 3248331"/>
              <a:gd name="connsiteX8167" fmla="*/ 2503363 w 3981571"/>
              <a:gd name="connsiteY8167" fmla="*/ 114341 h 3248331"/>
              <a:gd name="connsiteX8168" fmla="*/ 2507411 w 3981571"/>
              <a:gd name="connsiteY8168" fmla="*/ 114341 h 3248331"/>
              <a:gd name="connsiteX8169" fmla="*/ 2507411 w 3981571"/>
              <a:gd name="connsiteY8169" fmla="*/ 113573 h 3248331"/>
              <a:gd name="connsiteX8170" fmla="*/ 2517027 w 3981571"/>
              <a:gd name="connsiteY8170" fmla="*/ 113573 h 3248331"/>
              <a:gd name="connsiteX8171" fmla="*/ 2517027 w 3981571"/>
              <a:gd name="connsiteY8171" fmla="*/ 112806 h 3248331"/>
              <a:gd name="connsiteX8172" fmla="*/ 2517580 w 3981571"/>
              <a:gd name="connsiteY8172" fmla="*/ 112806 h 3248331"/>
              <a:gd name="connsiteX8173" fmla="*/ 2517580 w 3981571"/>
              <a:gd name="connsiteY8173" fmla="*/ 112038 h 3248331"/>
              <a:gd name="connsiteX8174" fmla="*/ 2522021 w 3981571"/>
              <a:gd name="connsiteY8174" fmla="*/ 112038 h 3248331"/>
              <a:gd name="connsiteX8175" fmla="*/ 2522021 w 3981571"/>
              <a:gd name="connsiteY8175" fmla="*/ 111271 h 3248331"/>
              <a:gd name="connsiteX8176" fmla="*/ 2543143 w 3981571"/>
              <a:gd name="connsiteY8176" fmla="*/ 111271 h 3248331"/>
              <a:gd name="connsiteX8177" fmla="*/ 2543143 w 3981571"/>
              <a:gd name="connsiteY8177" fmla="*/ 110503 h 3248331"/>
              <a:gd name="connsiteX8178" fmla="*/ 2545797 w 3981571"/>
              <a:gd name="connsiteY8178" fmla="*/ 110503 h 3248331"/>
              <a:gd name="connsiteX8179" fmla="*/ 2545797 w 3981571"/>
              <a:gd name="connsiteY8179" fmla="*/ 109736 h 3248331"/>
              <a:gd name="connsiteX8180" fmla="*/ 2551087 w 3981571"/>
              <a:gd name="connsiteY8180" fmla="*/ 109736 h 3248331"/>
              <a:gd name="connsiteX8181" fmla="*/ 2551087 w 3981571"/>
              <a:gd name="connsiteY8181" fmla="*/ 108969 h 3248331"/>
              <a:gd name="connsiteX8182" fmla="*/ 2555045 w 3981571"/>
              <a:gd name="connsiteY8182" fmla="*/ 108969 h 3248331"/>
              <a:gd name="connsiteX8183" fmla="*/ 2555045 w 3981571"/>
              <a:gd name="connsiteY8183" fmla="*/ 108201 h 3248331"/>
              <a:gd name="connsiteX8184" fmla="*/ 2559812 w 3981571"/>
              <a:gd name="connsiteY8184" fmla="*/ 108201 h 3248331"/>
              <a:gd name="connsiteX8185" fmla="*/ 2559812 w 3981571"/>
              <a:gd name="connsiteY8185" fmla="*/ 107434 h 3248331"/>
              <a:gd name="connsiteX8186" fmla="*/ 2561108 w 3981571"/>
              <a:gd name="connsiteY8186" fmla="*/ 107434 h 3248331"/>
              <a:gd name="connsiteX8187" fmla="*/ 2561108 w 3981571"/>
              <a:gd name="connsiteY8187" fmla="*/ 106666 h 3248331"/>
              <a:gd name="connsiteX8188" fmla="*/ 2561360 w 3981571"/>
              <a:gd name="connsiteY8188" fmla="*/ 106666 h 3248331"/>
              <a:gd name="connsiteX8189" fmla="*/ 2561360 w 3981571"/>
              <a:gd name="connsiteY8189" fmla="*/ 105899 h 3248331"/>
              <a:gd name="connsiteX8190" fmla="*/ 2563093 w 3981571"/>
              <a:gd name="connsiteY8190" fmla="*/ 105899 h 3248331"/>
              <a:gd name="connsiteX8191" fmla="*/ 2563093 w 3981571"/>
              <a:gd name="connsiteY8191" fmla="*/ 105131 h 3248331"/>
              <a:gd name="connsiteX8192" fmla="*/ 2571826 w 3981571"/>
              <a:gd name="connsiteY8192" fmla="*/ 105131 h 3248331"/>
              <a:gd name="connsiteX8193" fmla="*/ 2571826 w 3981571"/>
              <a:gd name="connsiteY8193" fmla="*/ 104364 h 3248331"/>
              <a:gd name="connsiteX8194" fmla="*/ 2575977 w 3981571"/>
              <a:gd name="connsiteY8194" fmla="*/ 104364 h 3248331"/>
              <a:gd name="connsiteX8195" fmla="*/ 2575977 w 3981571"/>
              <a:gd name="connsiteY8195" fmla="*/ 103596 h 3248331"/>
              <a:gd name="connsiteX8196" fmla="*/ 2581153 w 3981571"/>
              <a:gd name="connsiteY8196" fmla="*/ 103596 h 3248331"/>
              <a:gd name="connsiteX8197" fmla="*/ 2581153 w 3981571"/>
              <a:gd name="connsiteY8197" fmla="*/ 102829 h 3248331"/>
              <a:gd name="connsiteX8198" fmla="*/ 2581507 w 3981571"/>
              <a:gd name="connsiteY8198" fmla="*/ 102829 h 3248331"/>
              <a:gd name="connsiteX8199" fmla="*/ 2581507 w 3981571"/>
              <a:gd name="connsiteY8199" fmla="*/ 102061 h 3248331"/>
              <a:gd name="connsiteX8200" fmla="*/ 2589101 w 3981571"/>
              <a:gd name="connsiteY8200" fmla="*/ 102061 h 3248331"/>
              <a:gd name="connsiteX8201" fmla="*/ 2589101 w 3981571"/>
              <a:gd name="connsiteY8201" fmla="*/ 101294 h 3248331"/>
              <a:gd name="connsiteX8202" fmla="*/ 2594553 w 3981571"/>
              <a:gd name="connsiteY8202" fmla="*/ 101294 h 3248331"/>
              <a:gd name="connsiteX8203" fmla="*/ 2594553 w 3981571"/>
              <a:gd name="connsiteY8203" fmla="*/ 100526 h 3248331"/>
              <a:gd name="connsiteX8204" fmla="*/ 2594669 w 3981571"/>
              <a:gd name="connsiteY8204" fmla="*/ 100526 h 3248331"/>
              <a:gd name="connsiteX8205" fmla="*/ 2594669 w 3981571"/>
              <a:gd name="connsiteY8205" fmla="*/ 99759 h 3248331"/>
              <a:gd name="connsiteX8206" fmla="*/ 2596794 w 3981571"/>
              <a:gd name="connsiteY8206" fmla="*/ 99759 h 3248331"/>
              <a:gd name="connsiteX8207" fmla="*/ 2596794 w 3981571"/>
              <a:gd name="connsiteY8207" fmla="*/ 98991 h 3248331"/>
              <a:gd name="connsiteX8208" fmla="*/ 2606468 w 3981571"/>
              <a:gd name="connsiteY8208" fmla="*/ 98991 h 3248331"/>
              <a:gd name="connsiteX8209" fmla="*/ 2606468 w 3981571"/>
              <a:gd name="connsiteY8209" fmla="*/ 98224 h 3248331"/>
              <a:gd name="connsiteX8210" fmla="*/ 2609868 w 3981571"/>
              <a:gd name="connsiteY8210" fmla="*/ 98224 h 3248331"/>
              <a:gd name="connsiteX8211" fmla="*/ 2609868 w 3981571"/>
              <a:gd name="connsiteY8211" fmla="*/ 97456 h 3248331"/>
              <a:gd name="connsiteX8212" fmla="*/ 2612922 w 3981571"/>
              <a:gd name="connsiteY8212" fmla="*/ 97456 h 3248331"/>
              <a:gd name="connsiteX8213" fmla="*/ 2612922 w 3981571"/>
              <a:gd name="connsiteY8213" fmla="*/ 96689 h 3248331"/>
              <a:gd name="connsiteX8214" fmla="*/ 2616014 w 3981571"/>
              <a:gd name="connsiteY8214" fmla="*/ 96689 h 3248331"/>
              <a:gd name="connsiteX8215" fmla="*/ 2616014 w 3981571"/>
              <a:gd name="connsiteY8215" fmla="*/ 95921 h 3248331"/>
              <a:gd name="connsiteX8216" fmla="*/ 2620351 w 3981571"/>
              <a:gd name="connsiteY8216" fmla="*/ 95921 h 3248331"/>
              <a:gd name="connsiteX8217" fmla="*/ 2620351 w 3981571"/>
              <a:gd name="connsiteY8217" fmla="*/ 95154 h 3248331"/>
              <a:gd name="connsiteX8218" fmla="*/ 2620475 w 3981571"/>
              <a:gd name="connsiteY8218" fmla="*/ 95154 h 3248331"/>
              <a:gd name="connsiteX8219" fmla="*/ 2620475 w 3981571"/>
              <a:gd name="connsiteY8219" fmla="*/ 94386 h 3248331"/>
              <a:gd name="connsiteX8220" fmla="*/ 2635101 w 3981571"/>
              <a:gd name="connsiteY8220" fmla="*/ 94386 h 3248331"/>
              <a:gd name="connsiteX8221" fmla="*/ 2635101 w 3981571"/>
              <a:gd name="connsiteY8221" fmla="*/ 93623 h 3248331"/>
              <a:gd name="connsiteX8222" fmla="*/ 2637416 w 3981571"/>
              <a:gd name="connsiteY8222" fmla="*/ 93623 h 3248331"/>
              <a:gd name="connsiteX8223" fmla="*/ 2637416 w 3981571"/>
              <a:gd name="connsiteY8223" fmla="*/ 92856 h 3248331"/>
              <a:gd name="connsiteX8224" fmla="*/ 2648609 w 3981571"/>
              <a:gd name="connsiteY8224" fmla="*/ 92856 h 3248331"/>
              <a:gd name="connsiteX8225" fmla="*/ 2648609 w 3981571"/>
              <a:gd name="connsiteY8225" fmla="*/ 92084 h 3248331"/>
              <a:gd name="connsiteX8226" fmla="*/ 2656128 w 3981571"/>
              <a:gd name="connsiteY8226" fmla="*/ 92084 h 3248331"/>
              <a:gd name="connsiteX8227" fmla="*/ 2656128 w 3981571"/>
              <a:gd name="connsiteY8227" fmla="*/ 91321 h 3248331"/>
              <a:gd name="connsiteX8228" fmla="*/ 2669991 w 3981571"/>
              <a:gd name="connsiteY8228" fmla="*/ 91321 h 3248331"/>
              <a:gd name="connsiteX8229" fmla="*/ 2669991 w 3981571"/>
              <a:gd name="connsiteY8229" fmla="*/ 90551 h 3248331"/>
              <a:gd name="connsiteX8230" fmla="*/ 2677952 w 3981571"/>
              <a:gd name="connsiteY8230" fmla="*/ 90551 h 3248331"/>
              <a:gd name="connsiteX8231" fmla="*/ 2677952 w 3981571"/>
              <a:gd name="connsiteY8231" fmla="*/ 89784 h 3248331"/>
              <a:gd name="connsiteX8232" fmla="*/ 2679768 w 3981571"/>
              <a:gd name="connsiteY8232" fmla="*/ 89784 h 3248331"/>
              <a:gd name="connsiteX8233" fmla="*/ 2679768 w 3981571"/>
              <a:gd name="connsiteY8233" fmla="*/ 89017 h 3248331"/>
              <a:gd name="connsiteX8234" fmla="*/ 2731161 w 3981571"/>
              <a:gd name="connsiteY8234" fmla="*/ 89017 h 3248331"/>
              <a:gd name="connsiteX8235" fmla="*/ 2731161 w 3981571"/>
              <a:gd name="connsiteY8235" fmla="*/ 88249 h 3248331"/>
              <a:gd name="connsiteX8236" fmla="*/ 2735371 w 3981571"/>
              <a:gd name="connsiteY8236" fmla="*/ 88249 h 3248331"/>
              <a:gd name="connsiteX8237" fmla="*/ 2735371 w 3981571"/>
              <a:gd name="connsiteY8237" fmla="*/ 87482 h 3248331"/>
              <a:gd name="connsiteX8238" fmla="*/ 2735973 w 3981571"/>
              <a:gd name="connsiteY8238" fmla="*/ 87482 h 3248331"/>
              <a:gd name="connsiteX8239" fmla="*/ 2735973 w 3981571"/>
              <a:gd name="connsiteY8239" fmla="*/ 86714 h 3248331"/>
              <a:gd name="connsiteX8240" fmla="*/ 2751520 w 3981571"/>
              <a:gd name="connsiteY8240" fmla="*/ 86714 h 3248331"/>
              <a:gd name="connsiteX8241" fmla="*/ 2751520 w 3981571"/>
              <a:gd name="connsiteY8241" fmla="*/ 85947 h 3248331"/>
              <a:gd name="connsiteX8242" fmla="*/ 2752065 w 3981571"/>
              <a:gd name="connsiteY8242" fmla="*/ 85947 h 3248331"/>
              <a:gd name="connsiteX8243" fmla="*/ 2752065 w 3981571"/>
              <a:gd name="connsiteY8243" fmla="*/ 85180 h 3248331"/>
              <a:gd name="connsiteX8244" fmla="*/ 2752977 w 3981571"/>
              <a:gd name="connsiteY8244" fmla="*/ 85180 h 3248331"/>
              <a:gd name="connsiteX8245" fmla="*/ 2752977 w 3981571"/>
              <a:gd name="connsiteY8245" fmla="*/ 84412 h 3248331"/>
              <a:gd name="connsiteX8246" fmla="*/ 2772786 w 3981571"/>
              <a:gd name="connsiteY8246" fmla="*/ 84412 h 3248331"/>
              <a:gd name="connsiteX8247" fmla="*/ 2772786 w 3981571"/>
              <a:gd name="connsiteY8247" fmla="*/ 83645 h 3248331"/>
              <a:gd name="connsiteX8248" fmla="*/ 2775717 w 3981571"/>
              <a:gd name="connsiteY8248" fmla="*/ 83645 h 3248331"/>
              <a:gd name="connsiteX8249" fmla="*/ 2775717 w 3981571"/>
              <a:gd name="connsiteY8249" fmla="*/ 82877 h 3248331"/>
              <a:gd name="connsiteX8250" fmla="*/ 2797936 w 3981571"/>
              <a:gd name="connsiteY8250" fmla="*/ 82877 h 3248331"/>
              <a:gd name="connsiteX8251" fmla="*/ 2797936 w 3981571"/>
              <a:gd name="connsiteY8251" fmla="*/ 82110 h 3248331"/>
              <a:gd name="connsiteX8252" fmla="*/ 2801576 w 3981571"/>
              <a:gd name="connsiteY8252" fmla="*/ 82110 h 3248331"/>
              <a:gd name="connsiteX8253" fmla="*/ 2801576 w 3981571"/>
              <a:gd name="connsiteY8253" fmla="*/ 81343 h 3248331"/>
              <a:gd name="connsiteX8254" fmla="*/ 2803153 w 3981571"/>
              <a:gd name="connsiteY8254" fmla="*/ 81343 h 3248331"/>
              <a:gd name="connsiteX8255" fmla="*/ 2803153 w 3981571"/>
              <a:gd name="connsiteY8255" fmla="*/ 80575 h 3248331"/>
              <a:gd name="connsiteX8256" fmla="*/ 2810082 w 3981571"/>
              <a:gd name="connsiteY8256" fmla="*/ 80575 h 3248331"/>
              <a:gd name="connsiteX8257" fmla="*/ 2810082 w 3981571"/>
              <a:gd name="connsiteY8257" fmla="*/ 79808 h 3248331"/>
              <a:gd name="connsiteX8258" fmla="*/ 2814242 w 3981571"/>
              <a:gd name="connsiteY8258" fmla="*/ 79808 h 3248331"/>
              <a:gd name="connsiteX8259" fmla="*/ 2814242 w 3981571"/>
              <a:gd name="connsiteY8259" fmla="*/ 79041 h 3248331"/>
              <a:gd name="connsiteX8260" fmla="*/ 2830276 w 3981571"/>
              <a:gd name="connsiteY8260" fmla="*/ 79041 h 3248331"/>
              <a:gd name="connsiteX8261" fmla="*/ 2830276 w 3981571"/>
              <a:gd name="connsiteY8261" fmla="*/ 78273 h 3248331"/>
              <a:gd name="connsiteX8262" fmla="*/ 2838917 w 3981571"/>
              <a:gd name="connsiteY8262" fmla="*/ 78273 h 3248331"/>
              <a:gd name="connsiteX8263" fmla="*/ 2838917 w 3981571"/>
              <a:gd name="connsiteY8263" fmla="*/ 77506 h 3248331"/>
              <a:gd name="connsiteX8264" fmla="*/ 2843519 w 3981571"/>
              <a:gd name="connsiteY8264" fmla="*/ 77506 h 3248331"/>
              <a:gd name="connsiteX8265" fmla="*/ 2843519 w 3981571"/>
              <a:gd name="connsiteY8265" fmla="*/ 76738 h 3248331"/>
              <a:gd name="connsiteX8266" fmla="*/ 2850523 w 3981571"/>
              <a:gd name="connsiteY8266" fmla="*/ 76738 h 3248331"/>
              <a:gd name="connsiteX8267" fmla="*/ 2850523 w 3981571"/>
              <a:gd name="connsiteY8267" fmla="*/ 75971 h 3248331"/>
              <a:gd name="connsiteX8268" fmla="*/ 2861699 w 3981571"/>
              <a:gd name="connsiteY8268" fmla="*/ 75971 h 3248331"/>
              <a:gd name="connsiteX8269" fmla="*/ 2861699 w 3981571"/>
              <a:gd name="connsiteY8269" fmla="*/ 75204 h 3248331"/>
              <a:gd name="connsiteX8270" fmla="*/ 2862396 w 3981571"/>
              <a:gd name="connsiteY8270" fmla="*/ 75204 h 3248331"/>
              <a:gd name="connsiteX8271" fmla="*/ 2862396 w 3981571"/>
              <a:gd name="connsiteY8271" fmla="*/ 74436 h 3248331"/>
              <a:gd name="connsiteX8272" fmla="*/ 2868145 w 3981571"/>
              <a:gd name="connsiteY8272" fmla="*/ 74436 h 3248331"/>
              <a:gd name="connsiteX8273" fmla="*/ 2868145 w 3981571"/>
              <a:gd name="connsiteY8273" fmla="*/ 73669 h 3248331"/>
              <a:gd name="connsiteX8274" fmla="*/ 2869540 w 3981571"/>
              <a:gd name="connsiteY8274" fmla="*/ 73669 h 3248331"/>
              <a:gd name="connsiteX8275" fmla="*/ 2869540 w 3981571"/>
              <a:gd name="connsiteY8275" fmla="*/ 72901 h 3248331"/>
              <a:gd name="connsiteX8276" fmla="*/ 2871054 w 3981571"/>
              <a:gd name="connsiteY8276" fmla="*/ 72901 h 3248331"/>
              <a:gd name="connsiteX8277" fmla="*/ 2871054 w 3981571"/>
              <a:gd name="connsiteY8277" fmla="*/ 72134 h 3248331"/>
              <a:gd name="connsiteX8278" fmla="*/ 2880641 w 3981571"/>
              <a:gd name="connsiteY8278" fmla="*/ 72134 h 3248331"/>
              <a:gd name="connsiteX8279" fmla="*/ 2880641 w 3981571"/>
              <a:gd name="connsiteY8279" fmla="*/ 71367 h 3248331"/>
              <a:gd name="connsiteX8280" fmla="*/ 2881892 w 3981571"/>
              <a:gd name="connsiteY8280" fmla="*/ 71367 h 3248331"/>
              <a:gd name="connsiteX8281" fmla="*/ 2881892 w 3981571"/>
              <a:gd name="connsiteY8281" fmla="*/ 70599 h 3248331"/>
              <a:gd name="connsiteX8282" fmla="*/ 2888227 w 3981571"/>
              <a:gd name="connsiteY8282" fmla="*/ 70599 h 3248331"/>
              <a:gd name="connsiteX8283" fmla="*/ 2888227 w 3981571"/>
              <a:gd name="connsiteY8283" fmla="*/ 69832 h 3248331"/>
              <a:gd name="connsiteX8284" fmla="*/ 2898041 w 3981571"/>
              <a:gd name="connsiteY8284" fmla="*/ 69832 h 3248331"/>
              <a:gd name="connsiteX8285" fmla="*/ 2898041 w 3981571"/>
              <a:gd name="connsiteY8285" fmla="*/ 69065 h 3248331"/>
              <a:gd name="connsiteX8286" fmla="*/ 2912156 w 3981571"/>
              <a:gd name="connsiteY8286" fmla="*/ 69065 h 3248331"/>
              <a:gd name="connsiteX8287" fmla="*/ 2912156 w 3981571"/>
              <a:gd name="connsiteY8287" fmla="*/ 68297 h 3248331"/>
              <a:gd name="connsiteX8288" fmla="*/ 2912469 w 3981571"/>
              <a:gd name="connsiteY8288" fmla="*/ 68297 h 3248331"/>
              <a:gd name="connsiteX8289" fmla="*/ 2912469 w 3981571"/>
              <a:gd name="connsiteY8289" fmla="*/ 67530 h 3248331"/>
              <a:gd name="connsiteX8290" fmla="*/ 2914190 w 3981571"/>
              <a:gd name="connsiteY8290" fmla="*/ 67530 h 3248331"/>
              <a:gd name="connsiteX8291" fmla="*/ 2914190 w 3981571"/>
              <a:gd name="connsiteY8291" fmla="*/ 66762 h 3248331"/>
              <a:gd name="connsiteX8292" fmla="*/ 2915672 w 3981571"/>
              <a:gd name="connsiteY8292" fmla="*/ 66762 h 3248331"/>
              <a:gd name="connsiteX8293" fmla="*/ 2915672 w 3981571"/>
              <a:gd name="connsiteY8293" fmla="*/ 65995 h 3248331"/>
              <a:gd name="connsiteX8294" fmla="*/ 2917818 w 3981571"/>
              <a:gd name="connsiteY8294" fmla="*/ 65995 h 3248331"/>
              <a:gd name="connsiteX8295" fmla="*/ 2917818 w 3981571"/>
              <a:gd name="connsiteY8295" fmla="*/ 65228 h 3248331"/>
              <a:gd name="connsiteX8296" fmla="*/ 2921028 w 3981571"/>
              <a:gd name="connsiteY8296" fmla="*/ 65228 h 3248331"/>
              <a:gd name="connsiteX8297" fmla="*/ 2921028 w 3981571"/>
              <a:gd name="connsiteY8297" fmla="*/ 64460 h 3248331"/>
              <a:gd name="connsiteX8298" fmla="*/ 2925246 w 3981571"/>
              <a:gd name="connsiteY8298" fmla="*/ 64460 h 3248331"/>
              <a:gd name="connsiteX8299" fmla="*/ 2925246 w 3981571"/>
              <a:gd name="connsiteY8299" fmla="*/ 63693 h 3248331"/>
              <a:gd name="connsiteX8300" fmla="*/ 2944701 w 3981571"/>
              <a:gd name="connsiteY8300" fmla="*/ 63693 h 3248331"/>
              <a:gd name="connsiteX8301" fmla="*/ 2944701 w 3981571"/>
              <a:gd name="connsiteY8301" fmla="*/ 62925 h 3248331"/>
              <a:gd name="connsiteX8302" fmla="*/ 2956215 w 3981571"/>
              <a:gd name="connsiteY8302" fmla="*/ 62925 h 3248331"/>
              <a:gd name="connsiteX8303" fmla="*/ 2956215 w 3981571"/>
              <a:gd name="connsiteY8303" fmla="*/ 62158 h 3248331"/>
              <a:gd name="connsiteX8304" fmla="*/ 2962022 w 3981571"/>
              <a:gd name="connsiteY8304" fmla="*/ 62158 h 3248331"/>
              <a:gd name="connsiteX8305" fmla="*/ 2962022 w 3981571"/>
              <a:gd name="connsiteY8305" fmla="*/ 61391 h 3248331"/>
              <a:gd name="connsiteX8306" fmla="*/ 2963665 w 3981571"/>
              <a:gd name="connsiteY8306" fmla="*/ 61391 h 3248331"/>
              <a:gd name="connsiteX8307" fmla="*/ 2963665 w 3981571"/>
              <a:gd name="connsiteY8307" fmla="*/ 60623 h 3248331"/>
              <a:gd name="connsiteX8308" fmla="*/ 2969599 w 3981571"/>
              <a:gd name="connsiteY8308" fmla="*/ 60623 h 3248331"/>
              <a:gd name="connsiteX8309" fmla="*/ 2969599 w 3981571"/>
              <a:gd name="connsiteY8309" fmla="*/ 59856 h 3248331"/>
              <a:gd name="connsiteX8310" fmla="*/ 2981031 w 3981571"/>
              <a:gd name="connsiteY8310" fmla="*/ 59856 h 3248331"/>
              <a:gd name="connsiteX8311" fmla="*/ 2981031 w 3981571"/>
              <a:gd name="connsiteY8311" fmla="*/ 59089 h 3248331"/>
              <a:gd name="connsiteX8312" fmla="*/ 2987890 w 3981571"/>
              <a:gd name="connsiteY8312" fmla="*/ 59089 h 3248331"/>
              <a:gd name="connsiteX8313" fmla="*/ 2987890 w 3981571"/>
              <a:gd name="connsiteY8313" fmla="*/ 58321 h 3248331"/>
              <a:gd name="connsiteX8314" fmla="*/ 2994304 w 3981571"/>
              <a:gd name="connsiteY8314" fmla="*/ 58321 h 3248331"/>
              <a:gd name="connsiteX8315" fmla="*/ 2994304 w 3981571"/>
              <a:gd name="connsiteY8315" fmla="*/ 57554 h 3248331"/>
              <a:gd name="connsiteX8316" fmla="*/ 3001006 w 3981571"/>
              <a:gd name="connsiteY8316" fmla="*/ 57554 h 3248331"/>
              <a:gd name="connsiteX8317" fmla="*/ 3001006 w 3981571"/>
              <a:gd name="connsiteY8317" fmla="*/ 56786 h 3248331"/>
              <a:gd name="connsiteX8318" fmla="*/ 3004522 w 3981571"/>
              <a:gd name="connsiteY8318" fmla="*/ 56786 h 3248331"/>
              <a:gd name="connsiteX8319" fmla="*/ 3004522 w 3981571"/>
              <a:gd name="connsiteY8319" fmla="*/ 56019 h 3248331"/>
              <a:gd name="connsiteX8320" fmla="*/ 3005397 w 3981571"/>
              <a:gd name="connsiteY8320" fmla="*/ 56019 h 3248331"/>
              <a:gd name="connsiteX8321" fmla="*/ 3005397 w 3981571"/>
              <a:gd name="connsiteY8321" fmla="*/ 55252 h 3248331"/>
              <a:gd name="connsiteX8322" fmla="*/ 3013664 w 3981571"/>
              <a:gd name="connsiteY8322" fmla="*/ 55252 h 3248331"/>
              <a:gd name="connsiteX8323" fmla="*/ 3013664 w 3981571"/>
              <a:gd name="connsiteY8323" fmla="*/ 54484 h 3248331"/>
              <a:gd name="connsiteX8324" fmla="*/ 3022429 w 3981571"/>
              <a:gd name="connsiteY8324" fmla="*/ 54484 h 3248331"/>
              <a:gd name="connsiteX8325" fmla="*/ 3022429 w 3981571"/>
              <a:gd name="connsiteY8325" fmla="*/ 53717 h 3248331"/>
              <a:gd name="connsiteX8326" fmla="*/ 3027076 w 3981571"/>
              <a:gd name="connsiteY8326" fmla="*/ 53717 h 3248331"/>
              <a:gd name="connsiteX8327" fmla="*/ 3027076 w 3981571"/>
              <a:gd name="connsiteY8327" fmla="*/ 52949 h 3248331"/>
              <a:gd name="connsiteX8328" fmla="*/ 3030035 w 3981571"/>
              <a:gd name="connsiteY8328" fmla="*/ 52949 h 3248331"/>
              <a:gd name="connsiteX8329" fmla="*/ 3030035 w 3981571"/>
              <a:gd name="connsiteY8329" fmla="*/ 52182 h 3248331"/>
              <a:gd name="connsiteX8330" fmla="*/ 3032000 w 3981571"/>
              <a:gd name="connsiteY8330" fmla="*/ 52182 h 3248331"/>
              <a:gd name="connsiteX8331" fmla="*/ 3032000 w 3981571"/>
              <a:gd name="connsiteY8331" fmla="*/ 51415 h 3248331"/>
              <a:gd name="connsiteX8332" fmla="*/ 3063270 w 3981571"/>
              <a:gd name="connsiteY8332" fmla="*/ 51415 h 3248331"/>
              <a:gd name="connsiteX8333" fmla="*/ 3063270 w 3981571"/>
              <a:gd name="connsiteY8333" fmla="*/ 50647 h 3248331"/>
              <a:gd name="connsiteX8334" fmla="*/ 3065090 w 3981571"/>
              <a:gd name="connsiteY8334" fmla="*/ 50647 h 3248331"/>
              <a:gd name="connsiteX8335" fmla="*/ 3065090 w 3981571"/>
              <a:gd name="connsiteY8335" fmla="*/ 49880 h 3248331"/>
              <a:gd name="connsiteX8336" fmla="*/ 3082551 w 3981571"/>
              <a:gd name="connsiteY8336" fmla="*/ 49880 h 3248331"/>
              <a:gd name="connsiteX8337" fmla="*/ 3082551 w 3981571"/>
              <a:gd name="connsiteY8337" fmla="*/ 49113 h 3248331"/>
              <a:gd name="connsiteX8338" fmla="*/ 3090979 w 3981571"/>
              <a:gd name="connsiteY8338" fmla="*/ 49113 h 3248331"/>
              <a:gd name="connsiteX8339" fmla="*/ 3090979 w 3981571"/>
              <a:gd name="connsiteY8339" fmla="*/ 48345 h 3248331"/>
              <a:gd name="connsiteX8340" fmla="*/ 3097491 w 3981571"/>
              <a:gd name="connsiteY8340" fmla="*/ 48345 h 3248331"/>
              <a:gd name="connsiteX8341" fmla="*/ 3097491 w 3981571"/>
              <a:gd name="connsiteY8341" fmla="*/ 47578 h 3248331"/>
              <a:gd name="connsiteX8342" fmla="*/ 3101523 w 3981571"/>
              <a:gd name="connsiteY8342" fmla="*/ 47578 h 3248331"/>
              <a:gd name="connsiteX8343" fmla="*/ 3101523 w 3981571"/>
              <a:gd name="connsiteY8343" fmla="*/ 46811 h 3248331"/>
              <a:gd name="connsiteX8344" fmla="*/ 3106501 w 3981571"/>
              <a:gd name="connsiteY8344" fmla="*/ 46811 h 3248331"/>
              <a:gd name="connsiteX8345" fmla="*/ 3106501 w 3981571"/>
              <a:gd name="connsiteY8345" fmla="*/ 46043 h 3248331"/>
              <a:gd name="connsiteX8346" fmla="*/ 3123607 w 3981571"/>
              <a:gd name="connsiteY8346" fmla="*/ 46043 h 3248331"/>
              <a:gd name="connsiteX8347" fmla="*/ 3123607 w 3981571"/>
              <a:gd name="connsiteY8347" fmla="*/ 45276 h 3248331"/>
              <a:gd name="connsiteX8348" fmla="*/ 3134688 w 3981571"/>
              <a:gd name="connsiteY8348" fmla="*/ 45276 h 3248331"/>
              <a:gd name="connsiteX8349" fmla="*/ 3134688 w 3981571"/>
              <a:gd name="connsiteY8349" fmla="*/ 44508 h 3248331"/>
              <a:gd name="connsiteX8350" fmla="*/ 3135468 w 3981571"/>
              <a:gd name="connsiteY8350" fmla="*/ 44508 h 3248331"/>
              <a:gd name="connsiteX8351" fmla="*/ 3135468 w 3981571"/>
              <a:gd name="connsiteY8351" fmla="*/ 43741 h 3248331"/>
              <a:gd name="connsiteX8352" fmla="*/ 3164394 w 3981571"/>
              <a:gd name="connsiteY8352" fmla="*/ 43741 h 3248331"/>
              <a:gd name="connsiteX8353" fmla="*/ 3164394 w 3981571"/>
              <a:gd name="connsiteY8353" fmla="*/ 42974 h 3248331"/>
              <a:gd name="connsiteX8354" fmla="*/ 3174179 w 3981571"/>
              <a:gd name="connsiteY8354" fmla="*/ 42974 h 3248331"/>
              <a:gd name="connsiteX8355" fmla="*/ 3174179 w 3981571"/>
              <a:gd name="connsiteY8355" fmla="*/ 42206 h 3248331"/>
              <a:gd name="connsiteX8356" fmla="*/ 3207938 w 3981571"/>
              <a:gd name="connsiteY8356" fmla="*/ 42206 h 3248331"/>
              <a:gd name="connsiteX8357" fmla="*/ 3207938 w 3981571"/>
              <a:gd name="connsiteY8357" fmla="*/ 41439 h 3248331"/>
              <a:gd name="connsiteX8358" fmla="*/ 3216745 w 3981571"/>
              <a:gd name="connsiteY8358" fmla="*/ 41439 h 3248331"/>
              <a:gd name="connsiteX8359" fmla="*/ 3216745 w 3981571"/>
              <a:gd name="connsiteY8359" fmla="*/ 40671 h 3248331"/>
              <a:gd name="connsiteX8360" fmla="*/ 3216948 w 3981571"/>
              <a:gd name="connsiteY8360" fmla="*/ 40671 h 3248331"/>
              <a:gd name="connsiteX8361" fmla="*/ 3216948 w 3981571"/>
              <a:gd name="connsiteY8361" fmla="*/ 39904 h 3248331"/>
              <a:gd name="connsiteX8362" fmla="*/ 3225239 w 3981571"/>
              <a:gd name="connsiteY8362" fmla="*/ 39904 h 3248331"/>
              <a:gd name="connsiteX8363" fmla="*/ 3225239 w 3981571"/>
              <a:gd name="connsiteY8363" fmla="*/ 39137 h 3248331"/>
              <a:gd name="connsiteX8364" fmla="*/ 3248569 w 3981571"/>
              <a:gd name="connsiteY8364" fmla="*/ 39137 h 3248331"/>
              <a:gd name="connsiteX8365" fmla="*/ 3248569 w 3981571"/>
              <a:gd name="connsiteY8365" fmla="*/ 38369 h 3248331"/>
              <a:gd name="connsiteX8366" fmla="*/ 3251507 w 3981571"/>
              <a:gd name="connsiteY8366" fmla="*/ 38369 h 3248331"/>
              <a:gd name="connsiteX8367" fmla="*/ 3251507 w 3981571"/>
              <a:gd name="connsiteY8367" fmla="*/ 37602 h 3248331"/>
              <a:gd name="connsiteX8368" fmla="*/ 3272464 w 3981571"/>
              <a:gd name="connsiteY8368" fmla="*/ 37602 h 3248331"/>
              <a:gd name="connsiteX8369" fmla="*/ 3272464 w 3981571"/>
              <a:gd name="connsiteY8369" fmla="*/ 36835 h 3248331"/>
              <a:gd name="connsiteX8370" fmla="*/ 3287825 w 3981571"/>
              <a:gd name="connsiteY8370" fmla="*/ 36835 h 3248331"/>
              <a:gd name="connsiteX8371" fmla="*/ 3287825 w 3981571"/>
              <a:gd name="connsiteY8371" fmla="*/ 36067 h 3248331"/>
              <a:gd name="connsiteX8372" fmla="*/ 3289703 w 3981571"/>
              <a:gd name="connsiteY8372" fmla="*/ 36067 h 3248331"/>
              <a:gd name="connsiteX8373" fmla="*/ 3289703 w 3981571"/>
              <a:gd name="connsiteY8373" fmla="*/ 35300 h 3248331"/>
              <a:gd name="connsiteX8374" fmla="*/ 3299100 w 3981571"/>
              <a:gd name="connsiteY8374" fmla="*/ 35300 h 3248331"/>
              <a:gd name="connsiteX8375" fmla="*/ 3299100 w 3981571"/>
              <a:gd name="connsiteY8375" fmla="*/ 34532 h 3248331"/>
              <a:gd name="connsiteX8376" fmla="*/ 3301576 w 3981571"/>
              <a:gd name="connsiteY8376" fmla="*/ 34532 h 3248331"/>
              <a:gd name="connsiteX8377" fmla="*/ 3301576 w 3981571"/>
              <a:gd name="connsiteY8377" fmla="*/ 33765 h 3248331"/>
              <a:gd name="connsiteX8378" fmla="*/ 3328472 w 3981571"/>
              <a:gd name="connsiteY8378" fmla="*/ 33765 h 3248331"/>
              <a:gd name="connsiteX8379" fmla="*/ 3328472 w 3981571"/>
              <a:gd name="connsiteY8379" fmla="*/ 32998 h 3248331"/>
              <a:gd name="connsiteX8380" fmla="*/ 3331951 w 3981571"/>
              <a:gd name="connsiteY8380" fmla="*/ 32998 h 3248331"/>
              <a:gd name="connsiteX8381" fmla="*/ 3331951 w 3981571"/>
              <a:gd name="connsiteY8381" fmla="*/ 32230 h 3248331"/>
              <a:gd name="connsiteX8382" fmla="*/ 3340948 w 3981571"/>
              <a:gd name="connsiteY8382" fmla="*/ 32230 h 3248331"/>
              <a:gd name="connsiteX8383" fmla="*/ 3340948 w 3981571"/>
              <a:gd name="connsiteY8383" fmla="*/ 31463 h 3248331"/>
              <a:gd name="connsiteX8384" fmla="*/ 3357340 w 3981571"/>
              <a:gd name="connsiteY8384" fmla="*/ 31463 h 3248331"/>
              <a:gd name="connsiteX8385" fmla="*/ 3357340 w 3981571"/>
              <a:gd name="connsiteY8385" fmla="*/ 30695 h 3248331"/>
              <a:gd name="connsiteX8386" fmla="*/ 3364332 w 3981571"/>
              <a:gd name="connsiteY8386" fmla="*/ 30695 h 3248331"/>
              <a:gd name="connsiteX8387" fmla="*/ 3364332 w 3981571"/>
              <a:gd name="connsiteY8387" fmla="*/ 29928 h 3248331"/>
              <a:gd name="connsiteX8388" fmla="*/ 3364979 w 3981571"/>
              <a:gd name="connsiteY8388" fmla="*/ 29928 h 3248331"/>
              <a:gd name="connsiteX8389" fmla="*/ 3364979 w 3981571"/>
              <a:gd name="connsiteY8389" fmla="*/ 29161 h 3248331"/>
              <a:gd name="connsiteX8390" fmla="*/ 3369342 w 3981571"/>
              <a:gd name="connsiteY8390" fmla="*/ 29161 h 3248331"/>
              <a:gd name="connsiteX8391" fmla="*/ 3369342 w 3981571"/>
              <a:gd name="connsiteY8391" fmla="*/ 28393 h 3248331"/>
              <a:gd name="connsiteX8392" fmla="*/ 3381855 w 3981571"/>
              <a:gd name="connsiteY8392" fmla="*/ 28393 h 3248331"/>
              <a:gd name="connsiteX8393" fmla="*/ 3381855 w 3981571"/>
              <a:gd name="connsiteY8393" fmla="*/ 27626 h 3248331"/>
              <a:gd name="connsiteX8394" fmla="*/ 3388070 w 3981571"/>
              <a:gd name="connsiteY8394" fmla="*/ 27626 h 3248331"/>
              <a:gd name="connsiteX8395" fmla="*/ 3388070 w 3981571"/>
              <a:gd name="connsiteY8395" fmla="*/ 26858 h 3248331"/>
              <a:gd name="connsiteX8396" fmla="*/ 3397835 w 3981571"/>
              <a:gd name="connsiteY8396" fmla="*/ 26858 h 3248331"/>
              <a:gd name="connsiteX8397" fmla="*/ 3397835 w 3981571"/>
              <a:gd name="connsiteY8397" fmla="*/ 26091 h 3248331"/>
              <a:gd name="connsiteX8398" fmla="*/ 3435902 w 3981571"/>
              <a:gd name="connsiteY8398" fmla="*/ 26091 h 3248331"/>
              <a:gd name="connsiteX8399" fmla="*/ 3435902 w 3981571"/>
              <a:gd name="connsiteY8399" fmla="*/ 25324 h 3248331"/>
              <a:gd name="connsiteX8400" fmla="*/ 3449517 w 3981571"/>
              <a:gd name="connsiteY8400" fmla="*/ 25324 h 3248331"/>
              <a:gd name="connsiteX8401" fmla="*/ 3449517 w 3981571"/>
              <a:gd name="connsiteY8401" fmla="*/ 24556 h 3248331"/>
              <a:gd name="connsiteX8402" fmla="*/ 3452695 w 3981571"/>
              <a:gd name="connsiteY8402" fmla="*/ 24556 h 3248331"/>
              <a:gd name="connsiteX8403" fmla="*/ 3452695 w 3981571"/>
              <a:gd name="connsiteY8403" fmla="*/ 23789 h 3248331"/>
              <a:gd name="connsiteX8404" fmla="*/ 3461898 w 3981571"/>
              <a:gd name="connsiteY8404" fmla="*/ 23789 h 3248331"/>
              <a:gd name="connsiteX8405" fmla="*/ 3461898 w 3981571"/>
              <a:gd name="connsiteY8405" fmla="*/ 23022 h 3248331"/>
              <a:gd name="connsiteX8406" fmla="*/ 3481213 w 3981571"/>
              <a:gd name="connsiteY8406" fmla="*/ 23022 h 3248331"/>
              <a:gd name="connsiteX8407" fmla="*/ 3481213 w 3981571"/>
              <a:gd name="connsiteY8407" fmla="*/ 22254 h 3248331"/>
              <a:gd name="connsiteX8408" fmla="*/ 3501559 w 3981571"/>
              <a:gd name="connsiteY8408" fmla="*/ 22254 h 3248331"/>
              <a:gd name="connsiteX8409" fmla="*/ 3501559 w 3981571"/>
              <a:gd name="connsiteY8409" fmla="*/ 21487 h 3248331"/>
              <a:gd name="connsiteX8410" fmla="*/ 3524340 w 3981571"/>
              <a:gd name="connsiteY8410" fmla="*/ 21487 h 3248331"/>
              <a:gd name="connsiteX8411" fmla="*/ 3524340 w 3981571"/>
              <a:gd name="connsiteY8411" fmla="*/ 20719 h 3248331"/>
              <a:gd name="connsiteX8412" fmla="*/ 3547534 w 3981571"/>
              <a:gd name="connsiteY8412" fmla="*/ 20719 h 3248331"/>
              <a:gd name="connsiteX8413" fmla="*/ 3547534 w 3981571"/>
              <a:gd name="connsiteY8413" fmla="*/ 19952 h 3248331"/>
              <a:gd name="connsiteX8414" fmla="*/ 3570356 w 3981571"/>
              <a:gd name="connsiteY8414" fmla="*/ 19952 h 3248331"/>
              <a:gd name="connsiteX8415" fmla="*/ 3570356 w 3981571"/>
              <a:gd name="connsiteY8415" fmla="*/ 19185 h 3248331"/>
              <a:gd name="connsiteX8416" fmla="*/ 3583232 w 3981571"/>
              <a:gd name="connsiteY8416" fmla="*/ 19185 h 3248331"/>
              <a:gd name="connsiteX8417" fmla="*/ 3583232 w 3981571"/>
              <a:gd name="connsiteY8417" fmla="*/ 18417 h 3248331"/>
              <a:gd name="connsiteX8418" fmla="*/ 3591651 w 3981571"/>
              <a:gd name="connsiteY8418" fmla="*/ 18417 h 3248331"/>
              <a:gd name="connsiteX8419" fmla="*/ 3591651 w 3981571"/>
              <a:gd name="connsiteY8419" fmla="*/ 17650 h 3248331"/>
              <a:gd name="connsiteX8420" fmla="*/ 3594994 w 3981571"/>
              <a:gd name="connsiteY8420" fmla="*/ 17650 h 3248331"/>
              <a:gd name="connsiteX8421" fmla="*/ 3594994 w 3981571"/>
              <a:gd name="connsiteY8421" fmla="*/ 16882 h 3248331"/>
              <a:gd name="connsiteX8422" fmla="*/ 3607747 w 3981571"/>
              <a:gd name="connsiteY8422" fmla="*/ 16882 h 3248331"/>
              <a:gd name="connsiteX8423" fmla="*/ 3607747 w 3981571"/>
              <a:gd name="connsiteY8423" fmla="*/ 16115 h 3248331"/>
              <a:gd name="connsiteX8424" fmla="*/ 3608036 w 3981571"/>
              <a:gd name="connsiteY8424" fmla="*/ 16115 h 3248331"/>
              <a:gd name="connsiteX8425" fmla="*/ 3608036 w 3981571"/>
              <a:gd name="connsiteY8425" fmla="*/ 15348 h 3248331"/>
              <a:gd name="connsiteX8426" fmla="*/ 3609150 w 3981571"/>
              <a:gd name="connsiteY8426" fmla="*/ 15348 h 3248331"/>
              <a:gd name="connsiteX8427" fmla="*/ 3609150 w 3981571"/>
              <a:gd name="connsiteY8427" fmla="*/ 14580 h 3248331"/>
              <a:gd name="connsiteX8428" fmla="*/ 3609728 w 3981571"/>
              <a:gd name="connsiteY8428" fmla="*/ 14580 h 3248331"/>
              <a:gd name="connsiteX8429" fmla="*/ 3609728 w 3981571"/>
              <a:gd name="connsiteY8429" fmla="*/ 13813 h 3248331"/>
              <a:gd name="connsiteX8430" fmla="*/ 3644973 w 3981571"/>
              <a:gd name="connsiteY8430" fmla="*/ 13813 h 3248331"/>
              <a:gd name="connsiteX8431" fmla="*/ 3644973 w 3981571"/>
              <a:gd name="connsiteY8431" fmla="*/ 13046 h 3248331"/>
              <a:gd name="connsiteX8432" fmla="*/ 3665195 w 3981571"/>
              <a:gd name="connsiteY8432" fmla="*/ 13046 h 3248331"/>
              <a:gd name="connsiteX8433" fmla="*/ 3665195 w 3981571"/>
              <a:gd name="connsiteY8433" fmla="*/ 12278 h 3248331"/>
              <a:gd name="connsiteX8434" fmla="*/ 3669115 w 3981571"/>
              <a:gd name="connsiteY8434" fmla="*/ 12278 h 3248331"/>
              <a:gd name="connsiteX8435" fmla="*/ 3669115 w 3981571"/>
              <a:gd name="connsiteY8435" fmla="*/ 11511 h 3248331"/>
              <a:gd name="connsiteX8436" fmla="*/ 3700109 w 3981571"/>
              <a:gd name="connsiteY8436" fmla="*/ 11511 h 3248331"/>
              <a:gd name="connsiteX8437" fmla="*/ 3700109 w 3981571"/>
              <a:gd name="connsiteY8437" fmla="*/ 10743 h 3248331"/>
              <a:gd name="connsiteX8438" fmla="*/ 3717484 w 3981571"/>
              <a:gd name="connsiteY8438" fmla="*/ 10743 h 3248331"/>
              <a:gd name="connsiteX8439" fmla="*/ 3717484 w 3981571"/>
              <a:gd name="connsiteY8439" fmla="*/ 9976 h 3248331"/>
              <a:gd name="connsiteX8440" fmla="*/ 3728421 w 3981571"/>
              <a:gd name="connsiteY8440" fmla="*/ 9976 h 3248331"/>
              <a:gd name="connsiteX8441" fmla="*/ 3728421 w 3981571"/>
              <a:gd name="connsiteY8441" fmla="*/ 9209 h 3248331"/>
              <a:gd name="connsiteX8442" fmla="*/ 3729535 w 3981571"/>
              <a:gd name="connsiteY8442" fmla="*/ 9209 h 3248331"/>
              <a:gd name="connsiteX8443" fmla="*/ 3729535 w 3981571"/>
              <a:gd name="connsiteY8443" fmla="*/ 8441 h 3248331"/>
              <a:gd name="connsiteX8444" fmla="*/ 3739770 w 3981571"/>
              <a:gd name="connsiteY8444" fmla="*/ 8441 h 3248331"/>
              <a:gd name="connsiteX8445" fmla="*/ 3739770 w 3981571"/>
              <a:gd name="connsiteY8445" fmla="*/ 7674 h 3248331"/>
              <a:gd name="connsiteX8446" fmla="*/ 3792926 w 3981571"/>
              <a:gd name="connsiteY8446" fmla="*/ 7674 h 3248331"/>
              <a:gd name="connsiteX8447" fmla="*/ 3792926 w 3981571"/>
              <a:gd name="connsiteY8447" fmla="*/ 6907 h 3248331"/>
              <a:gd name="connsiteX8448" fmla="*/ 3811621 w 3981571"/>
              <a:gd name="connsiteY8448" fmla="*/ 6907 h 3248331"/>
              <a:gd name="connsiteX8449" fmla="*/ 3811621 w 3981571"/>
              <a:gd name="connsiteY8449" fmla="*/ 6139 h 3248331"/>
              <a:gd name="connsiteX8450" fmla="*/ 3831348 w 3981571"/>
              <a:gd name="connsiteY8450" fmla="*/ 6139 h 3248331"/>
              <a:gd name="connsiteX8451" fmla="*/ 3831348 w 3981571"/>
              <a:gd name="connsiteY8451" fmla="*/ 5372 h 3248331"/>
              <a:gd name="connsiteX8452" fmla="*/ 3849961 w 3981571"/>
              <a:gd name="connsiteY8452" fmla="*/ 5372 h 3248331"/>
              <a:gd name="connsiteX8453" fmla="*/ 3849961 w 3981571"/>
              <a:gd name="connsiteY8453" fmla="*/ 4604 h 3248331"/>
              <a:gd name="connsiteX8454" fmla="*/ 3879428 w 3981571"/>
              <a:gd name="connsiteY8454" fmla="*/ 4604 h 3248331"/>
              <a:gd name="connsiteX8455" fmla="*/ 3879428 w 3981571"/>
              <a:gd name="connsiteY8455" fmla="*/ 3837 h 3248331"/>
              <a:gd name="connsiteX8456" fmla="*/ 3893625 w 3981571"/>
              <a:gd name="connsiteY8456" fmla="*/ 3837 h 3248331"/>
              <a:gd name="connsiteX8457" fmla="*/ 3893625 w 3981571"/>
              <a:gd name="connsiteY8457" fmla="*/ 3070 h 3248331"/>
              <a:gd name="connsiteX8458" fmla="*/ 3911288 w 3981571"/>
              <a:gd name="connsiteY8458" fmla="*/ 3070 h 3248331"/>
              <a:gd name="connsiteX8459" fmla="*/ 3911288 w 3981571"/>
              <a:gd name="connsiteY8459" fmla="*/ 2302 h 3248331"/>
              <a:gd name="connsiteX8460" fmla="*/ 3918964 w 3981571"/>
              <a:gd name="connsiteY8460" fmla="*/ 2302 h 3248331"/>
              <a:gd name="connsiteX8461" fmla="*/ 3918964 w 3981571"/>
              <a:gd name="connsiteY8461" fmla="*/ 1535 h 3248331"/>
              <a:gd name="connsiteX8462" fmla="*/ 3934730 w 3981571"/>
              <a:gd name="connsiteY8462" fmla="*/ 1535 h 3248331"/>
              <a:gd name="connsiteX8463" fmla="*/ 3934730 w 3981571"/>
              <a:gd name="connsiteY8463" fmla="*/ 768 h 3248331"/>
              <a:gd name="connsiteX8464" fmla="*/ 3969314 w 3981571"/>
              <a:gd name="connsiteY8464" fmla="*/ 768 h 3248331"/>
              <a:gd name="connsiteX8465" fmla="*/ 3969314 w 3981571"/>
              <a:gd name="connsiteY8465" fmla="*/ 0 h 3248331"/>
              <a:gd name="connsiteX8466" fmla="*/ 3981571 w 3981571"/>
              <a:gd name="connsiteY8466" fmla="*/ 0 h 3248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</a:cxnLst>
            <a:rect l="l" t="t" r="r" b="b"/>
            <a:pathLst>
              <a:path w="3981571" h="3248331">
                <a:moveTo>
                  <a:pt x="0" y="3248332"/>
                </a:moveTo>
                <a:lnTo>
                  <a:pt x="0" y="3247564"/>
                </a:lnTo>
                <a:lnTo>
                  <a:pt x="1659" y="3247564"/>
                </a:lnTo>
                <a:lnTo>
                  <a:pt x="1659" y="3246797"/>
                </a:lnTo>
                <a:lnTo>
                  <a:pt x="4544" y="3246797"/>
                </a:lnTo>
                <a:lnTo>
                  <a:pt x="4544" y="3246029"/>
                </a:lnTo>
                <a:lnTo>
                  <a:pt x="6583" y="3246029"/>
                </a:lnTo>
                <a:lnTo>
                  <a:pt x="6583" y="3245262"/>
                </a:lnTo>
                <a:lnTo>
                  <a:pt x="8502" y="3245262"/>
                </a:lnTo>
                <a:lnTo>
                  <a:pt x="8502" y="3244495"/>
                </a:lnTo>
                <a:lnTo>
                  <a:pt x="9773" y="3244495"/>
                </a:lnTo>
                <a:lnTo>
                  <a:pt x="9773" y="3243727"/>
                </a:lnTo>
                <a:lnTo>
                  <a:pt x="17717" y="3243727"/>
                </a:lnTo>
                <a:lnTo>
                  <a:pt x="17717" y="3242960"/>
                </a:lnTo>
                <a:lnTo>
                  <a:pt x="20099" y="3242960"/>
                </a:lnTo>
                <a:lnTo>
                  <a:pt x="20099" y="3242192"/>
                </a:lnTo>
                <a:lnTo>
                  <a:pt x="20185" y="3242192"/>
                </a:lnTo>
                <a:lnTo>
                  <a:pt x="20185" y="3241425"/>
                </a:lnTo>
                <a:lnTo>
                  <a:pt x="23322" y="3241425"/>
                </a:lnTo>
                <a:lnTo>
                  <a:pt x="23322" y="3240657"/>
                </a:lnTo>
                <a:lnTo>
                  <a:pt x="23499" y="3240657"/>
                </a:lnTo>
                <a:lnTo>
                  <a:pt x="23499" y="3239890"/>
                </a:lnTo>
                <a:lnTo>
                  <a:pt x="25876" y="3239890"/>
                </a:lnTo>
                <a:lnTo>
                  <a:pt x="25876" y="3239122"/>
                </a:lnTo>
                <a:lnTo>
                  <a:pt x="27028" y="3239122"/>
                </a:lnTo>
                <a:lnTo>
                  <a:pt x="27028" y="3238354"/>
                </a:lnTo>
                <a:lnTo>
                  <a:pt x="27903" y="3238354"/>
                </a:lnTo>
                <a:lnTo>
                  <a:pt x="27903" y="3237587"/>
                </a:lnTo>
                <a:lnTo>
                  <a:pt x="31002" y="3237587"/>
                </a:lnTo>
                <a:lnTo>
                  <a:pt x="31002" y="3236820"/>
                </a:lnTo>
                <a:lnTo>
                  <a:pt x="31369" y="3236820"/>
                </a:lnTo>
                <a:lnTo>
                  <a:pt x="31369" y="3236052"/>
                </a:lnTo>
                <a:lnTo>
                  <a:pt x="31572" y="3236052"/>
                </a:lnTo>
                <a:lnTo>
                  <a:pt x="31572" y="3235285"/>
                </a:lnTo>
                <a:lnTo>
                  <a:pt x="32306" y="3235285"/>
                </a:lnTo>
                <a:lnTo>
                  <a:pt x="32306" y="3234517"/>
                </a:lnTo>
                <a:lnTo>
                  <a:pt x="33524" y="3234517"/>
                </a:lnTo>
                <a:lnTo>
                  <a:pt x="33524" y="3233750"/>
                </a:lnTo>
                <a:lnTo>
                  <a:pt x="33899" y="3233750"/>
                </a:lnTo>
                <a:lnTo>
                  <a:pt x="33899" y="3232982"/>
                </a:lnTo>
                <a:lnTo>
                  <a:pt x="34271" y="3232982"/>
                </a:lnTo>
                <a:lnTo>
                  <a:pt x="34271" y="3232215"/>
                </a:lnTo>
                <a:lnTo>
                  <a:pt x="34316" y="3232215"/>
                </a:lnTo>
                <a:lnTo>
                  <a:pt x="34316" y="3231447"/>
                </a:lnTo>
                <a:lnTo>
                  <a:pt x="35864" y="3231447"/>
                </a:lnTo>
                <a:lnTo>
                  <a:pt x="35864" y="3230680"/>
                </a:lnTo>
                <a:lnTo>
                  <a:pt x="37874" y="3230680"/>
                </a:lnTo>
                <a:lnTo>
                  <a:pt x="37874" y="3229912"/>
                </a:lnTo>
                <a:lnTo>
                  <a:pt x="37902" y="3229912"/>
                </a:lnTo>
                <a:lnTo>
                  <a:pt x="37902" y="3229149"/>
                </a:lnTo>
                <a:lnTo>
                  <a:pt x="38967" y="3229149"/>
                </a:lnTo>
                <a:lnTo>
                  <a:pt x="38967" y="3228381"/>
                </a:lnTo>
                <a:lnTo>
                  <a:pt x="40738" y="3228381"/>
                </a:lnTo>
                <a:lnTo>
                  <a:pt x="40738" y="3227614"/>
                </a:lnTo>
                <a:lnTo>
                  <a:pt x="41464" y="3227614"/>
                </a:lnTo>
                <a:lnTo>
                  <a:pt x="41464" y="3226846"/>
                </a:lnTo>
                <a:lnTo>
                  <a:pt x="43309" y="3226846"/>
                </a:lnTo>
                <a:lnTo>
                  <a:pt x="43309" y="3226079"/>
                </a:lnTo>
                <a:lnTo>
                  <a:pt x="44077" y="3226079"/>
                </a:lnTo>
                <a:lnTo>
                  <a:pt x="44077" y="3225312"/>
                </a:lnTo>
                <a:lnTo>
                  <a:pt x="44654" y="3225312"/>
                </a:lnTo>
                <a:lnTo>
                  <a:pt x="44654" y="3224544"/>
                </a:lnTo>
                <a:lnTo>
                  <a:pt x="48410" y="3224544"/>
                </a:lnTo>
                <a:lnTo>
                  <a:pt x="48410" y="3223777"/>
                </a:lnTo>
                <a:lnTo>
                  <a:pt x="49384" y="3223777"/>
                </a:lnTo>
                <a:lnTo>
                  <a:pt x="49384" y="3223009"/>
                </a:lnTo>
                <a:lnTo>
                  <a:pt x="51204" y="3223009"/>
                </a:lnTo>
                <a:lnTo>
                  <a:pt x="51204" y="3222242"/>
                </a:lnTo>
                <a:lnTo>
                  <a:pt x="52500" y="3222242"/>
                </a:lnTo>
                <a:lnTo>
                  <a:pt x="52500" y="3221474"/>
                </a:lnTo>
                <a:lnTo>
                  <a:pt x="53998" y="3221474"/>
                </a:lnTo>
                <a:lnTo>
                  <a:pt x="53998" y="3220707"/>
                </a:lnTo>
                <a:lnTo>
                  <a:pt x="55599" y="3220707"/>
                </a:lnTo>
                <a:lnTo>
                  <a:pt x="55599" y="3219939"/>
                </a:lnTo>
                <a:lnTo>
                  <a:pt x="56548" y="3219939"/>
                </a:lnTo>
                <a:lnTo>
                  <a:pt x="56548" y="3219172"/>
                </a:lnTo>
                <a:lnTo>
                  <a:pt x="57180" y="3219172"/>
                </a:lnTo>
                <a:lnTo>
                  <a:pt x="57180" y="3218404"/>
                </a:lnTo>
                <a:lnTo>
                  <a:pt x="59850" y="3218404"/>
                </a:lnTo>
                <a:lnTo>
                  <a:pt x="59850" y="3217637"/>
                </a:lnTo>
                <a:lnTo>
                  <a:pt x="60147" y="3217637"/>
                </a:lnTo>
                <a:lnTo>
                  <a:pt x="60147" y="3216869"/>
                </a:lnTo>
                <a:lnTo>
                  <a:pt x="60407" y="3216869"/>
                </a:lnTo>
                <a:lnTo>
                  <a:pt x="60407" y="3216102"/>
                </a:lnTo>
                <a:lnTo>
                  <a:pt x="60564" y="3216102"/>
                </a:lnTo>
                <a:lnTo>
                  <a:pt x="60564" y="3215334"/>
                </a:lnTo>
                <a:lnTo>
                  <a:pt x="60787" y="3215334"/>
                </a:lnTo>
                <a:lnTo>
                  <a:pt x="60787" y="3214567"/>
                </a:lnTo>
                <a:lnTo>
                  <a:pt x="61827" y="3214567"/>
                </a:lnTo>
                <a:lnTo>
                  <a:pt x="61827" y="3213800"/>
                </a:lnTo>
                <a:lnTo>
                  <a:pt x="62017" y="3213800"/>
                </a:lnTo>
                <a:lnTo>
                  <a:pt x="62017" y="3213032"/>
                </a:lnTo>
                <a:lnTo>
                  <a:pt x="63374" y="3213032"/>
                </a:lnTo>
                <a:lnTo>
                  <a:pt x="63374" y="3212265"/>
                </a:lnTo>
                <a:lnTo>
                  <a:pt x="63560" y="3212265"/>
                </a:lnTo>
                <a:lnTo>
                  <a:pt x="63560" y="3211497"/>
                </a:lnTo>
                <a:lnTo>
                  <a:pt x="64592" y="3211497"/>
                </a:lnTo>
                <a:lnTo>
                  <a:pt x="64592" y="3210729"/>
                </a:lnTo>
                <a:lnTo>
                  <a:pt x="66164" y="3210729"/>
                </a:lnTo>
                <a:lnTo>
                  <a:pt x="66164" y="3209962"/>
                </a:lnTo>
                <a:lnTo>
                  <a:pt x="67196" y="3209962"/>
                </a:lnTo>
                <a:lnTo>
                  <a:pt x="67196" y="3209194"/>
                </a:lnTo>
                <a:lnTo>
                  <a:pt x="69231" y="3209194"/>
                </a:lnTo>
                <a:lnTo>
                  <a:pt x="69231" y="3208427"/>
                </a:lnTo>
                <a:lnTo>
                  <a:pt x="70828" y="3208427"/>
                </a:lnTo>
                <a:lnTo>
                  <a:pt x="70828" y="3207659"/>
                </a:lnTo>
                <a:lnTo>
                  <a:pt x="71030" y="3207659"/>
                </a:lnTo>
                <a:lnTo>
                  <a:pt x="71030" y="3206892"/>
                </a:lnTo>
                <a:lnTo>
                  <a:pt x="71075" y="3206892"/>
                </a:lnTo>
                <a:lnTo>
                  <a:pt x="71075" y="3206125"/>
                </a:lnTo>
                <a:lnTo>
                  <a:pt x="72004" y="3206125"/>
                </a:lnTo>
                <a:lnTo>
                  <a:pt x="72004" y="3205357"/>
                </a:lnTo>
                <a:lnTo>
                  <a:pt x="72012" y="3205357"/>
                </a:lnTo>
                <a:lnTo>
                  <a:pt x="72012" y="3204590"/>
                </a:lnTo>
                <a:lnTo>
                  <a:pt x="72557" y="3204590"/>
                </a:lnTo>
                <a:lnTo>
                  <a:pt x="72557" y="3203822"/>
                </a:lnTo>
                <a:lnTo>
                  <a:pt x="75772" y="3203822"/>
                </a:lnTo>
                <a:lnTo>
                  <a:pt x="75772" y="3203055"/>
                </a:lnTo>
                <a:lnTo>
                  <a:pt x="75925" y="3203055"/>
                </a:lnTo>
                <a:lnTo>
                  <a:pt x="75925" y="3202287"/>
                </a:lnTo>
                <a:lnTo>
                  <a:pt x="76048" y="3202287"/>
                </a:lnTo>
                <a:lnTo>
                  <a:pt x="76048" y="3201520"/>
                </a:lnTo>
                <a:lnTo>
                  <a:pt x="76585" y="3201520"/>
                </a:lnTo>
                <a:lnTo>
                  <a:pt x="76585" y="3200752"/>
                </a:lnTo>
                <a:lnTo>
                  <a:pt x="76944" y="3200752"/>
                </a:lnTo>
                <a:lnTo>
                  <a:pt x="76944" y="3199985"/>
                </a:lnTo>
                <a:lnTo>
                  <a:pt x="77460" y="3199985"/>
                </a:lnTo>
                <a:lnTo>
                  <a:pt x="77460" y="3199217"/>
                </a:lnTo>
                <a:lnTo>
                  <a:pt x="79821" y="3199217"/>
                </a:lnTo>
                <a:lnTo>
                  <a:pt x="79821" y="3198454"/>
                </a:lnTo>
                <a:lnTo>
                  <a:pt x="79924" y="3198454"/>
                </a:lnTo>
                <a:lnTo>
                  <a:pt x="79924" y="3197686"/>
                </a:lnTo>
                <a:lnTo>
                  <a:pt x="80687" y="3197686"/>
                </a:lnTo>
                <a:lnTo>
                  <a:pt x="80687" y="3196919"/>
                </a:lnTo>
                <a:lnTo>
                  <a:pt x="80918" y="3196919"/>
                </a:lnTo>
                <a:lnTo>
                  <a:pt x="80918" y="3196151"/>
                </a:lnTo>
                <a:lnTo>
                  <a:pt x="83754" y="3196151"/>
                </a:lnTo>
                <a:lnTo>
                  <a:pt x="83754" y="3195384"/>
                </a:lnTo>
                <a:lnTo>
                  <a:pt x="85124" y="3195384"/>
                </a:lnTo>
                <a:lnTo>
                  <a:pt x="85124" y="3194617"/>
                </a:lnTo>
                <a:lnTo>
                  <a:pt x="85388" y="3194617"/>
                </a:lnTo>
                <a:lnTo>
                  <a:pt x="85388" y="3193849"/>
                </a:lnTo>
                <a:lnTo>
                  <a:pt x="85660" y="3193849"/>
                </a:lnTo>
                <a:lnTo>
                  <a:pt x="85660" y="3193082"/>
                </a:lnTo>
                <a:lnTo>
                  <a:pt x="86861" y="3193082"/>
                </a:lnTo>
                <a:lnTo>
                  <a:pt x="86861" y="3192314"/>
                </a:lnTo>
                <a:lnTo>
                  <a:pt x="86903" y="3192314"/>
                </a:lnTo>
                <a:lnTo>
                  <a:pt x="86903" y="3191547"/>
                </a:lnTo>
                <a:lnTo>
                  <a:pt x="87344" y="3191547"/>
                </a:lnTo>
                <a:lnTo>
                  <a:pt x="87344" y="3190779"/>
                </a:lnTo>
                <a:lnTo>
                  <a:pt x="89560" y="3190779"/>
                </a:lnTo>
                <a:lnTo>
                  <a:pt x="89560" y="3190012"/>
                </a:lnTo>
                <a:lnTo>
                  <a:pt x="90596" y="3190012"/>
                </a:lnTo>
                <a:lnTo>
                  <a:pt x="90596" y="3189244"/>
                </a:lnTo>
                <a:lnTo>
                  <a:pt x="91376" y="3189244"/>
                </a:lnTo>
                <a:lnTo>
                  <a:pt x="91376" y="3188477"/>
                </a:lnTo>
                <a:lnTo>
                  <a:pt x="91764" y="3188477"/>
                </a:lnTo>
                <a:lnTo>
                  <a:pt x="91764" y="3187709"/>
                </a:lnTo>
                <a:lnTo>
                  <a:pt x="95070" y="3187709"/>
                </a:lnTo>
                <a:lnTo>
                  <a:pt x="95070" y="3186942"/>
                </a:lnTo>
                <a:lnTo>
                  <a:pt x="95511" y="3186942"/>
                </a:lnTo>
                <a:lnTo>
                  <a:pt x="95511" y="3186174"/>
                </a:lnTo>
                <a:lnTo>
                  <a:pt x="95611" y="3186174"/>
                </a:lnTo>
                <a:lnTo>
                  <a:pt x="95611" y="3185407"/>
                </a:lnTo>
                <a:lnTo>
                  <a:pt x="96494" y="3185407"/>
                </a:lnTo>
                <a:lnTo>
                  <a:pt x="96494" y="3184639"/>
                </a:lnTo>
                <a:lnTo>
                  <a:pt x="97183" y="3184639"/>
                </a:lnTo>
                <a:lnTo>
                  <a:pt x="97183" y="3183872"/>
                </a:lnTo>
                <a:lnTo>
                  <a:pt x="97856" y="3183872"/>
                </a:lnTo>
                <a:lnTo>
                  <a:pt x="97856" y="3183104"/>
                </a:lnTo>
                <a:lnTo>
                  <a:pt x="100097" y="3183104"/>
                </a:lnTo>
                <a:lnTo>
                  <a:pt x="100097" y="3182337"/>
                </a:lnTo>
                <a:lnTo>
                  <a:pt x="101005" y="3182337"/>
                </a:lnTo>
                <a:lnTo>
                  <a:pt x="101005" y="3181569"/>
                </a:lnTo>
                <a:lnTo>
                  <a:pt x="101446" y="3181569"/>
                </a:lnTo>
                <a:lnTo>
                  <a:pt x="101446" y="3180802"/>
                </a:lnTo>
                <a:lnTo>
                  <a:pt x="102003" y="3180802"/>
                </a:lnTo>
                <a:lnTo>
                  <a:pt x="102003" y="3180034"/>
                </a:lnTo>
                <a:lnTo>
                  <a:pt x="102329" y="3180034"/>
                </a:lnTo>
                <a:lnTo>
                  <a:pt x="102329" y="3179267"/>
                </a:lnTo>
                <a:lnTo>
                  <a:pt x="102746" y="3179267"/>
                </a:lnTo>
                <a:lnTo>
                  <a:pt x="102746" y="3178499"/>
                </a:lnTo>
                <a:lnTo>
                  <a:pt x="102746" y="3178499"/>
                </a:lnTo>
                <a:lnTo>
                  <a:pt x="102746" y="3177732"/>
                </a:lnTo>
                <a:lnTo>
                  <a:pt x="103316" y="3177732"/>
                </a:lnTo>
                <a:lnTo>
                  <a:pt x="103316" y="3176964"/>
                </a:lnTo>
                <a:lnTo>
                  <a:pt x="105065" y="3176964"/>
                </a:lnTo>
                <a:lnTo>
                  <a:pt x="105065" y="3176197"/>
                </a:lnTo>
                <a:lnTo>
                  <a:pt x="107117" y="3176197"/>
                </a:lnTo>
                <a:lnTo>
                  <a:pt x="107117" y="3175430"/>
                </a:lnTo>
                <a:lnTo>
                  <a:pt x="107517" y="3175430"/>
                </a:lnTo>
                <a:lnTo>
                  <a:pt x="107517" y="3174662"/>
                </a:lnTo>
                <a:lnTo>
                  <a:pt x="108693" y="3174662"/>
                </a:lnTo>
                <a:lnTo>
                  <a:pt x="108693" y="3173895"/>
                </a:lnTo>
                <a:lnTo>
                  <a:pt x="109085" y="3173895"/>
                </a:lnTo>
                <a:lnTo>
                  <a:pt x="109085" y="3173127"/>
                </a:lnTo>
                <a:lnTo>
                  <a:pt x="109684" y="3173127"/>
                </a:lnTo>
                <a:lnTo>
                  <a:pt x="109684" y="3172360"/>
                </a:lnTo>
                <a:lnTo>
                  <a:pt x="110105" y="3172360"/>
                </a:lnTo>
                <a:lnTo>
                  <a:pt x="110105" y="3171592"/>
                </a:lnTo>
                <a:lnTo>
                  <a:pt x="110761" y="3171592"/>
                </a:lnTo>
                <a:lnTo>
                  <a:pt x="110761" y="3170825"/>
                </a:lnTo>
                <a:lnTo>
                  <a:pt x="110765" y="3170825"/>
                </a:lnTo>
                <a:lnTo>
                  <a:pt x="110765" y="3170057"/>
                </a:lnTo>
                <a:lnTo>
                  <a:pt x="110897" y="3170057"/>
                </a:lnTo>
                <a:lnTo>
                  <a:pt x="110897" y="3169290"/>
                </a:lnTo>
                <a:lnTo>
                  <a:pt x="110909" y="3169290"/>
                </a:lnTo>
                <a:lnTo>
                  <a:pt x="110909" y="3168526"/>
                </a:lnTo>
                <a:lnTo>
                  <a:pt x="111557" y="3168526"/>
                </a:lnTo>
                <a:lnTo>
                  <a:pt x="111557" y="3167759"/>
                </a:lnTo>
                <a:lnTo>
                  <a:pt x="112139" y="3167759"/>
                </a:lnTo>
                <a:lnTo>
                  <a:pt x="112139" y="3166991"/>
                </a:lnTo>
                <a:lnTo>
                  <a:pt x="113072" y="3166991"/>
                </a:lnTo>
                <a:lnTo>
                  <a:pt x="113072" y="3166224"/>
                </a:lnTo>
                <a:lnTo>
                  <a:pt x="113423" y="3166224"/>
                </a:lnTo>
                <a:lnTo>
                  <a:pt x="113423" y="3165456"/>
                </a:lnTo>
                <a:lnTo>
                  <a:pt x="115837" y="3165456"/>
                </a:lnTo>
                <a:lnTo>
                  <a:pt x="115837" y="3164689"/>
                </a:lnTo>
                <a:lnTo>
                  <a:pt x="115837" y="3164689"/>
                </a:lnTo>
                <a:lnTo>
                  <a:pt x="115837" y="3163922"/>
                </a:lnTo>
                <a:lnTo>
                  <a:pt x="115870" y="3163922"/>
                </a:lnTo>
                <a:lnTo>
                  <a:pt x="115870" y="3163154"/>
                </a:lnTo>
                <a:lnTo>
                  <a:pt x="118144" y="3163154"/>
                </a:lnTo>
                <a:lnTo>
                  <a:pt x="118144" y="3162387"/>
                </a:lnTo>
                <a:lnTo>
                  <a:pt x="118693" y="3162387"/>
                </a:lnTo>
                <a:lnTo>
                  <a:pt x="118693" y="3161619"/>
                </a:lnTo>
                <a:lnTo>
                  <a:pt x="118841" y="3161619"/>
                </a:lnTo>
                <a:lnTo>
                  <a:pt x="118841" y="3160852"/>
                </a:lnTo>
                <a:lnTo>
                  <a:pt x="119423" y="3160852"/>
                </a:lnTo>
                <a:lnTo>
                  <a:pt x="119423" y="3160084"/>
                </a:lnTo>
                <a:lnTo>
                  <a:pt x="119510" y="3160084"/>
                </a:lnTo>
                <a:lnTo>
                  <a:pt x="119510" y="3159317"/>
                </a:lnTo>
                <a:lnTo>
                  <a:pt x="119630" y="3159317"/>
                </a:lnTo>
                <a:lnTo>
                  <a:pt x="119630" y="3158549"/>
                </a:lnTo>
                <a:lnTo>
                  <a:pt x="119787" y="3158549"/>
                </a:lnTo>
                <a:lnTo>
                  <a:pt x="119787" y="3157782"/>
                </a:lnTo>
                <a:lnTo>
                  <a:pt x="121739" y="3157782"/>
                </a:lnTo>
                <a:lnTo>
                  <a:pt x="121739" y="3157014"/>
                </a:lnTo>
                <a:lnTo>
                  <a:pt x="121813" y="3157014"/>
                </a:lnTo>
                <a:lnTo>
                  <a:pt x="121813" y="3156247"/>
                </a:lnTo>
                <a:lnTo>
                  <a:pt x="122465" y="3156247"/>
                </a:lnTo>
                <a:lnTo>
                  <a:pt x="122465" y="3155479"/>
                </a:lnTo>
                <a:lnTo>
                  <a:pt x="122981" y="3155479"/>
                </a:lnTo>
                <a:lnTo>
                  <a:pt x="122981" y="3154712"/>
                </a:lnTo>
                <a:lnTo>
                  <a:pt x="123311" y="3154712"/>
                </a:lnTo>
                <a:lnTo>
                  <a:pt x="123311" y="3153944"/>
                </a:lnTo>
                <a:lnTo>
                  <a:pt x="124396" y="3153944"/>
                </a:lnTo>
                <a:lnTo>
                  <a:pt x="124396" y="3153177"/>
                </a:lnTo>
                <a:lnTo>
                  <a:pt x="125771" y="3153177"/>
                </a:lnTo>
                <a:lnTo>
                  <a:pt x="125771" y="3152409"/>
                </a:lnTo>
                <a:lnTo>
                  <a:pt x="126035" y="3152409"/>
                </a:lnTo>
                <a:lnTo>
                  <a:pt x="126035" y="3151642"/>
                </a:lnTo>
                <a:lnTo>
                  <a:pt x="126827" y="3151642"/>
                </a:lnTo>
                <a:lnTo>
                  <a:pt x="126827" y="3150874"/>
                </a:lnTo>
                <a:lnTo>
                  <a:pt x="127166" y="3150874"/>
                </a:lnTo>
                <a:lnTo>
                  <a:pt x="127166" y="3150107"/>
                </a:lnTo>
                <a:lnTo>
                  <a:pt x="127562" y="3150107"/>
                </a:lnTo>
                <a:lnTo>
                  <a:pt x="127562" y="3149339"/>
                </a:lnTo>
                <a:lnTo>
                  <a:pt x="127702" y="3149339"/>
                </a:lnTo>
                <a:lnTo>
                  <a:pt x="127702" y="3148572"/>
                </a:lnTo>
                <a:lnTo>
                  <a:pt x="128148" y="3148572"/>
                </a:lnTo>
                <a:lnTo>
                  <a:pt x="128148" y="3147804"/>
                </a:lnTo>
                <a:lnTo>
                  <a:pt x="129089" y="3147804"/>
                </a:lnTo>
                <a:lnTo>
                  <a:pt x="129089" y="3147037"/>
                </a:lnTo>
                <a:lnTo>
                  <a:pt x="129394" y="3147037"/>
                </a:lnTo>
                <a:lnTo>
                  <a:pt x="129394" y="3146269"/>
                </a:lnTo>
                <a:lnTo>
                  <a:pt x="129407" y="3146269"/>
                </a:lnTo>
                <a:lnTo>
                  <a:pt x="129407" y="3145502"/>
                </a:lnTo>
                <a:lnTo>
                  <a:pt x="129691" y="3145502"/>
                </a:lnTo>
                <a:lnTo>
                  <a:pt x="129691" y="3144735"/>
                </a:lnTo>
                <a:lnTo>
                  <a:pt x="130277" y="3144735"/>
                </a:lnTo>
                <a:lnTo>
                  <a:pt x="130277" y="3143967"/>
                </a:lnTo>
                <a:lnTo>
                  <a:pt x="130504" y="3143967"/>
                </a:lnTo>
                <a:lnTo>
                  <a:pt x="130504" y="3143200"/>
                </a:lnTo>
                <a:lnTo>
                  <a:pt x="130764" y="3143200"/>
                </a:lnTo>
                <a:lnTo>
                  <a:pt x="130764" y="3142432"/>
                </a:lnTo>
                <a:lnTo>
                  <a:pt x="130801" y="3142432"/>
                </a:lnTo>
                <a:lnTo>
                  <a:pt x="130801" y="3141665"/>
                </a:lnTo>
                <a:lnTo>
                  <a:pt x="130925" y="3141665"/>
                </a:lnTo>
                <a:lnTo>
                  <a:pt x="130925" y="3140897"/>
                </a:lnTo>
                <a:lnTo>
                  <a:pt x="131024" y="3140897"/>
                </a:lnTo>
                <a:lnTo>
                  <a:pt x="131024" y="3140130"/>
                </a:lnTo>
                <a:lnTo>
                  <a:pt x="131066" y="3140130"/>
                </a:lnTo>
                <a:lnTo>
                  <a:pt x="131066" y="3139362"/>
                </a:lnTo>
                <a:lnTo>
                  <a:pt x="131520" y="3139362"/>
                </a:lnTo>
                <a:lnTo>
                  <a:pt x="131520" y="3138595"/>
                </a:lnTo>
                <a:lnTo>
                  <a:pt x="132180" y="3138595"/>
                </a:lnTo>
                <a:lnTo>
                  <a:pt x="132180" y="3137827"/>
                </a:lnTo>
                <a:lnTo>
                  <a:pt x="132419" y="3137827"/>
                </a:lnTo>
                <a:lnTo>
                  <a:pt x="132419" y="3137060"/>
                </a:lnTo>
                <a:lnTo>
                  <a:pt x="132535" y="3137060"/>
                </a:lnTo>
                <a:lnTo>
                  <a:pt x="132535" y="3136292"/>
                </a:lnTo>
                <a:lnTo>
                  <a:pt x="132787" y="3136292"/>
                </a:lnTo>
                <a:lnTo>
                  <a:pt x="132787" y="3135525"/>
                </a:lnTo>
                <a:lnTo>
                  <a:pt x="132952" y="3135525"/>
                </a:lnTo>
                <a:lnTo>
                  <a:pt x="132952" y="3134757"/>
                </a:lnTo>
                <a:lnTo>
                  <a:pt x="132968" y="3134757"/>
                </a:lnTo>
                <a:lnTo>
                  <a:pt x="132968" y="3133990"/>
                </a:lnTo>
                <a:lnTo>
                  <a:pt x="133678" y="3133990"/>
                </a:lnTo>
                <a:lnTo>
                  <a:pt x="133678" y="3133222"/>
                </a:lnTo>
                <a:lnTo>
                  <a:pt x="133806" y="3133222"/>
                </a:lnTo>
                <a:lnTo>
                  <a:pt x="133806" y="3132455"/>
                </a:lnTo>
                <a:lnTo>
                  <a:pt x="134025" y="3132455"/>
                </a:lnTo>
                <a:lnTo>
                  <a:pt x="134025" y="3131687"/>
                </a:lnTo>
                <a:lnTo>
                  <a:pt x="134491" y="3131687"/>
                </a:lnTo>
                <a:lnTo>
                  <a:pt x="134491" y="3130924"/>
                </a:lnTo>
                <a:lnTo>
                  <a:pt x="135824" y="3130924"/>
                </a:lnTo>
                <a:lnTo>
                  <a:pt x="135824" y="3130156"/>
                </a:lnTo>
                <a:lnTo>
                  <a:pt x="136245" y="3130156"/>
                </a:lnTo>
                <a:lnTo>
                  <a:pt x="136245" y="3129389"/>
                </a:lnTo>
                <a:lnTo>
                  <a:pt x="137079" y="3129389"/>
                </a:lnTo>
                <a:lnTo>
                  <a:pt x="137079" y="3128621"/>
                </a:lnTo>
                <a:lnTo>
                  <a:pt x="137504" y="3128621"/>
                </a:lnTo>
                <a:lnTo>
                  <a:pt x="137504" y="3127854"/>
                </a:lnTo>
                <a:lnTo>
                  <a:pt x="138090" y="3127854"/>
                </a:lnTo>
                <a:lnTo>
                  <a:pt x="138090" y="3127087"/>
                </a:lnTo>
                <a:lnTo>
                  <a:pt x="138222" y="3127087"/>
                </a:lnTo>
                <a:lnTo>
                  <a:pt x="138222" y="3126319"/>
                </a:lnTo>
                <a:lnTo>
                  <a:pt x="138267" y="3126319"/>
                </a:lnTo>
                <a:lnTo>
                  <a:pt x="138267" y="3125552"/>
                </a:lnTo>
                <a:lnTo>
                  <a:pt x="138544" y="3125552"/>
                </a:lnTo>
                <a:lnTo>
                  <a:pt x="138544" y="3124784"/>
                </a:lnTo>
                <a:lnTo>
                  <a:pt x="138647" y="3124784"/>
                </a:lnTo>
                <a:lnTo>
                  <a:pt x="138647" y="3124017"/>
                </a:lnTo>
                <a:lnTo>
                  <a:pt x="138655" y="3124017"/>
                </a:lnTo>
                <a:lnTo>
                  <a:pt x="138655" y="3123249"/>
                </a:lnTo>
                <a:lnTo>
                  <a:pt x="139117" y="3123249"/>
                </a:lnTo>
                <a:lnTo>
                  <a:pt x="139117" y="3122482"/>
                </a:lnTo>
                <a:lnTo>
                  <a:pt x="139250" y="3122482"/>
                </a:lnTo>
                <a:lnTo>
                  <a:pt x="139250" y="3121714"/>
                </a:lnTo>
                <a:lnTo>
                  <a:pt x="139402" y="3121714"/>
                </a:lnTo>
                <a:lnTo>
                  <a:pt x="139402" y="3120947"/>
                </a:lnTo>
                <a:lnTo>
                  <a:pt x="139538" y="3120947"/>
                </a:lnTo>
                <a:lnTo>
                  <a:pt x="139538" y="3120179"/>
                </a:lnTo>
                <a:lnTo>
                  <a:pt x="139889" y="3120179"/>
                </a:lnTo>
                <a:lnTo>
                  <a:pt x="139889" y="3119412"/>
                </a:lnTo>
                <a:lnTo>
                  <a:pt x="140735" y="3119412"/>
                </a:lnTo>
                <a:lnTo>
                  <a:pt x="140735" y="3118644"/>
                </a:lnTo>
                <a:lnTo>
                  <a:pt x="140834" y="3118644"/>
                </a:lnTo>
                <a:lnTo>
                  <a:pt x="140834" y="3117877"/>
                </a:lnTo>
                <a:lnTo>
                  <a:pt x="140834" y="3117877"/>
                </a:lnTo>
                <a:lnTo>
                  <a:pt x="140834" y="3117109"/>
                </a:lnTo>
                <a:lnTo>
                  <a:pt x="141016" y="3117109"/>
                </a:lnTo>
                <a:lnTo>
                  <a:pt x="141016" y="3116342"/>
                </a:lnTo>
                <a:lnTo>
                  <a:pt x="141387" y="3116342"/>
                </a:lnTo>
                <a:lnTo>
                  <a:pt x="141387" y="3115574"/>
                </a:lnTo>
                <a:lnTo>
                  <a:pt x="141495" y="3115574"/>
                </a:lnTo>
                <a:lnTo>
                  <a:pt x="141495" y="3114807"/>
                </a:lnTo>
                <a:lnTo>
                  <a:pt x="142015" y="3114807"/>
                </a:lnTo>
                <a:lnTo>
                  <a:pt x="142015" y="3114040"/>
                </a:lnTo>
                <a:lnTo>
                  <a:pt x="142696" y="3114040"/>
                </a:lnTo>
                <a:lnTo>
                  <a:pt x="142696" y="3113272"/>
                </a:lnTo>
                <a:lnTo>
                  <a:pt x="144578" y="3113272"/>
                </a:lnTo>
                <a:lnTo>
                  <a:pt x="144578" y="3112504"/>
                </a:lnTo>
                <a:lnTo>
                  <a:pt x="146472" y="3112504"/>
                </a:lnTo>
                <a:lnTo>
                  <a:pt x="146472" y="3111737"/>
                </a:lnTo>
                <a:lnTo>
                  <a:pt x="146699" y="3111737"/>
                </a:lnTo>
                <a:lnTo>
                  <a:pt x="146699" y="3110969"/>
                </a:lnTo>
                <a:lnTo>
                  <a:pt x="146806" y="3110969"/>
                </a:lnTo>
                <a:lnTo>
                  <a:pt x="146806" y="3110202"/>
                </a:lnTo>
                <a:lnTo>
                  <a:pt x="147017" y="3110202"/>
                </a:lnTo>
                <a:lnTo>
                  <a:pt x="147017" y="3109434"/>
                </a:lnTo>
                <a:lnTo>
                  <a:pt x="147165" y="3109434"/>
                </a:lnTo>
                <a:lnTo>
                  <a:pt x="147165" y="3108667"/>
                </a:lnTo>
                <a:lnTo>
                  <a:pt x="147165" y="3108667"/>
                </a:lnTo>
                <a:lnTo>
                  <a:pt x="147165" y="3107900"/>
                </a:lnTo>
                <a:lnTo>
                  <a:pt x="147198" y="3107900"/>
                </a:lnTo>
                <a:lnTo>
                  <a:pt x="147198" y="3107132"/>
                </a:lnTo>
                <a:lnTo>
                  <a:pt x="147281" y="3107132"/>
                </a:lnTo>
                <a:lnTo>
                  <a:pt x="147281" y="3106365"/>
                </a:lnTo>
                <a:lnTo>
                  <a:pt x="147363" y="3106365"/>
                </a:lnTo>
                <a:lnTo>
                  <a:pt x="147363" y="3105597"/>
                </a:lnTo>
                <a:lnTo>
                  <a:pt x="147863" y="3105597"/>
                </a:lnTo>
                <a:lnTo>
                  <a:pt x="147863" y="3104830"/>
                </a:lnTo>
                <a:lnTo>
                  <a:pt x="148354" y="3104830"/>
                </a:lnTo>
                <a:lnTo>
                  <a:pt x="148354" y="3104062"/>
                </a:lnTo>
                <a:lnTo>
                  <a:pt x="149257" y="3104062"/>
                </a:lnTo>
                <a:lnTo>
                  <a:pt x="149257" y="3103295"/>
                </a:lnTo>
                <a:lnTo>
                  <a:pt x="149278" y="3103295"/>
                </a:lnTo>
                <a:lnTo>
                  <a:pt x="149278" y="3102527"/>
                </a:lnTo>
                <a:lnTo>
                  <a:pt x="149291" y="3102527"/>
                </a:lnTo>
                <a:lnTo>
                  <a:pt x="149291" y="3101760"/>
                </a:lnTo>
                <a:lnTo>
                  <a:pt x="150071" y="3101760"/>
                </a:lnTo>
                <a:lnTo>
                  <a:pt x="150071" y="3100992"/>
                </a:lnTo>
                <a:lnTo>
                  <a:pt x="151045" y="3100992"/>
                </a:lnTo>
                <a:lnTo>
                  <a:pt x="151045" y="3100229"/>
                </a:lnTo>
                <a:lnTo>
                  <a:pt x="152064" y="3100229"/>
                </a:lnTo>
                <a:lnTo>
                  <a:pt x="152064" y="3099461"/>
                </a:lnTo>
                <a:lnTo>
                  <a:pt x="152270" y="3099461"/>
                </a:lnTo>
                <a:lnTo>
                  <a:pt x="152270" y="3098694"/>
                </a:lnTo>
                <a:lnTo>
                  <a:pt x="152332" y="3098694"/>
                </a:lnTo>
                <a:lnTo>
                  <a:pt x="152332" y="3097926"/>
                </a:lnTo>
                <a:lnTo>
                  <a:pt x="153504" y="3097926"/>
                </a:lnTo>
                <a:lnTo>
                  <a:pt x="153504" y="3097159"/>
                </a:lnTo>
                <a:lnTo>
                  <a:pt x="154767" y="3097159"/>
                </a:lnTo>
                <a:lnTo>
                  <a:pt x="154767" y="3096392"/>
                </a:lnTo>
                <a:lnTo>
                  <a:pt x="155477" y="3096392"/>
                </a:lnTo>
                <a:lnTo>
                  <a:pt x="155477" y="3095624"/>
                </a:lnTo>
                <a:lnTo>
                  <a:pt x="155626" y="3095624"/>
                </a:lnTo>
                <a:lnTo>
                  <a:pt x="155626" y="3094857"/>
                </a:lnTo>
                <a:lnTo>
                  <a:pt x="155729" y="3094857"/>
                </a:lnTo>
                <a:lnTo>
                  <a:pt x="155729" y="3094089"/>
                </a:lnTo>
                <a:lnTo>
                  <a:pt x="156360" y="3094089"/>
                </a:lnTo>
                <a:lnTo>
                  <a:pt x="156360" y="3093322"/>
                </a:lnTo>
                <a:lnTo>
                  <a:pt x="158180" y="3093322"/>
                </a:lnTo>
                <a:lnTo>
                  <a:pt x="158180" y="3092554"/>
                </a:lnTo>
                <a:lnTo>
                  <a:pt x="158213" y="3092554"/>
                </a:lnTo>
                <a:lnTo>
                  <a:pt x="158213" y="3091787"/>
                </a:lnTo>
                <a:lnTo>
                  <a:pt x="158432" y="3091787"/>
                </a:lnTo>
                <a:lnTo>
                  <a:pt x="158432" y="3091019"/>
                </a:lnTo>
                <a:lnTo>
                  <a:pt x="159266" y="3091019"/>
                </a:lnTo>
                <a:lnTo>
                  <a:pt x="159266" y="3090252"/>
                </a:lnTo>
                <a:lnTo>
                  <a:pt x="159567" y="3090252"/>
                </a:lnTo>
                <a:lnTo>
                  <a:pt x="159567" y="3089484"/>
                </a:lnTo>
                <a:lnTo>
                  <a:pt x="160574" y="3089484"/>
                </a:lnTo>
                <a:lnTo>
                  <a:pt x="160574" y="3088717"/>
                </a:lnTo>
                <a:lnTo>
                  <a:pt x="160611" y="3088717"/>
                </a:lnTo>
                <a:lnTo>
                  <a:pt x="160611" y="3087949"/>
                </a:lnTo>
                <a:lnTo>
                  <a:pt x="160900" y="3087949"/>
                </a:lnTo>
                <a:lnTo>
                  <a:pt x="160900" y="3087182"/>
                </a:lnTo>
                <a:lnTo>
                  <a:pt x="160974" y="3087182"/>
                </a:lnTo>
                <a:lnTo>
                  <a:pt x="160974" y="3086414"/>
                </a:lnTo>
                <a:lnTo>
                  <a:pt x="161449" y="3086414"/>
                </a:lnTo>
                <a:lnTo>
                  <a:pt x="161449" y="3085647"/>
                </a:lnTo>
                <a:lnTo>
                  <a:pt x="161593" y="3085647"/>
                </a:lnTo>
                <a:lnTo>
                  <a:pt x="161593" y="3084879"/>
                </a:lnTo>
                <a:lnTo>
                  <a:pt x="161766" y="3084879"/>
                </a:lnTo>
                <a:lnTo>
                  <a:pt x="161766" y="3084112"/>
                </a:lnTo>
                <a:lnTo>
                  <a:pt x="162039" y="3084112"/>
                </a:lnTo>
                <a:lnTo>
                  <a:pt x="162039" y="3083344"/>
                </a:lnTo>
                <a:lnTo>
                  <a:pt x="162146" y="3083344"/>
                </a:lnTo>
                <a:lnTo>
                  <a:pt x="162146" y="3082577"/>
                </a:lnTo>
                <a:lnTo>
                  <a:pt x="162910" y="3082577"/>
                </a:lnTo>
                <a:lnTo>
                  <a:pt x="162910" y="3081809"/>
                </a:lnTo>
                <a:lnTo>
                  <a:pt x="163706" y="3081809"/>
                </a:lnTo>
                <a:lnTo>
                  <a:pt x="163706" y="3081042"/>
                </a:lnTo>
                <a:lnTo>
                  <a:pt x="163789" y="3081042"/>
                </a:lnTo>
                <a:lnTo>
                  <a:pt x="163789" y="3080274"/>
                </a:lnTo>
                <a:lnTo>
                  <a:pt x="163933" y="3080274"/>
                </a:lnTo>
                <a:lnTo>
                  <a:pt x="163933" y="3079507"/>
                </a:lnTo>
                <a:lnTo>
                  <a:pt x="164267" y="3079507"/>
                </a:lnTo>
                <a:lnTo>
                  <a:pt x="164267" y="3078739"/>
                </a:lnTo>
                <a:lnTo>
                  <a:pt x="164412" y="3078739"/>
                </a:lnTo>
                <a:lnTo>
                  <a:pt x="164412" y="3077972"/>
                </a:lnTo>
                <a:lnTo>
                  <a:pt x="164548" y="3077972"/>
                </a:lnTo>
                <a:lnTo>
                  <a:pt x="164548" y="3077205"/>
                </a:lnTo>
                <a:lnTo>
                  <a:pt x="164829" y="3077205"/>
                </a:lnTo>
                <a:lnTo>
                  <a:pt x="164829" y="3076437"/>
                </a:lnTo>
                <a:lnTo>
                  <a:pt x="165163" y="3076437"/>
                </a:lnTo>
                <a:lnTo>
                  <a:pt x="165163" y="3075670"/>
                </a:lnTo>
                <a:lnTo>
                  <a:pt x="166195" y="3075670"/>
                </a:lnTo>
                <a:lnTo>
                  <a:pt x="166195" y="3074902"/>
                </a:lnTo>
                <a:lnTo>
                  <a:pt x="166554" y="3074902"/>
                </a:lnTo>
                <a:lnTo>
                  <a:pt x="166554" y="3074135"/>
                </a:lnTo>
                <a:lnTo>
                  <a:pt x="166814" y="3074135"/>
                </a:lnTo>
                <a:lnTo>
                  <a:pt x="166814" y="3073367"/>
                </a:lnTo>
                <a:lnTo>
                  <a:pt x="166917" y="3073367"/>
                </a:lnTo>
                <a:lnTo>
                  <a:pt x="166917" y="3072600"/>
                </a:lnTo>
                <a:lnTo>
                  <a:pt x="167140" y="3072600"/>
                </a:lnTo>
                <a:lnTo>
                  <a:pt x="167140" y="3071832"/>
                </a:lnTo>
                <a:lnTo>
                  <a:pt x="168019" y="3071832"/>
                </a:lnTo>
                <a:lnTo>
                  <a:pt x="168019" y="3071065"/>
                </a:lnTo>
                <a:lnTo>
                  <a:pt x="168366" y="3071065"/>
                </a:lnTo>
                <a:lnTo>
                  <a:pt x="168366" y="3070297"/>
                </a:lnTo>
                <a:lnTo>
                  <a:pt x="169125" y="3070297"/>
                </a:lnTo>
                <a:lnTo>
                  <a:pt x="169125" y="3069534"/>
                </a:lnTo>
                <a:lnTo>
                  <a:pt x="169884" y="3069534"/>
                </a:lnTo>
                <a:lnTo>
                  <a:pt x="169884" y="3068766"/>
                </a:lnTo>
                <a:lnTo>
                  <a:pt x="170099" y="3068766"/>
                </a:lnTo>
                <a:lnTo>
                  <a:pt x="170099" y="3067999"/>
                </a:lnTo>
                <a:lnTo>
                  <a:pt x="170140" y="3067999"/>
                </a:lnTo>
                <a:lnTo>
                  <a:pt x="170140" y="3067231"/>
                </a:lnTo>
                <a:lnTo>
                  <a:pt x="170239" y="3067231"/>
                </a:lnTo>
                <a:lnTo>
                  <a:pt x="170239" y="3066464"/>
                </a:lnTo>
                <a:lnTo>
                  <a:pt x="170586" y="3066464"/>
                </a:lnTo>
                <a:lnTo>
                  <a:pt x="170586" y="3065697"/>
                </a:lnTo>
                <a:lnTo>
                  <a:pt x="170817" y="3065697"/>
                </a:lnTo>
                <a:lnTo>
                  <a:pt x="170817" y="3064929"/>
                </a:lnTo>
                <a:lnTo>
                  <a:pt x="170875" y="3064929"/>
                </a:lnTo>
                <a:lnTo>
                  <a:pt x="170875" y="3064162"/>
                </a:lnTo>
                <a:lnTo>
                  <a:pt x="171007" y="3064162"/>
                </a:lnTo>
                <a:lnTo>
                  <a:pt x="171007" y="3063394"/>
                </a:lnTo>
                <a:lnTo>
                  <a:pt x="171193" y="3063394"/>
                </a:lnTo>
                <a:lnTo>
                  <a:pt x="171193" y="3062627"/>
                </a:lnTo>
                <a:lnTo>
                  <a:pt x="171440" y="3062627"/>
                </a:lnTo>
                <a:lnTo>
                  <a:pt x="171440" y="3061859"/>
                </a:lnTo>
                <a:lnTo>
                  <a:pt x="171894" y="3061859"/>
                </a:lnTo>
                <a:lnTo>
                  <a:pt x="171894" y="3061092"/>
                </a:lnTo>
                <a:lnTo>
                  <a:pt x="171902" y="3061092"/>
                </a:lnTo>
                <a:lnTo>
                  <a:pt x="171902" y="3060324"/>
                </a:lnTo>
                <a:lnTo>
                  <a:pt x="172480" y="3060324"/>
                </a:lnTo>
                <a:lnTo>
                  <a:pt x="172480" y="3059557"/>
                </a:lnTo>
                <a:lnTo>
                  <a:pt x="172984" y="3059557"/>
                </a:lnTo>
                <a:lnTo>
                  <a:pt x="172984" y="3058789"/>
                </a:lnTo>
                <a:lnTo>
                  <a:pt x="173066" y="3058789"/>
                </a:lnTo>
                <a:lnTo>
                  <a:pt x="173066" y="3058022"/>
                </a:lnTo>
                <a:lnTo>
                  <a:pt x="173603" y="3058022"/>
                </a:lnTo>
                <a:lnTo>
                  <a:pt x="173603" y="3057254"/>
                </a:lnTo>
                <a:lnTo>
                  <a:pt x="173846" y="3057254"/>
                </a:lnTo>
                <a:lnTo>
                  <a:pt x="173846" y="3056487"/>
                </a:lnTo>
                <a:lnTo>
                  <a:pt x="174263" y="3056487"/>
                </a:lnTo>
                <a:lnTo>
                  <a:pt x="174263" y="3055719"/>
                </a:lnTo>
                <a:lnTo>
                  <a:pt x="174853" y="3055719"/>
                </a:lnTo>
                <a:lnTo>
                  <a:pt x="174853" y="3054952"/>
                </a:lnTo>
                <a:lnTo>
                  <a:pt x="174961" y="3054952"/>
                </a:lnTo>
                <a:lnTo>
                  <a:pt x="174961" y="3054184"/>
                </a:lnTo>
                <a:lnTo>
                  <a:pt x="175072" y="3054184"/>
                </a:lnTo>
                <a:lnTo>
                  <a:pt x="175072" y="3053417"/>
                </a:lnTo>
                <a:lnTo>
                  <a:pt x="175109" y="3053417"/>
                </a:lnTo>
                <a:lnTo>
                  <a:pt x="175109" y="3052649"/>
                </a:lnTo>
                <a:lnTo>
                  <a:pt x="175229" y="3052649"/>
                </a:lnTo>
                <a:lnTo>
                  <a:pt x="175229" y="3051882"/>
                </a:lnTo>
                <a:lnTo>
                  <a:pt x="175526" y="3051882"/>
                </a:lnTo>
                <a:lnTo>
                  <a:pt x="175526" y="3051114"/>
                </a:lnTo>
                <a:lnTo>
                  <a:pt x="175761" y="3051114"/>
                </a:lnTo>
                <a:lnTo>
                  <a:pt x="175761" y="3050347"/>
                </a:lnTo>
                <a:lnTo>
                  <a:pt x="177036" y="3050347"/>
                </a:lnTo>
                <a:lnTo>
                  <a:pt x="177036" y="3049579"/>
                </a:lnTo>
                <a:lnTo>
                  <a:pt x="177870" y="3049579"/>
                </a:lnTo>
                <a:lnTo>
                  <a:pt x="177870" y="3048812"/>
                </a:lnTo>
                <a:lnTo>
                  <a:pt x="179030" y="3048812"/>
                </a:lnTo>
                <a:lnTo>
                  <a:pt x="179030" y="3048044"/>
                </a:lnTo>
                <a:lnTo>
                  <a:pt x="179636" y="3048044"/>
                </a:lnTo>
                <a:lnTo>
                  <a:pt x="179636" y="3047277"/>
                </a:lnTo>
                <a:lnTo>
                  <a:pt x="179802" y="3047277"/>
                </a:lnTo>
                <a:lnTo>
                  <a:pt x="179802" y="3046510"/>
                </a:lnTo>
                <a:lnTo>
                  <a:pt x="181168" y="3046510"/>
                </a:lnTo>
                <a:lnTo>
                  <a:pt x="181168" y="3045742"/>
                </a:lnTo>
                <a:lnTo>
                  <a:pt x="181605" y="3045742"/>
                </a:lnTo>
                <a:lnTo>
                  <a:pt x="181605" y="3044975"/>
                </a:lnTo>
                <a:lnTo>
                  <a:pt x="181816" y="3044975"/>
                </a:lnTo>
                <a:lnTo>
                  <a:pt x="181816" y="3044207"/>
                </a:lnTo>
                <a:lnTo>
                  <a:pt x="181869" y="3044207"/>
                </a:lnTo>
                <a:lnTo>
                  <a:pt x="181869" y="3043440"/>
                </a:lnTo>
                <a:lnTo>
                  <a:pt x="181997" y="3043440"/>
                </a:lnTo>
                <a:lnTo>
                  <a:pt x="181997" y="3042672"/>
                </a:lnTo>
                <a:lnTo>
                  <a:pt x="182224" y="3042672"/>
                </a:lnTo>
                <a:lnTo>
                  <a:pt x="182224" y="3041905"/>
                </a:lnTo>
                <a:lnTo>
                  <a:pt x="182579" y="3041905"/>
                </a:lnTo>
                <a:lnTo>
                  <a:pt x="182579" y="3041137"/>
                </a:lnTo>
                <a:lnTo>
                  <a:pt x="183413" y="3041137"/>
                </a:lnTo>
                <a:lnTo>
                  <a:pt x="183413" y="3040369"/>
                </a:lnTo>
                <a:lnTo>
                  <a:pt x="183574" y="3040369"/>
                </a:lnTo>
                <a:lnTo>
                  <a:pt x="183574" y="3039602"/>
                </a:lnTo>
                <a:lnTo>
                  <a:pt x="183603" y="3039602"/>
                </a:lnTo>
                <a:lnTo>
                  <a:pt x="183603" y="3038835"/>
                </a:lnTo>
                <a:lnTo>
                  <a:pt x="184436" y="3038835"/>
                </a:lnTo>
                <a:lnTo>
                  <a:pt x="184436" y="3038067"/>
                </a:lnTo>
                <a:lnTo>
                  <a:pt x="184783" y="3038067"/>
                </a:lnTo>
                <a:lnTo>
                  <a:pt x="184783" y="3037300"/>
                </a:lnTo>
                <a:lnTo>
                  <a:pt x="185480" y="3037300"/>
                </a:lnTo>
                <a:lnTo>
                  <a:pt x="185480" y="3036532"/>
                </a:lnTo>
                <a:lnTo>
                  <a:pt x="186644" y="3036532"/>
                </a:lnTo>
                <a:lnTo>
                  <a:pt x="186644" y="3035765"/>
                </a:lnTo>
                <a:lnTo>
                  <a:pt x="186706" y="3035765"/>
                </a:lnTo>
                <a:lnTo>
                  <a:pt x="186706" y="3034997"/>
                </a:lnTo>
                <a:lnTo>
                  <a:pt x="186974" y="3034997"/>
                </a:lnTo>
                <a:lnTo>
                  <a:pt x="186974" y="3034230"/>
                </a:lnTo>
                <a:lnTo>
                  <a:pt x="188043" y="3034230"/>
                </a:lnTo>
                <a:lnTo>
                  <a:pt x="188043" y="3033466"/>
                </a:lnTo>
                <a:lnTo>
                  <a:pt x="188072" y="3033466"/>
                </a:lnTo>
                <a:lnTo>
                  <a:pt x="188072" y="3032699"/>
                </a:lnTo>
                <a:lnTo>
                  <a:pt x="188704" y="3032699"/>
                </a:lnTo>
                <a:lnTo>
                  <a:pt x="188704" y="3031931"/>
                </a:lnTo>
                <a:lnTo>
                  <a:pt x="189715" y="3031931"/>
                </a:lnTo>
                <a:lnTo>
                  <a:pt x="189715" y="3031164"/>
                </a:lnTo>
                <a:lnTo>
                  <a:pt x="189962" y="3031164"/>
                </a:lnTo>
                <a:lnTo>
                  <a:pt x="189962" y="3030396"/>
                </a:lnTo>
                <a:lnTo>
                  <a:pt x="190226" y="3030396"/>
                </a:lnTo>
                <a:lnTo>
                  <a:pt x="190226" y="3029629"/>
                </a:lnTo>
                <a:lnTo>
                  <a:pt x="190420" y="3029629"/>
                </a:lnTo>
                <a:lnTo>
                  <a:pt x="190420" y="3028861"/>
                </a:lnTo>
                <a:lnTo>
                  <a:pt x="190738" y="3028861"/>
                </a:lnTo>
                <a:lnTo>
                  <a:pt x="190738" y="3028094"/>
                </a:lnTo>
                <a:lnTo>
                  <a:pt x="190738" y="3028094"/>
                </a:lnTo>
                <a:lnTo>
                  <a:pt x="190738" y="3027327"/>
                </a:lnTo>
                <a:lnTo>
                  <a:pt x="191667" y="3027327"/>
                </a:lnTo>
                <a:lnTo>
                  <a:pt x="191667" y="3026559"/>
                </a:lnTo>
                <a:lnTo>
                  <a:pt x="191766" y="3026559"/>
                </a:lnTo>
                <a:lnTo>
                  <a:pt x="191766" y="3025792"/>
                </a:lnTo>
                <a:lnTo>
                  <a:pt x="191935" y="3025792"/>
                </a:lnTo>
                <a:lnTo>
                  <a:pt x="191935" y="3025024"/>
                </a:lnTo>
                <a:lnTo>
                  <a:pt x="191976" y="3025024"/>
                </a:lnTo>
                <a:lnTo>
                  <a:pt x="191976" y="3024257"/>
                </a:lnTo>
                <a:lnTo>
                  <a:pt x="193082" y="3024257"/>
                </a:lnTo>
                <a:lnTo>
                  <a:pt x="193082" y="3023489"/>
                </a:lnTo>
                <a:lnTo>
                  <a:pt x="193491" y="3023489"/>
                </a:lnTo>
                <a:lnTo>
                  <a:pt x="193491" y="3022722"/>
                </a:lnTo>
                <a:lnTo>
                  <a:pt x="194646" y="3022722"/>
                </a:lnTo>
                <a:lnTo>
                  <a:pt x="194646" y="3021954"/>
                </a:lnTo>
                <a:lnTo>
                  <a:pt x="196120" y="3021954"/>
                </a:lnTo>
                <a:lnTo>
                  <a:pt x="196120" y="3021187"/>
                </a:lnTo>
                <a:lnTo>
                  <a:pt x="196487" y="3021187"/>
                </a:lnTo>
                <a:lnTo>
                  <a:pt x="196487" y="3020419"/>
                </a:lnTo>
                <a:lnTo>
                  <a:pt x="196640" y="3020419"/>
                </a:lnTo>
                <a:lnTo>
                  <a:pt x="196640" y="3019652"/>
                </a:lnTo>
                <a:lnTo>
                  <a:pt x="196685" y="3019652"/>
                </a:lnTo>
                <a:lnTo>
                  <a:pt x="196685" y="3018884"/>
                </a:lnTo>
                <a:lnTo>
                  <a:pt x="197564" y="3018884"/>
                </a:lnTo>
                <a:lnTo>
                  <a:pt x="197564" y="3018117"/>
                </a:lnTo>
                <a:lnTo>
                  <a:pt x="197779" y="3018117"/>
                </a:lnTo>
                <a:lnTo>
                  <a:pt x="197779" y="3017349"/>
                </a:lnTo>
                <a:lnTo>
                  <a:pt x="199343" y="3017349"/>
                </a:lnTo>
                <a:lnTo>
                  <a:pt x="199343" y="3016582"/>
                </a:lnTo>
                <a:lnTo>
                  <a:pt x="199603" y="3016582"/>
                </a:lnTo>
                <a:lnTo>
                  <a:pt x="199603" y="3015815"/>
                </a:lnTo>
                <a:lnTo>
                  <a:pt x="199714" y="3015815"/>
                </a:lnTo>
                <a:lnTo>
                  <a:pt x="199714" y="3015047"/>
                </a:lnTo>
                <a:lnTo>
                  <a:pt x="199714" y="3015047"/>
                </a:lnTo>
                <a:lnTo>
                  <a:pt x="199714" y="3014279"/>
                </a:lnTo>
                <a:lnTo>
                  <a:pt x="199966" y="3014279"/>
                </a:lnTo>
                <a:lnTo>
                  <a:pt x="199966" y="3013512"/>
                </a:lnTo>
                <a:lnTo>
                  <a:pt x="200040" y="3013512"/>
                </a:lnTo>
                <a:lnTo>
                  <a:pt x="200040" y="3012744"/>
                </a:lnTo>
                <a:lnTo>
                  <a:pt x="200858" y="3012744"/>
                </a:lnTo>
                <a:lnTo>
                  <a:pt x="200858" y="3011977"/>
                </a:lnTo>
                <a:lnTo>
                  <a:pt x="200874" y="3011977"/>
                </a:lnTo>
                <a:lnTo>
                  <a:pt x="200874" y="3011209"/>
                </a:lnTo>
                <a:lnTo>
                  <a:pt x="201262" y="3011209"/>
                </a:lnTo>
                <a:lnTo>
                  <a:pt x="201262" y="3010442"/>
                </a:lnTo>
                <a:lnTo>
                  <a:pt x="201435" y="3010442"/>
                </a:lnTo>
                <a:lnTo>
                  <a:pt x="201435" y="3009674"/>
                </a:lnTo>
                <a:lnTo>
                  <a:pt x="201456" y="3009674"/>
                </a:lnTo>
                <a:lnTo>
                  <a:pt x="201456" y="3008907"/>
                </a:lnTo>
                <a:lnTo>
                  <a:pt x="201654" y="3008907"/>
                </a:lnTo>
                <a:lnTo>
                  <a:pt x="201654" y="3008140"/>
                </a:lnTo>
                <a:lnTo>
                  <a:pt x="201679" y="3008140"/>
                </a:lnTo>
                <a:lnTo>
                  <a:pt x="201679" y="3007372"/>
                </a:lnTo>
                <a:lnTo>
                  <a:pt x="201720" y="3007372"/>
                </a:lnTo>
                <a:lnTo>
                  <a:pt x="201720" y="3006605"/>
                </a:lnTo>
                <a:lnTo>
                  <a:pt x="203136" y="3006605"/>
                </a:lnTo>
                <a:lnTo>
                  <a:pt x="203136" y="3005837"/>
                </a:lnTo>
                <a:lnTo>
                  <a:pt x="203478" y="3005837"/>
                </a:lnTo>
                <a:lnTo>
                  <a:pt x="203478" y="3005070"/>
                </a:lnTo>
                <a:lnTo>
                  <a:pt x="203561" y="3005070"/>
                </a:lnTo>
                <a:lnTo>
                  <a:pt x="203561" y="3004302"/>
                </a:lnTo>
                <a:lnTo>
                  <a:pt x="203709" y="3004302"/>
                </a:lnTo>
                <a:lnTo>
                  <a:pt x="203709" y="3003535"/>
                </a:lnTo>
                <a:lnTo>
                  <a:pt x="203817" y="3003535"/>
                </a:lnTo>
                <a:lnTo>
                  <a:pt x="203817" y="3002767"/>
                </a:lnTo>
                <a:lnTo>
                  <a:pt x="203850" y="3002767"/>
                </a:lnTo>
                <a:lnTo>
                  <a:pt x="203850" y="3002004"/>
                </a:lnTo>
                <a:lnTo>
                  <a:pt x="204621" y="3002004"/>
                </a:lnTo>
                <a:lnTo>
                  <a:pt x="204621" y="3001236"/>
                </a:lnTo>
                <a:lnTo>
                  <a:pt x="204675" y="3001236"/>
                </a:lnTo>
                <a:lnTo>
                  <a:pt x="204675" y="3000469"/>
                </a:lnTo>
                <a:lnTo>
                  <a:pt x="204989" y="3000469"/>
                </a:lnTo>
                <a:lnTo>
                  <a:pt x="204989" y="2999701"/>
                </a:lnTo>
                <a:lnTo>
                  <a:pt x="206219" y="2999701"/>
                </a:lnTo>
                <a:lnTo>
                  <a:pt x="206219" y="2998934"/>
                </a:lnTo>
                <a:lnTo>
                  <a:pt x="206437" y="2998934"/>
                </a:lnTo>
                <a:lnTo>
                  <a:pt x="206437" y="2998166"/>
                </a:lnTo>
                <a:lnTo>
                  <a:pt x="206553" y="2998166"/>
                </a:lnTo>
                <a:lnTo>
                  <a:pt x="206553" y="2997399"/>
                </a:lnTo>
                <a:lnTo>
                  <a:pt x="207135" y="2997399"/>
                </a:lnTo>
                <a:lnTo>
                  <a:pt x="207135" y="2996632"/>
                </a:lnTo>
                <a:lnTo>
                  <a:pt x="207201" y="2996632"/>
                </a:lnTo>
                <a:lnTo>
                  <a:pt x="207201" y="2995864"/>
                </a:lnTo>
                <a:lnTo>
                  <a:pt x="207250" y="2995864"/>
                </a:lnTo>
                <a:lnTo>
                  <a:pt x="207250" y="2995097"/>
                </a:lnTo>
                <a:lnTo>
                  <a:pt x="208043" y="2995097"/>
                </a:lnTo>
                <a:lnTo>
                  <a:pt x="208043" y="2994329"/>
                </a:lnTo>
                <a:lnTo>
                  <a:pt x="208162" y="2994329"/>
                </a:lnTo>
                <a:lnTo>
                  <a:pt x="208162" y="2993562"/>
                </a:lnTo>
                <a:lnTo>
                  <a:pt x="208554" y="2993562"/>
                </a:lnTo>
                <a:lnTo>
                  <a:pt x="208554" y="2992794"/>
                </a:lnTo>
                <a:lnTo>
                  <a:pt x="208641" y="2992794"/>
                </a:lnTo>
                <a:lnTo>
                  <a:pt x="208641" y="2992027"/>
                </a:lnTo>
                <a:lnTo>
                  <a:pt x="208839" y="2992027"/>
                </a:lnTo>
                <a:lnTo>
                  <a:pt x="208839" y="2991259"/>
                </a:lnTo>
                <a:lnTo>
                  <a:pt x="209875" y="2991259"/>
                </a:lnTo>
                <a:lnTo>
                  <a:pt x="209875" y="2990492"/>
                </a:lnTo>
                <a:lnTo>
                  <a:pt x="210251" y="2990492"/>
                </a:lnTo>
                <a:lnTo>
                  <a:pt x="210251" y="2989724"/>
                </a:lnTo>
                <a:lnTo>
                  <a:pt x="210548" y="2989724"/>
                </a:lnTo>
                <a:lnTo>
                  <a:pt x="210548" y="2988957"/>
                </a:lnTo>
                <a:lnTo>
                  <a:pt x="210618" y="2988957"/>
                </a:lnTo>
                <a:lnTo>
                  <a:pt x="210618" y="2988189"/>
                </a:lnTo>
                <a:lnTo>
                  <a:pt x="210944" y="2988189"/>
                </a:lnTo>
                <a:lnTo>
                  <a:pt x="210944" y="2987422"/>
                </a:lnTo>
                <a:lnTo>
                  <a:pt x="211113" y="2987422"/>
                </a:lnTo>
                <a:lnTo>
                  <a:pt x="211113" y="2986654"/>
                </a:lnTo>
                <a:lnTo>
                  <a:pt x="211126" y="2986654"/>
                </a:lnTo>
                <a:lnTo>
                  <a:pt x="211126" y="2985887"/>
                </a:lnTo>
                <a:lnTo>
                  <a:pt x="211179" y="2985887"/>
                </a:lnTo>
                <a:lnTo>
                  <a:pt x="211179" y="2985119"/>
                </a:lnTo>
                <a:lnTo>
                  <a:pt x="211320" y="2985119"/>
                </a:lnTo>
                <a:lnTo>
                  <a:pt x="211320" y="2984352"/>
                </a:lnTo>
                <a:lnTo>
                  <a:pt x="211745" y="2984352"/>
                </a:lnTo>
                <a:lnTo>
                  <a:pt x="211745" y="2983584"/>
                </a:lnTo>
                <a:lnTo>
                  <a:pt x="212599" y="2983584"/>
                </a:lnTo>
                <a:lnTo>
                  <a:pt x="212599" y="2982817"/>
                </a:lnTo>
                <a:lnTo>
                  <a:pt x="212615" y="2982817"/>
                </a:lnTo>
                <a:lnTo>
                  <a:pt x="212615" y="2982049"/>
                </a:lnTo>
                <a:lnTo>
                  <a:pt x="212880" y="2982049"/>
                </a:lnTo>
                <a:lnTo>
                  <a:pt x="212880" y="2981282"/>
                </a:lnTo>
                <a:lnTo>
                  <a:pt x="213148" y="2981282"/>
                </a:lnTo>
                <a:lnTo>
                  <a:pt x="213148" y="2980514"/>
                </a:lnTo>
                <a:lnTo>
                  <a:pt x="214093" y="2980514"/>
                </a:lnTo>
                <a:lnTo>
                  <a:pt x="214093" y="2979747"/>
                </a:lnTo>
                <a:lnTo>
                  <a:pt x="214221" y="2979747"/>
                </a:lnTo>
                <a:lnTo>
                  <a:pt x="214221" y="2978979"/>
                </a:lnTo>
                <a:lnTo>
                  <a:pt x="214394" y="2978979"/>
                </a:lnTo>
                <a:lnTo>
                  <a:pt x="214394" y="2978212"/>
                </a:lnTo>
                <a:lnTo>
                  <a:pt x="214431" y="2978212"/>
                </a:lnTo>
                <a:lnTo>
                  <a:pt x="214431" y="2977445"/>
                </a:lnTo>
                <a:lnTo>
                  <a:pt x="214856" y="2977445"/>
                </a:lnTo>
                <a:lnTo>
                  <a:pt x="214856" y="2976677"/>
                </a:lnTo>
                <a:lnTo>
                  <a:pt x="214894" y="2976677"/>
                </a:lnTo>
                <a:lnTo>
                  <a:pt x="214894" y="2975910"/>
                </a:lnTo>
                <a:lnTo>
                  <a:pt x="215232" y="2975910"/>
                </a:lnTo>
                <a:lnTo>
                  <a:pt x="215232" y="2975142"/>
                </a:lnTo>
                <a:lnTo>
                  <a:pt x="215376" y="2975142"/>
                </a:lnTo>
                <a:lnTo>
                  <a:pt x="215376" y="2974375"/>
                </a:lnTo>
                <a:lnTo>
                  <a:pt x="215967" y="2974375"/>
                </a:lnTo>
                <a:lnTo>
                  <a:pt x="215967" y="2973607"/>
                </a:lnTo>
                <a:lnTo>
                  <a:pt x="216520" y="2973607"/>
                </a:lnTo>
                <a:lnTo>
                  <a:pt x="216520" y="2972840"/>
                </a:lnTo>
                <a:lnTo>
                  <a:pt x="216544" y="2972840"/>
                </a:lnTo>
                <a:lnTo>
                  <a:pt x="216544" y="2972072"/>
                </a:lnTo>
                <a:lnTo>
                  <a:pt x="216953" y="2972072"/>
                </a:lnTo>
                <a:lnTo>
                  <a:pt x="216953" y="2971305"/>
                </a:lnTo>
                <a:lnTo>
                  <a:pt x="217139" y="2971305"/>
                </a:lnTo>
                <a:lnTo>
                  <a:pt x="217139" y="2970541"/>
                </a:lnTo>
                <a:lnTo>
                  <a:pt x="217188" y="2970541"/>
                </a:lnTo>
                <a:lnTo>
                  <a:pt x="217188" y="2969774"/>
                </a:lnTo>
                <a:lnTo>
                  <a:pt x="217304" y="2969774"/>
                </a:lnTo>
                <a:lnTo>
                  <a:pt x="217304" y="2969006"/>
                </a:lnTo>
                <a:lnTo>
                  <a:pt x="217304" y="2969006"/>
                </a:lnTo>
                <a:lnTo>
                  <a:pt x="217304" y="2968239"/>
                </a:lnTo>
                <a:lnTo>
                  <a:pt x="217370" y="2968239"/>
                </a:lnTo>
                <a:lnTo>
                  <a:pt x="217370" y="2967471"/>
                </a:lnTo>
                <a:lnTo>
                  <a:pt x="217725" y="2967471"/>
                </a:lnTo>
                <a:lnTo>
                  <a:pt x="217725" y="2966704"/>
                </a:lnTo>
                <a:lnTo>
                  <a:pt x="217766" y="2966704"/>
                </a:lnTo>
                <a:lnTo>
                  <a:pt x="217766" y="2965937"/>
                </a:lnTo>
                <a:lnTo>
                  <a:pt x="217960" y="2965937"/>
                </a:lnTo>
                <a:lnTo>
                  <a:pt x="217960" y="2965169"/>
                </a:lnTo>
                <a:lnTo>
                  <a:pt x="218191" y="2965169"/>
                </a:lnTo>
                <a:lnTo>
                  <a:pt x="218191" y="2964402"/>
                </a:lnTo>
                <a:lnTo>
                  <a:pt x="218195" y="2964402"/>
                </a:lnTo>
                <a:lnTo>
                  <a:pt x="218195" y="2963634"/>
                </a:lnTo>
                <a:lnTo>
                  <a:pt x="218340" y="2963634"/>
                </a:lnTo>
                <a:lnTo>
                  <a:pt x="218340" y="2962867"/>
                </a:lnTo>
                <a:lnTo>
                  <a:pt x="218443" y="2962867"/>
                </a:lnTo>
                <a:lnTo>
                  <a:pt x="218443" y="2962099"/>
                </a:lnTo>
                <a:lnTo>
                  <a:pt x="218715" y="2962099"/>
                </a:lnTo>
                <a:lnTo>
                  <a:pt x="218715" y="2961331"/>
                </a:lnTo>
                <a:lnTo>
                  <a:pt x="219813" y="2961331"/>
                </a:lnTo>
                <a:lnTo>
                  <a:pt x="219813" y="2960564"/>
                </a:lnTo>
                <a:lnTo>
                  <a:pt x="220585" y="2960564"/>
                </a:lnTo>
                <a:lnTo>
                  <a:pt x="220585" y="2959797"/>
                </a:lnTo>
                <a:lnTo>
                  <a:pt x="221072" y="2959797"/>
                </a:lnTo>
                <a:lnTo>
                  <a:pt x="221072" y="2959029"/>
                </a:lnTo>
                <a:lnTo>
                  <a:pt x="221171" y="2959029"/>
                </a:lnTo>
                <a:lnTo>
                  <a:pt x="221171" y="2958262"/>
                </a:lnTo>
                <a:lnTo>
                  <a:pt x="221398" y="2958262"/>
                </a:lnTo>
                <a:lnTo>
                  <a:pt x="221398" y="2957494"/>
                </a:lnTo>
                <a:lnTo>
                  <a:pt x="221555" y="2957494"/>
                </a:lnTo>
                <a:lnTo>
                  <a:pt x="221555" y="2956727"/>
                </a:lnTo>
                <a:lnTo>
                  <a:pt x="221600" y="2956727"/>
                </a:lnTo>
                <a:lnTo>
                  <a:pt x="221600" y="2955959"/>
                </a:lnTo>
                <a:lnTo>
                  <a:pt x="222033" y="2955959"/>
                </a:lnTo>
                <a:lnTo>
                  <a:pt x="222033" y="2955192"/>
                </a:lnTo>
                <a:lnTo>
                  <a:pt x="222863" y="2955192"/>
                </a:lnTo>
                <a:lnTo>
                  <a:pt x="222863" y="2954424"/>
                </a:lnTo>
                <a:lnTo>
                  <a:pt x="223267" y="2954424"/>
                </a:lnTo>
                <a:lnTo>
                  <a:pt x="223267" y="2953657"/>
                </a:lnTo>
                <a:lnTo>
                  <a:pt x="223337" y="2953657"/>
                </a:lnTo>
                <a:lnTo>
                  <a:pt x="223337" y="2952889"/>
                </a:lnTo>
                <a:lnTo>
                  <a:pt x="223717" y="2952889"/>
                </a:lnTo>
                <a:lnTo>
                  <a:pt x="223717" y="2952122"/>
                </a:lnTo>
                <a:lnTo>
                  <a:pt x="224122" y="2952122"/>
                </a:lnTo>
                <a:lnTo>
                  <a:pt x="224122" y="2951354"/>
                </a:lnTo>
                <a:lnTo>
                  <a:pt x="224336" y="2951354"/>
                </a:lnTo>
                <a:lnTo>
                  <a:pt x="224336" y="2950587"/>
                </a:lnTo>
                <a:lnTo>
                  <a:pt x="224629" y="2950587"/>
                </a:lnTo>
                <a:lnTo>
                  <a:pt x="224629" y="2949819"/>
                </a:lnTo>
                <a:lnTo>
                  <a:pt x="225046" y="2949819"/>
                </a:lnTo>
                <a:lnTo>
                  <a:pt x="225046" y="2949052"/>
                </a:lnTo>
                <a:lnTo>
                  <a:pt x="225421" y="2949052"/>
                </a:lnTo>
                <a:lnTo>
                  <a:pt x="225421" y="2948284"/>
                </a:lnTo>
                <a:lnTo>
                  <a:pt x="225706" y="2948284"/>
                </a:lnTo>
                <a:lnTo>
                  <a:pt x="225706" y="2947517"/>
                </a:lnTo>
                <a:lnTo>
                  <a:pt x="226552" y="2947517"/>
                </a:lnTo>
                <a:lnTo>
                  <a:pt x="226552" y="2946750"/>
                </a:lnTo>
                <a:lnTo>
                  <a:pt x="226602" y="2946750"/>
                </a:lnTo>
                <a:lnTo>
                  <a:pt x="226602" y="2945982"/>
                </a:lnTo>
                <a:lnTo>
                  <a:pt x="227341" y="2945982"/>
                </a:lnTo>
                <a:lnTo>
                  <a:pt x="227341" y="2945215"/>
                </a:lnTo>
                <a:lnTo>
                  <a:pt x="227497" y="2945215"/>
                </a:lnTo>
                <a:lnTo>
                  <a:pt x="227497" y="2944447"/>
                </a:lnTo>
                <a:lnTo>
                  <a:pt x="227514" y="2944447"/>
                </a:lnTo>
                <a:lnTo>
                  <a:pt x="227514" y="2943680"/>
                </a:lnTo>
                <a:lnTo>
                  <a:pt x="227568" y="2943680"/>
                </a:lnTo>
                <a:lnTo>
                  <a:pt x="227568" y="2942912"/>
                </a:lnTo>
                <a:lnTo>
                  <a:pt x="227580" y="2942912"/>
                </a:lnTo>
                <a:lnTo>
                  <a:pt x="227580" y="2942144"/>
                </a:lnTo>
                <a:lnTo>
                  <a:pt x="227811" y="2942144"/>
                </a:lnTo>
                <a:lnTo>
                  <a:pt x="227811" y="2941377"/>
                </a:lnTo>
                <a:lnTo>
                  <a:pt x="228042" y="2941377"/>
                </a:lnTo>
                <a:lnTo>
                  <a:pt x="228042" y="2940610"/>
                </a:lnTo>
                <a:lnTo>
                  <a:pt x="228286" y="2940610"/>
                </a:lnTo>
                <a:lnTo>
                  <a:pt x="228286" y="2939842"/>
                </a:lnTo>
                <a:lnTo>
                  <a:pt x="228323" y="2939842"/>
                </a:lnTo>
                <a:lnTo>
                  <a:pt x="228323" y="2939079"/>
                </a:lnTo>
                <a:lnTo>
                  <a:pt x="228958" y="2939079"/>
                </a:lnTo>
                <a:lnTo>
                  <a:pt x="228958" y="2938307"/>
                </a:lnTo>
                <a:lnTo>
                  <a:pt x="231406" y="2938307"/>
                </a:lnTo>
                <a:lnTo>
                  <a:pt x="231406" y="2937540"/>
                </a:lnTo>
                <a:lnTo>
                  <a:pt x="231472" y="2937540"/>
                </a:lnTo>
                <a:lnTo>
                  <a:pt x="231472" y="2936772"/>
                </a:lnTo>
                <a:lnTo>
                  <a:pt x="232029" y="2936772"/>
                </a:lnTo>
                <a:lnTo>
                  <a:pt x="232029" y="2936005"/>
                </a:lnTo>
                <a:lnTo>
                  <a:pt x="232082" y="2936005"/>
                </a:lnTo>
                <a:lnTo>
                  <a:pt x="232082" y="2935242"/>
                </a:lnTo>
                <a:lnTo>
                  <a:pt x="232235" y="2935242"/>
                </a:lnTo>
                <a:lnTo>
                  <a:pt x="232235" y="2934474"/>
                </a:lnTo>
                <a:lnTo>
                  <a:pt x="232871" y="2934474"/>
                </a:lnTo>
                <a:lnTo>
                  <a:pt x="232871" y="2933706"/>
                </a:lnTo>
                <a:lnTo>
                  <a:pt x="233131" y="2933706"/>
                </a:lnTo>
                <a:lnTo>
                  <a:pt x="233131" y="2932939"/>
                </a:lnTo>
                <a:lnTo>
                  <a:pt x="233151" y="2932939"/>
                </a:lnTo>
                <a:lnTo>
                  <a:pt x="233151" y="2932171"/>
                </a:lnTo>
                <a:lnTo>
                  <a:pt x="233564" y="2932171"/>
                </a:lnTo>
                <a:lnTo>
                  <a:pt x="233564" y="2931404"/>
                </a:lnTo>
                <a:lnTo>
                  <a:pt x="233630" y="2931404"/>
                </a:lnTo>
                <a:lnTo>
                  <a:pt x="233630" y="2930636"/>
                </a:lnTo>
                <a:lnTo>
                  <a:pt x="234588" y="2930636"/>
                </a:lnTo>
                <a:lnTo>
                  <a:pt x="234588" y="2929869"/>
                </a:lnTo>
                <a:lnTo>
                  <a:pt x="235033" y="2929869"/>
                </a:lnTo>
                <a:lnTo>
                  <a:pt x="235033" y="2929102"/>
                </a:lnTo>
                <a:lnTo>
                  <a:pt x="235256" y="2929102"/>
                </a:lnTo>
                <a:lnTo>
                  <a:pt x="235256" y="2928334"/>
                </a:lnTo>
                <a:lnTo>
                  <a:pt x="235822" y="2928334"/>
                </a:lnTo>
                <a:lnTo>
                  <a:pt x="235822" y="2927567"/>
                </a:lnTo>
                <a:lnTo>
                  <a:pt x="236172" y="2927567"/>
                </a:lnTo>
                <a:lnTo>
                  <a:pt x="236172" y="2926799"/>
                </a:lnTo>
                <a:lnTo>
                  <a:pt x="236717" y="2926799"/>
                </a:lnTo>
                <a:lnTo>
                  <a:pt x="236717" y="2926032"/>
                </a:lnTo>
                <a:lnTo>
                  <a:pt x="236804" y="2926032"/>
                </a:lnTo>
                <a:lnTo>
                  <a:pt x="236804" y="2925264"/>
                </a:lnTo>
                <a:lnTo>
                  <a:pt x="236866" y="2925264"/>
                </a:lnTo>
                <a:lnTo>
                  <a:pt x="236866" y="2924497"/>
                </a:lnTo>
                <a:lnTo>
                  <a:pt x="238067" y="2924497"/>
                </a:lnTo>
                <a:lnTo>
                  <a:pt x="238067" y="2923729"/>
                </a:lnTo>
                <a:lnTo>
                  <a:pt x="238108" y="2923729"/>
                </a:lnTo>
                <a:lnTo>
                  <a:pt x="238108" y="2922962"/>
                </a:lnTo>
                <a:lnTo>
                  <a:pt x="238463" y="2922962"/>
                </a:lnTo>
                <a:lnTo>
                  <a:pt x="238463" y="2922194"/>
                </a:lnTo>
                <a:lnTo>
                  <a:pt x="238632" y="2922194"/>
                </a:lnTo>
                <a:lnTo>
                  <a:pt x="238632" y="2921427"/>
                </a:lnTo>
                <a:lnTo>
                  <a:pt x="238669" y="2921427"/>
                </a:lnTo>
                <a:lnTo>
                  <a:pt x="238669" y="2920659"/>
                </a:lnTo>
                <a:lnTo>
                  <a:pt x="238867" y="2920659"/>
                </a:lnTo>
                <a:lnTo>
                  <a:pt x="238867" y="2919892"/>
                </a:lnTo>
                <a:lnTo>
                  <a:pt x="238921" y="2919892"/>
                </a:lnTo>
                <a:lnTo>
                  <a:pt x="238921" y="2919124"/>
                </a:lnTo>
                <a:lnTo>
                  <a:pt x="239156" y="2919124"/>
                </a:lnTo>
                <a:lnTo>
                  <a:pt x="239156" y="2918357"/>
                </a:lnTo>
                <a:lnTo>
                  <a:pt x="239643" y="2918357"/>
                </a:lnTo>
                <a:lnTo>
                  <a:pt x="239643" y="2917589"/>
                </a:lnTo>
                <a:lnTo>
                  <a:pt x="239977" y="2917589"/>
                </a:lnTo>
                <a:lnTo>
                  <a:pt x="239977" y="2916822"/>
                </a:lnTo>
                <a:lnTo>
                  <a:pt x="241005" y="2916822"/>
                </a:lnTo>
                <a:lnTo>
                  <a:pt x="241005" y="2916055"/>
                </a:lnTo>
                <a:lnTo>
                  <a:pt x="241170" y="2916055"/>
                </a:lnTo>
                <a:lnTo>
                  <a:pt x="241170" y="2915287"/>
                </a:lnTo>
                <a:lnTo>
                  <a:pt x="241546" y="2915287"/>
                </a:lnTo>
                <a:lnTo>
                  <a:pt x="241546" y="2914519"/>
                </a:lnTo>
                <a:lnTo>
                  <a:pt x="241740" y="2914519"/>
                </a:lnTo>
                <a:lnTo>
                  <a:pt x="241740" y="2913752"/>
                </a:lnTo>
                <a:lnTo>
                  <a:pt x="242012" y="2913752"/>
                </a:lnTo>
                <a:lnTo>
                  <a:pt x="242012" y="2912984"/>
                </a:lnTo>
                <a:lnTo>
                  <a:pt x="243300" y="2912984"/>
                </a:lnTo>
                <a:lnTo>
                  <a:pt x="243300" y="2912217"/>
                </a:lnTo>
                <a:lnTo>
                  <a:pt x="243840" y="2912217"/>
                </a:lnTo>
                <a:lnTo>
                  <a:pt x="243840" y="2911449"/>
                </a:lnTo>
                <a:lnTo>
                  <a:pt x="244781" y="2911449"/>
                </a:lnTo>
                <a:lnTo>
                  <a:pt x="244781" y="2910682"/>
                </a:lnTo>
                <a:lnTo>
                  <a:pt x="244847" y="2910682"/>
                </a:lnTo>
                <a:lnTo>
                  <a:pt x="244847" y="2909915"/>
                </a:lnTo>
                <a:lnTo>
                  <a:pt x="245772" y="2909915"/>
                </a:lnTo>
                <a:lnTo>
                  <a:pt x="245772" y="2909147"/>
                </a:lnTo>
                <a:lnTo>
                  <a:pt x="245854" y="2909147"/>
                </a:lnTo>
                <a:lnTo>
                  <a:pt x="245854" y="2908380"/>
                </a:lnTo>
                <a:lnTo>
                  <a:pt x="246168" y="2908380"/>
                </a:lnTo>
                <a:lnTo>
                  <a:pt x="246168" y="2907612"/>
                </a:lnTo>
                <a:lnTo>
                  <a:pt x="246882" y="2907612"/>
                </a:lnTo>
                <a:lnTo>
                  <a:pt x="246882" y="2906845"/>
                </a:lnTo>
                <a:lnTo>
                  <a:pt x="246899" y="2906845"/>
                </a:lnTo>
                <a:lnTo>
                  <a:pt x="246899" y="2906077"/>
                </a:lnTo>
                <a:lnTo>
                  <a:pt x="247819" y="2906077"/>
                </a:lnTo>
                <a:lnTo>
                  <a:pt x="247819" y="2905310"/>
                </a:lnTo>
                <a:lnTo>
                  <a:pt x="248223" y="2905310"/>
                </a:lnTo>
                <a:lnTo>
                  <a:pt x="248223" y="2904542"/>
                </a:lnTo>
                <a:lnTo>
                  <a:pt x="248285" y="2904542"/>
                </a:lnTo>
                <a:lnTo>
                  <a:pt x="248285" y="2903779"/>
                </a:lnTo>
                <a:lnTo>
                  <a:pt x="248376" y="2903779"/>
                </a:lnTo>
                <a:lnTo>
                  <a:pt x="248376" y="2903011"/>
                </a:lnTo>
                <a:lnTo>
                  <a:pt x="248376" y="2903011"/>
                </a:lnTo>
                <a:lnTo>
                  <a:pt x="248376" y="2902244"/>
                </a:lnTo>
                <a:lnTo>
                  <a:pt x="248442" y="2902244"/>
                </a:lnTo>
                <a:lnTo>
                  <a:pt x="248442" y="2901476"/>
                </a:lnTo>
                <a:lnTo>
                  <a:pt x="248582" y="2901476"/>
                </a:lnTo>
                <a:lnTo>
                  <a:pt x="248582" y="2900709"/>
                </a:lnTo>
                <a:lnTo>
                  <a:pt x="249012" y="2900709"/>
                </a:lnTo>
                <a:lnTo>
                  <a:pt x="249012" y="2899941"/>
                </a:lnTo>
                <a:lnTo>
                  <a:pt x="249028" y="2899941"/>
                </a:lnTo>
                <a:lnTo>
                  <a:pt x="249028" y="2899174"/>
                </a:lnTo>
                <a:lnTo>
                  <a:pt x="249437" y="2899174"/>
                </a:lnTo>
                <a:lnTo>
                  <a:pt x="249437" y="2898407"/>
                </a:lnTo>
                <a:lnTo>
                  <a:pt x="250893" y="2898407"/>
                </a:lnTo>
                <a:lnTo>
                  <a:pt x="250893" y="2897639"/>
                </a:lnTo>
                <a:lnTo>
                  <a:pt x="251042" y="2897639"/>
                </a:lnTo>
                <a:lnTo>
                  <a:pt x="251042" y="2896872"/>
                </a:lnTo>
                <a:lnTo>
                  <a:pt x="251810" y="2896872"/>
                </a:lnTo>
                <a:lnTo>
                  <a:pt x="251810" y="2896104"/>
                </a:lnTo>
                <a:lnTo>
                  <a:pt x="251888" y="2896104"/>
                </a:lnTo>
                <a:lnTo>
                  <a:pt x="251888" y="2895337"/>
                </a:lnTo>
                <a:lnTo>
                  <a:pt x="252532" y="2895337"/>
                </a:lnTo>
                <a:lnTo>
                  <a:pt x="252532" y="2894569"/>
                </a:lnTo>
                <a:lnTo>
                  <a:pt x="253712" y="2894569"/>
                </a:lnTo>
                <a:lnTo>
                  <a:pt x="253712" y="2893802"/>
                </a:lnTo>
                <a:lnTo>
                  <a:pt x="254183" y="2893802"/>
                </a:lnTo>
                <a:lnTo>
                  <a:pt x="254183" y="2893034"/>
                </a:lnTo>
                <a:lnTo>
                  <a:pt x="254793" y="2893034"/>
                </a:lnTo>
                <a:lnTo>
                  <a:pt x="254793" y="2892267"/>
                </a:lnTo>
                <a:lnTo>
                  <a:pt x="254967" y="2892267"/>
                </a:lnTo>
                <a:lnTo>
                  <a:pt x="254967" y="2891499"/>
                </a:lnTo>
                <a:lnTo>
                  <a:pt x="254979" y="2891499"/>
                </a:lnTo>
                <a:lnTo>
                  <a:pt x="254979" y="2890732"/>
                </a:lnTo>
                <a:lnTo>
                  <a:pt x="255421" y="2890732"/>
                </a:lnTo>
                <a:lnTo>
                  <a:pt x="255421" y="2889964"/>
                </a:lnTo>
                <a:lnTo>
                  <a:pt x="255437" y="2889964"/>
                </a:lnTo>
                <a:lnTo>
                  <a:pt x="255437" y="2889197"/>
                </a:lnTo>
                <a:lnTo>
                  <a:pt x="255726" y="2889197"/>
                </a:lnTo>
                <a:lnTo>
                  <a:pt x="255726" y="2888429"/>
                </a:lnTo>
                <a:lnTo>
                  <a:pt x="255953" y="2888429"/>
                </a:lnTo>
                <a:lnTo>
                  <a:pt x="255953" y="2887662"/>
                </a:lnTo>
                <a:lnTo>
                  <a:pt x="255990" y="2887662"/>
                </a:lnTo>
                <a:lnTo>
                  <a:pt x="255990" y="2886894"/>
                </a:lnTo>
                <a:lnTo>
                  <a:pt x="256052" y="2886894"/>
                </a:lnTo>
                <a:lnTo>
                  <a:pt x="256052" y="2886127"/>
                </a:lnTo>
                <a:lnTo>
                  <a:pt x="256056" y="2886127"/>
                </a:lnTo>
                <a:lnTo>
                  <a:pt x="256056" y="2885359"/>
                </a:lnTo>
                <a:lnTo>
                  <a:pt x="256131" y="2885359"/>
                </a:lnTo>
                <a:lnTo>
                  <a:pt x="256131" y="2884592"/>
                </a:lnTo>
                <a:lnTo>
                  <a:pt x="256498" y="2884592"/>
                </a:lnTo>
                <a:lnTo>
                  <a:pt x="256498" y="2883824"/>
                </a:lnTo>
                <a:lnTo>
                  <a:pt x="257228" y="2883824"/>
                </a:lnTo>
                <a:lnTo>
                  <a:pt x="257228" y="2883057"/>
                </a:lnTo>
                <a:lnTo>
                  <a:pt x="257769" y="2883057"/>
                </a:lnTo>
                <a:lnTo>
                  <a:pt x="257769" y="2882289"/>
                </a:lnTo>
                <a:lnTo>
                  <a:pt x="257955" y="2882289"/>
                </a:lnTo>
                <a:lnTo>
                  <a:pt x="257955" y="2881522"/>
                </a:lnTo>
                <a:lnTo>
                  <a:pt x="257967" y="2881522"/>
                </a:lnTo>
                <a:lnTo>
                  <a:pt x="257967" y="2880754"/>
                </a:lnTo>
                <a:lnTo>
                  <a:pt x="258058" y="2880754"/>
                </a:lnTo>
                <a:lnTo>
                  <a:pt x="258058" y="2879987"/>
                </a:lnTo>
                <a:lnTo>
                  <a:pt x="258182" y="2879987"/>
                </a:lnTo>
                <a:lnTo>
                  <a:pt x="258182" y="2879220"/>
                </a:lnTo>
                <a:lnTo>
                  <a:pt x="258685" y="2879220"/>
                </a:lnTo>
                <a:lnTo>
                  <a:pt x="258685" y="2878452"/>
                </a:lnTo>
                <a:lnTo>
                  <a:pt x="259515" y="2878452"/>
                </a:lnTo>
                <a:lnTo>
                  <a:pt x="259515" y="2877685"/>
                </a:lnTo>
                <a:lnTo>
                  <a:pt x="259837" y="2877685"/>
                </a:lnTo>
                <a:lnTo>
                  <a:pt x="259837" y="2876917"/>
                </a:lnTo>
                <a:lnTo>
                  <a:pt x="259845" y="2876917"/>
                </a:lnTo>
                <a:lnTo>
                  <a:pt x="259845" y="2876150"/>
                </a:lnTo>
                <a:lnTo>
                  <a:pt x="260076" y="2876150"/>
                </a:lnTo>
                <a:lnTo>
                  <a:pt x="260076" y="2875382"/>
                </a:lnTo>
                <a:lnTo>
                  <a:pt x="260625" y="2875382"/>
                </a:lnTo>
                <a:lnTo>
                  <a:pt x="260625" y="2874615"/>
                </a:lnTo>
                <a:lnTo>
                  <a:pt x="260687" y="2874615"/>
                </a:lnTo>
                <a:lnTo>
                  <a:pt x="260687" y="2873847"/>
                </a:lnTo>
                <a:lnTo>
                  <a:pt x="261137" y="2873847"/>
                </a:lnTo>
                <a:lnTo>
                  <a:pt x="261137" y="2873080"/>
                </a:lnTo>
                <a:lnTo>
                  <a:pt x="261186" y="2873080"/>
                </a:lnTo>
                <a:lnTo>
                  <a:pt x="261186" y="2872316"/>
                </a:lnTo>
                <a:lnTo>
                  <a:pt x="261285" y="2872316"/>
                </a:lnTo>
                <a:lnTo>
                  <a:pt x="261285" y="2871549"/>
                </a:lnTo>
                <a:lnTo>
                  <a:pt x="261719" y="2871549"/>
                </a:lnTo>
                <a:lnTo>
                  <a:pt x="261719" y="2870781"/>
                </a:lnTo>
                <a:lnTo>
                  <a:pt x="262065" y="2870781"/>
                </a:lnTo>
                <a:lnTo>
                  <a:pt x="262065" y="2870014"/>
                </a:lnTo>
                <a:lnTo>
                  <a:pt x="262144" y="2870014"/>
                </a:lnTo>
                <a:lnTo>
                  <a:pt x="262144" y="2869246"/>
                </a:lnTo>
                <a:lnTo>
                  <a:pt x="262164" y="2869246"/>
                </a:lnTo>
                <a:lnTo>
                  <a:pt x="262164" y="2868479"/>
                </a:lnTo>
                <a:lnTo>
                  <a:pt x="262379" y="2868479"/>
                </a:lnTo>
                <a:lnTo>
                  <a:pt x="262379" y="2867712"/>
                </a:lnTo>
                <a:lnTo>
                  <a:pt x="262400" y="2867712"/>
                </a:lnTo>
                <a:lnTo>
                  <a:pt x="262400" y="2866944"/>
                </a:lnTo>
                <a:lnTo>
                  <a:pt x="262457" y="2866944"/>
                </a:lnTo>
                <a:lnTo>
                  <a:pt x="262457" y="2866177"/>
                </a:lnTo>
                <a:lnTo>
                  <a:pt x="262507" y="2866177"/>
                </a:lnTo>
                <a:lnTo>
                  <a:pt x="262507" y="2865409"/>
                </a:lnTo>
                <a:lnTo>
                  <a:pt x="262565" y="2865409"/>
                </a:lnTo>
                <a:lnTo>
                  <a:pt x="262565" y="2864642"/>
                </a:lnTo>
                <a:lnTo>
                  <a:pt x="262680" y="2864642"/>
                </a:lnTo>
                <a:lnTo>
                  <a:pt x="262680" y="2863874"/>
                </a:lnTo>
                <a:lnTo>
                  <a:pt x="262858" y="2863874"/>
                </a:lnTo>
                <a:lnTo>
                  <a:pt x="262858" y="2863107"/>
                </a:lnTo>
                <a:lnTo>
                  <a:pt x="263506" y="2863107"/>
                </a:lnTo>
                <a:lnTo>
                  <a:pt x="263506" y="2862339"/>
                </a:lnTo>
                <a:lnTo>
                  <a:pt x="264063" y="2862339"/>
                </a:lnTo>
                <a:lnTo>
                  <a:pt x="264063" y="2861572"/>
                </a:lnTo>
                <a:lnTo>
                  <a:pt x="264315" y="2861572"/>
                </a:lnTo>
                <a:lnTo>
                  <a:pt x="264315" y="2860804"/>
                </a:lnTo>
                <a:lnTo>
                  <a:pt x="264360" y="2860804"/>
                </a:lnTo>
                <a:lnTo>
                  <a:pt x="264360" y="2860037"/>
                </a:lnTo>
                <a:lnTo>
                  <a:pt x="264405" y="2860037"/>
                </a:lnTo>
                <a:lnTo>
                  <a:pt x="264405" y="2859269"/>
                </a:lnTo>
                <a:lnTo>
                  <a:pt x="265119" y="2859269"/>
                </a:lnTo>
                <a:lnTo>
                  <a:pt x="265119" y="2858502"/>
                </a:lnTo>
                <a:lnTo>
                  <a:pt x="265383" y="2858502"/>
                </a:lnTo>
                <a:lnTo>
                  <a:pt x="265383" y="2857734"/>
                </a:lnTo>
                <a:lnTo>
                  <a:pt x="265400" y="2857734"/>
                </a:lnTo>
                <a:lnTo>
                  <a:pt x="265400" y="2856967"/>
                </a:lnTo>
                <a:lnTo>
                  <a:pt x="265458" y="2856967"/>
                </a:lnTo>
                <a:lnTo>
                  <a:pt x="265458" y="2856199"/>
                </a:lnTo>
                <a:lnTo>
                  <a:pt x="266469" y="2856199"/>
                </a:lnTo>
                <a:lnTo>
                  <a:pt x="266469" y="2855432"/>
                </a:lnTo>
                <a:lnTo>
                  <a:pt x="266696" y="2855432"/>
                </a:lnTo>
                <a:lnTo>
                  <a:pt x="266696" y="2854664"/>
                </a:lnTo>
                <a:lnTo>
                  <a:pt x="267034" y="2854664"/>
                </a:lnTo>
                <a:lnTo>
                  <a:pt x="267034" y="2853897"/>
                </a:lnTo>
                <a:lnTo>
                  <a:pt x="268091" y="2853897"/>
                </a:lnTo>
                <a:lnTo>
                  <a:pt x="268091" y="2853129"/>
                </a:lnTo>
                <a:lnTo>
                  <a:pt x="268384" y="2853129"/>
                </a:lnTo>
                <a:lnTo>
                  <a:pt x="268384" y="2852362"/>
                </a:lnTo>
                <a:lnTo>
                  <a:pt x="268743" y="2852362"/>
                </a:lnTo>
                <a:lnTo>
                  <a:pt x="268743" y="2851594"/>
                </a:lnTo>
                <a:lnTo>
                  <a:pt x="269708" y="2851594"/>
                </a:lnTo>
                <a:lnTo>
                  <a:pt x="269708" y="2850827"/>
                </a:lnTo>
                <a:lnTo>
                  <a:pt x="269708" y="2850827"/>
                </a:lnTo>
                <a:lnTo>
                  <a:pt x="269708" y="2850059"/>
                </a:lnTo>
                <a:lnTo>
                  <a:pt x="269878" y="2850059"/>
                </a:lnTo>
                <a:lnTo>
                  <a:pt x="269878" y="2849292"/>
                </a:lnTo>
                <a:lnTo>
                  <a:pt x="269902" y="2849292"/>
                </a:lnTo>
                <a:lnTo>
                  <a:pt x="269902" y="2848525"/>
                </a:lnTo>
                <a:lnTo>
                  <a:pt x="270237" y="2848525"/>
                </a:lnTo>
                <a:lnTo>
                  <a:pt x="270237" y="2847757"/>
                </a:lnTo>
                <a:lnTo>
                  <a:pt x="270340" y="2847757"/>
                </a:lnTo>
                <a:lnTo>
                  <a:pt x="270340" y="2846990"/>
                </a:lnTo>
                <a:lnTo>
                  <a:pt x="270876" y="2846990"/>
                </a:lnTo>
                <a:lnTo>
                  <a:pt x="270876" y="2846222"/>
                </a:lnTo>
                <a:lnTo>
                  <a:pt x="271004" y="2846222"/>
                </a:lnTo>
                <a:lnTo>
                  <a:pt x="271004" y="2845455"/>
                </a:lnTo>
                <a:lnTo>
                  <a:pt x="271644" y="2845455"/>
                </a:lnTo>
                <a:lnTo>
                  <a:pt x="271644" y="2844687"/>
                </a:lnTo>
                <a:lnTo>
                  <a:pt x="271801" y="2844687"/>
                </a:lnTo>
                <a:lnTo>
                  <a:pt x="271801" y="2843920"/>
                </a:lnTo>
                <a:lnTo>
                  <a:pt x="271826" y="2843920"/>
                </a:lnTo>
                <a:lnTo>
                  <a:pt x="271826" y="2843152"/>
                </a:lnTo>
                <a:lnTo>
                  <a:pt x="272234" y="2843152"/>
                </a:lnTo>
                <a:lnTo>
                  <a:pt x="272234" y="2842385"/>
                </a:lnTo>
                <a:lnTo>
                  <a:pt x="272490" y="2842385"/>
                </a:lnTo>
                <a:lnTo>
                  <a:pt x="272490" y="2841621"/>
                </a:lnTo>
                <a:lnTo>
                  <a:pt x="272564" y="2841621"/>
                </a:lnTo>
                <a:lnTo>
                  <a:pt x="272564" y="2840854"/>
                </a:lnTo>
                <a:lnTo>
                  <a:pt x="272824" y="2840854"/>
                </a:lnTo>
                <a:lnTo>
                  <a:pt x="272824" y="2840086"/>
                </a:lnTo>
                <a:lnTo>
                  <a:pt x="272952" y="2840086"/>
                </a:lnTo>
                <a:lnTo>
                  <a:pt x="272952" y="2839315"/>
                </a:lnTo>
                <a:lnTo>
                  <a:pt x="273386" y="2839315"/>
                </a:lnTo>
                <a:lnTo>
                  <a:pt x="273386" y="2838547"/>
                </a:lnTo>
                <a:lnTo>
                  <a:pt x="273394" y="2838547"/>
                </a:lnTo>
                <a:lnTo>
                  <a:pt x="273394" y="2837780"/>
                </a:lnTo>
                <a:lnTo>
                  <a:pt x="273972" y="2837780"/>
                </a:lnTo>
                <a:lnTo>
                  <a:pt x="273972" y="2837017"/>
                </a:lnTo>
                <a:lnTo>
                  <a:pt x="274017" y="2837017"/>
                </a:lnTo>
                <a:lnTo>
                  <a:pt x="274017" y="2836249"/>
                </a:lnTo>
                <a:lnTo>
                  <a:pt x="274091" y="2836249"/>
                </a:lnTo>
                <a:lnTo>
                  <a:pt x="274091" y="2835481"/>
                </a:lnTo>
                <a:lnTo>
                  <a:pt x="274322" y="2835481"/>
                </a:lnTo>
                <a:lnTo>
                  <a:pt x="274322" y="2834714"/>
                </a:lnTo>
                <a:lnTo>
                  <a:pt x="274446" y="2834714"/>
                </a:lnTo>
                <a:lnTo>
                  <a:pt x="274446" y="2833946"/>
                </a:lnTo>
                <a:lnTo>
                  <a:pt x="274632" y="2833946"/>
                </a:lnTo>
                <a:lnTo>
                  <a:pt x="274632" y="2833179"/>
                </a:lnTo>
                <a:lnTo>
                  <a:pt x="274669" y="2833179"/>
                </a:lnTo>
                <a:lnTo>
                  <a:pt x="274669" y="2832411"/>
                </a:lnTo>
                <a:lnTo>
                  <a:pt x="275383" y="2832411"/>
                </a:lnTo>
                <a:lnTo>
                  <a:pt x="275383" y="2831644"/>
                </a:lnTo>
                <a:lnTo>
                  <a:pt x="275437" y="2831644"/>
                </a:lnTo>
                <a:lnTo>
                  <a:pt x="275437" y="2830877"/>
                </a:lnTo>
                <a:lnTo>
                  <a:pt x="275635" y="2830877"/>
                </a:lnTo>
                <a:lnTo>
                  <a:pt x="275635" y="2830109"/>
                </a:lnTo>
                <a:lnTo>
                  <a:pt x="276584" y="2830109"/>
                </a:lnTo>
                <a:lnTo>
                  <a:pt x="276584" y="2829342"/>
                </a:lnTo>
                <a:lnTo>
                  <a:pt x="276625" y="2829342"/>
                </a:lnTo>
                <a:lnTo>
                  <a:pt x="276625" y="2828574"/>
                </a:lnTo>
                <a:lnTo>
                  <a:pt x="278074" y="2828574"/>
                </a:lnTo>
                <a:lnTo>
                  <a:pt x="278074" y="2827807"/>
                </a:lnTo>
                <a:lnTo>
                  <a:pt x="278173" y="2827807"/>
                </a:lnTo>
                <a:lnTo>
                  <a:pt x="278173" y="2827039"/>
                </a:lnTo>
                <a:lnTo>
                  <a:pt x="278173" y="2827039"/>
                </a:lnTo>
                <a:lnTo>
                  <a:pt x="278173" y="2826272"/>
                </a:lnTo>
                <a:lnTo>
                  <a:pt x="278185" y="2826272"/>
                </a:lnTo>
                <a:lnTo>
                  <a:pt x="278185" y="2825504"/>
                </a:lnTo>
                <a:lnTo>
                  <a:pt x="278383" y="2825504"/>
                </a:lnTo>
                <a:lnTo>
                  <a:pt x="278383" y="2824737"/>
                </a:lnTo>
                <a:lnTo>
                  <a:pt x="279729" y="2824737"/>
                </a:lnTo>
                <a:lnTo>
                  <a:pt x="279729" y="2823969"/>
                </a:lnTo>
                <a:lnTo>
                  <a:pt x="280583" y="2823969"/>
                </a:lnTo>
                <a:lnTo>
                  <a:pt x="280583" y="2823202"/>
                </a:lnTo>
                <a:lnTo>
                  <a:pt x="280909" y="2823202"/>
                </a:lnTo>
                <a:lnTo>
                  <a:pt x="280909" y="2822434"/>
                </a:lnTo>
                <a:lnTo>
                  <a:pt x="281330" y="2822434"/>
                </a:lnTo>
                <a:lnTo>
                  <a:pt x="281330" y="2821667"/>
                </a:lnTo>
                <a:lnTo>
                  <a:pt x="281392" y="2821667"/>
                </a:lnTo>
                <a:lnTo>
                  <a:pt x="281392" y="2820899"/>
                </a:lnTo>
                <a:lnTo>
                  <a:pt x="283047" y="2820899"/>
                </a:lnTo>
                <a:lnTo>
                  <a:pt x="283047" y="2820132"/>
                </a:lnTo>
                <a:lnTo>
                  <a:pt x="283307" y="2820132"/>
                </a:lnTo>
                <a:lnTo>
                  <a:pt x="283307" y="2819364"/>
                </a:lnTo>
                <a:lnTo>
                  <a:pt x="283332" y="2819364"/>
                </a:lnTo>
                <a:lnTo>
                  <a:pt x="283332" y="2818597"/>
                </a:lnTo>
                <a:lnTo>
                  <a:pt x="283765" y="2818597"/>
                </a:lnTo>
                <a:lnTo>
                  <a:pt x="283765" y="2817830"/>
                </a:lnTo>
                <a:lnTo>
                  <a:pt x="284446" y="2817830"/>
                </a:lnTo>
                <a:lnTo>
                  <a:pt x="284446" y="2817062"/>
                </a:lnTo>
                <a:lnTo>
                  <a:pt x="284677" y="2817062"/>
                </a:lnTo>
                <a:lnTo>
                  <a:pt x="284677" y="2816294"/>
                </a:lnTo>
                <a:lnTo>
                  <a:pt x="284784" y="2816294"/>
                </a:lnTo>
                <a:lnTo>
                  <a:pt x="284784" y="2815527"/>
                </a:lnTo>
                <a:lnTo>
                  <a:pt x="285420" y="2815527"/>
                </a:lnTo>
                <a:lnTo>
                  <a:pt x="285420" y="2814759"/>
                </a:lnTo>
                <a:lnTo>
                  <a:pt x="285602" y="2814759"/>
                </a:lnTo>
                <a:lnTo>
                  <a:pt x="285602" y="2813992"/>
                </a:lnTo>
                <a:lnTo>
                  <a:pt x="285771" y="2813992"/>
                </a:lnTo>
                <a:lnTo>
                  <a:pt x="285771" y="2813224"/>
                </a:lnTo>
                <a:lnTo>
                  <a:pt x="285965" y="2813224"/>
                </a:lnTo>
                <a:lnTo>
                  <a:pt x="285965" y="2812457"/>
                </a:lnTo>
                <a:lnTo>
                  <a:pt x="286192" y="2812457"/>
                </a:lnTo>
                <a:lnTo>
                  <a:pt x="286192" y="2811689"/>
                </a:lnTo>
                <a:lnTo>
                  <a:pt x="286642" y="2811689"/>
                </a:lnTo>
                <a:lnTo>
                  <a:pt x="286642" y="2810922"/>
                </a:lnTo>
                <a:lnTo>
                  <a:pt x="287351" y="2810922"/>
                </a:lnTo>
                <a:lnTo>
                  <a:pt x="287351" y="2810155"/>
                </a:lnTo>
                <a:lnTo>
                  <a:pt x="287781" y="2810155"/>
                </a:lnTo>
                <a:lnTo>
                  <a:pt x="287781" y="2809387"/>
                </a:lnTo>
                <a:lnTo>
                  <a:pt x="287966" y="2809387"/>
                </a:lnTo>
                <a:lnTo>
                  <a:pt x="287966" y="2808620"/>
                </a:lnTo>
                <a:lnTo>
                  <a:pt x="288226" y="2808620"/>
                </a:lnTo>
                <a:lnTo>
                  <a:pt x="288226" y="2807852"/>
                </a:lnTo>
                <a:lnTo>
                  <a:pt x="289031" y="2807852"/>
                </a:lnTo>
                <a:lnTo>
                  <a:pt x="289031" y="2807085"/>
                </a:lnTo>
                <a:lnTo>
                  <a:pt x="289514" y="2807085"/>
                </a:lnTo>
                <a:lnTo>
                  <a:pt x="289514" y="2806317"/>
                </a:lnTo>
                <a:lnTo>
                  <a:pt x="289832" y="2806317"/>
                </a:lnTo>
                <a:lnTo>
                  <a:pt x="289832" y="2805554"/>
                </a:lnTo>
                <a:lnTo>
                  <a:pt x="290129" y="2805554"/>
                </a:lnTo>
                <a:lnTo>
                  <a:pt x="290129" y="2804786"/>
                </a:lnTo>
                <a:lnTo>
                  <a:pt x="290579" y="2804786"/>
                </a:lnTo>
                <a:lnTo>
                  <a:pt x="290579" y="2804019"/>
                </a:lnTo>
                <a:lnTo>
                  <a:pt x="291284" y="2804019"/>
                </a:lnTo>
                <a:lnTo>
                  <a:pt x="291284" y="2803251"/>
                </a:lnTo>
                <a:lnTo>
                  <a:pt x="291437" y="2803251"/>
                </a:lnTo>
                <a:lnTo>
                  <a:pt x="291437" y="2802484"/>
                </a:lnTo>
                <a:lnTo>
                  <a:pt x="291701" y="2802484"/>
                </a:lnTo>
                <a:lnTo>
                  <a:pt x="291701" y="2801716"/>
                </a:lnTo>
                <a:lnTo>
                  <a:pt x="292518" y="2801716"/>
                </a:lnTo>
                <a:lnTo>
                  <a:pt x="292518" y="2800949"/>
                </a:lnTo>
                <a:lnTo>
                  <a:pt x="292618" y="2800949"/>
                </a:lnTo>
                <a:lnTo>
                  <a:pt x="292618" y="2800181"/>
                </a:lnTo>
                <a:lnTo>
                  <a:pt x="292890" y="2800181"/>
                </a:lnTo>
                <a:lnTo>
                  <a:pt x="292890" y="2799414"/>
                </a:lnTo>
                <a:lnTo>
                  <a:pt x="292964" y="2799414"/>
                </a:lnTo>
                <a:lnTo>
                  <a:pt x="292964" y="2798647"/>
                </a:lnTo>
                <a:lnTo>
                  <a:pt x="293624" y="2798647"/>
                </a:lnTo>
                <a:lnTo>
                  <a:pt x="293624" y="2797879"/>
                </a:lnTo>
                <a:lnTo>
                  <a:pt x="294244" y="2797879"/>
                </a:lnTo>
                <a:lnTo>
                  <a:pt x="294244" y="2797112"/>
                </a:lnTo>
                <a:lnTo>
                  <a:pt x="294487" y="2797112"/>
                </a:lnTo>
                <a:lnTo>
                  <a:pt x="294487" y="2796344"/>
                </a:lnTo>
                <a:lnTo>
                  <a:pt x="294689" y="2796344"/>
                </a:lnTo>
                <a:lnTo>
                  <a:pt x="294689" y="2795577"/>
                </a:lnTo>
                <a:lnTo>
                  <a:pt x="295065" y="2795577"/>
                </a:lnTo>
                <a:lnTo>
                  <a:pt x="295065" y="2794809"/>
                </a:lnTo>
                <a:lnTo>
                  <a:pt x="295374" y="2794809"/>
                </a:lnTo>
                <a:lnTo>
                  <a:pt x="295374" y="2794042"/>
                </a:lnTo>
                <a:lnTo>
                  <a:pt x="295985" y="2794042"/>
                </a:lnTo>
                <a:lnTo>
                  <a:pt x="295985" y="2793274"/>
                </a:lnTo>
                <a:lnTo>
                  <a:pt x="296253" y="2793274"/>
                </a:lnTo>
                <a:lnTo>
                  <a:pt x="296253" y="2792507"/>
                </a:lnTo>
                <a:lnTo>
                  <a:pt x="296381" y="2792507"/>
                </a:lnTo>
                <a:lnTo>
                  <a:pt x="296381" y="2791739"/>
                </a:lnTo>
                <a:lnTo>
                  <a:pt x="296394" y="2791739"/>
                </a:lnTo>
                <a:lnTo>
                  <a:pt x="296394" y="2790972"/>
                </a:lnTo>
                <a:lnTo>
                  <a:pt x="296563" y="2790972"/>
                </a:lnTo>
                <a:lnTo>
                  <a:pt x="296563" y="2790204"/>
                </a:lnTo>
                <a:lnTo>
                  <a:pt x="296773" y="2790204"/>
                </a:lnTo>
                <a:lnTo>
                  <a:pt x="296773" y="2789437"/>
                </a:lnTo>
                <a:lnTo>
                  <a:pt x="296988" y="2789437"/>
                </a:lnTo>
                <a:lnTo>
                  <a:pt x="296988" y="2788669"/>
                </a:lnTo>
                <a:lnTo>
                  <a:pt x="297046" y="2788669"/>
                </a:lnTo>
                <a:lnTo>
                  <a:pt x="297046" y="2787902"/>
                </a:lnTo>
                <a:lnTo>
                  <a:pt x="297302" y="2787902"/>
                </a:lnTo>
                <a:lnTo>
                  <a:pt x="297302" y="2787134"/>
                </a:lnTo>
                <a:lnTo>
                  <a:pt x="297665" y="2787134"/>
                </a:lnTo>
                <a:lnTo>
                  <a:pt x="297665" y="2786367"/>
                </a:lnTo>
                <a:lnTo>
                  <a:pt x="297826" y="2786367"/>
                </a:lnTo>
                <a:lnTo>
                  <a:pt x="297826" y="2785599"/>
                </a:lnTo>
                <a:lnTo>
                  <a:pt x="298214" y="2785599"/>
                </a:lnTo>
                <a:lnTo>
                  <a:pt x="298214" y="2784832"/>
                </a:lnTo>
                <a:lnTo>
                  <a:pt x="298288" y="2784832"/>
                </a:lnTo>
                <a:lnTo>
                  <a:pt x="298288" y="2784064"/>
                </a:lnTo>
                <a:lnTo>
                  <a:pt x="298292" y="2784064"/>
                </a:lnTo>
                <a:lnTo>
                  <a:pt x="298292" y="2783297"/>
                </a:lnTo>
                <a:lnTo>
                  <a:pt x="298408" y="2783297"/>
                </a:lnTo>
                <a:lnTo>
                  <a:pt x="298408" y="2782529"/>
                </a:lnTo>
                <a:lnTo>
                  <a:pt x="298754" y="2782529"/>
                </a:lnTo>
                <a:lnTo>
                  <a:pt x="298754" y="2781762"/>
                </a:lnTo>
                <a:lnTo>
                  <a:pt x="298891" y="2781762"/>
                </a:lnTo>
                <a:lnTo>
                  <a:pt x="298891" y="2780994"/>
                </a:lnTo>
                <a:lnTo>
                  <a:pt x="298895" y="2780994"/>
                </a:lnTo>
                <a:lnTo>
                  <a:pt x="298895" y="2780227"/>
                </a:lnTo>
                <a:lnTo>
                  <a:pt x="299076" y="2780227"/>
                </a:lnTo>
                <a:lnTo>
                  <a:pt x="299076" y="2779460"/>
                </a:lnTo>
                <a:lnTo>
                  <a:pt x="299093" y="2779460"/>
                </a:lnTo>
                <a:lnTo>
                  <a:pt x="299093" y="2778692"/>
                </a:lnTo>
                <a:lnTo>
                  <a:pt x="299270" y="2778692"/>
                </a:lnTo>
                <a:lnTo>
                  <a:pt x="299270" y="2777925"/>
                </a:lnTo>
                <a:lnTo>
                  <a:pt x="299270" y="2777925"/>
                </a:lnTo>
                <a:lnTo>
                  <a:pt x="299270" y="2777157"/>
                </a:lnTo>
                <a:lnTo>
                  <a:pt x="299274" y="2777157"/>
                </a:lnTo>
                <a:lnTo>
                  <a:pt x="299274" y="2776390"/>
                </a:lnTo>
                <a:lnTo>
                  <a:pt x="299279" y="2776390"/>
                </a:lnTo>
                <a:lnTo>
                  <a:pt x="299279" y="2775622"/>
                </a:lnTo>
                <a:lnTo>
                  <a:pt x="299419" y="2775622"/>
                </a:lnTo>
                <a:lnTo>
                  <a:pt x="299419" y="2774859"/>
                </a:lnTo>
                <a:lnTo>
                  <a:pt x="299633" y="2774859"/>
                </a:lnTo>
                <a:lnTo>
                  <a:pt x="299633" y="2774091"/>
                </a:lnTo>
                <a:lnTo>
                  <a:pt x="299638" y="2774091"/>
                </a:lnTo>
                <a:lnTo>
                  <a:pt x="299638" y="2773324"/>
                </a:lnTo>
                <a:lnTo>
                  <a:pt x="300026" y="2773324"/>
                </a:lnTo>
                <a:lnTo>
                  <a:pt x="300026" y="2772556"/>
                </a:lnTo>
                <a:lnTo>
                  <a:pt x="300694" y="2772556"/>
                </a:lnTo>
                <a:lnTo>
                  <a:pt x="300694" y="2771789"/>
                </a:lnTo>
                <a:lnTo>
                  <a:pt x="301173" y="2771789"/>
                </a:lnTo>
                <a:lnTo>
                  <a:pt x="301173" y="2771021"/>
                </a:lnTo>
                <a:lnTo>
                  <a:pt x="301259" y="2771021"/>
                </a:lnTo>
                <a:lnTo>
                  <a:pt x="301259" y="2770254"/>
                </a:lnTo>
                <a:lnTo>
                  <a:pt x="301474" y="2770254"/>
                </a:lnTo>
                <a:lnTo>
                  <a:pt x="301474" y="2769486"/>
                </a:lnTo>
                <a:lnTo>
                  <a:pt x="301631" y="2769486"/>
                </a:lnTo>
                <a:lnTo>
                  <a:pt x="301631" y="2768719"/>
                </a:lnTo>
                <a:lnTo>
                  <a:pt x="301792" y="2768719"/>
                </a:lnTo>
                <a:lnTo>
                  <a:pt x="301792" y="2767952"/>
                </a:lnTo>
                <a:lnTo>
                  <a:pt x="301841" y="2767952"/>
                </a:lnTo>
                <a:lnTo>
                  <a:pt x="301841" y="2767184"/>
                </a:lnTo>
                <a:lnTo>
                  <a:pt x="301850" y="2767184"/>
                </a:lnTo>
                <a:lnTo>
                  <a:pt x="301850" y="2766417"/>
                </a:lnTo>
                <a:lnTo>
                  <a:pt x="302782" y="2766417"/>
                </a:lnTo>
                <a:lnTo>
                  <a:pt x="302782" y="2765649"/>
                </a:lnTo>
                <a:lnTo>
                  <a:pt x="302947" y="2765649"/>
                </a:lnTo>
                <a:lnTo>
                  <a:pt x="302947" y="2764882"/>
                </a:lnTo>
                <a:lnTo>
                  <a:pt x="304029" y="2764882"/>
                </a:lnTo>
                <a:lnTo>
                  <a:pt x="304029" y="2764114"/>
                </a:lnTo>
                <a:lnTo>
                  <a:pt x="304648" y="2764114"/>
                </a:lnTo>
                <a:lnTo>
                  <a:pt x="304648" y="2763346"/>
                </a:lnTo>
                <a:lnTo>
                  <a:pt x="304701" y="2763346"/>
                </a:lnTo>
                <a:lnTo>
                  <a:pt x="304701" y="2762579"/>
                </a:lnTo>
                <a:lnTo>
                  <a:pt x="305490" y="2762579"/>
                </a:lnTo>
                <a:lnTo>
                  <a:pt x="305490" y="2761812"/>
                </a:lnTo>
                <a:lnTo>
                  <a:pt x="306158" y="2761812"/>
                </a:lnTo>
                <a:lnTo>
                  <a:pt x="306158" y="2761044"/>
                </a:lnTo>
                <a:lnTo>
                  <a:pt x="307128" y="2761044"/>
                </a:lnTo>
                <a:lnTo>
                  <a:pt x="307128" y="2760277"/>
                </a:lnTo>
                <a:lnTo>
                  <a:pt x="307343" y="2760277"/>
                </a:lnTo>
                <a:lnTo>
                  <a:pt x="307343" y="2759509"/>
                </a:lnTo>
                <a:lnTo>
                  <a:pt x="307586" y="2759509"/>
                </a:lnTo>
                <a:lnTo>
                  <a:pt x="307586" y="2758742"/>
                </a:lnTo>
                <a:lnTo>
                  <a:pt x="307962" y="2758742"/>
                </a:lnTo>
                <a:lnTo>
                  <a:pt x="307962" y="2757974"/>
                </a:lnTo>
                <a:lnTo>
                  <a:pt x="309117" y="2757974"/>
                </a:lnTo>
                <a:lnTo>
                  <a:pt x="309117" y="2757207"/>
                </a:lnTo>
                <a:lnTo>
                  <a:pt x="309282" y="2757207"/>
                </a:lnTo>
                <a:lnTo>
                  <a:pt x="309282" y="2756439"/>
                </a:lnTo>
                <a:lnTo>
                  <a:pt x="309538" y="2756439"/>
                </a:lnTo>
                <a:lnTo>
                  <a:pt x="309538" y="2755672"/>
                </a:lnTo>
                <a:lnTo>
                  <a:pt x="309885" y="2755672"/>
                </a:lnTo>
                <a:lnTo>
                  <a:pt x="309885" y="2754904"/>
                </a:lnTo>
                <a:lnTo>
                  <a:pt x="310083" y="2754904"/>
                </a:lnTo>
                <a:lnTo>
                  <a:pt x="310083" y="2754137"/>
                </a:lnTo>
                <a:lnTo>
                  <a:pt x="310207" y="2754137"/>
                </a:lnTo>
                <a:lnTo>
                  <a:pt x="310207" y="2753369"/>
                </a:lnTo>
                <a:lnTo>
                  <a:pt x="310450" y="2753369"/>
                </a:lnTo>
                <a:lnTo>
                  <a:pt x="310450" y="2752602"/>
                </a:lnTo>
                <a:lnTo>
                  <a:pt x="310541" y="2752602"/>
                </a:lnTo>
                <a:lnTo>
                  <a:pt x="310541" y="2751834"/>
                </a:lnTo>
                <a:lnTo>
                  <a:pt x="310735" y="2751834"/>
                </a:lnTo>
                <a:lnTo>
                  <a:pt x="310735" y="2751067"/>
                </a:lnTo>
                <a:lnTo>
                  <a:pt x="310842" y="2751067"/>
                </a:lnTo>
                <a:lnTo>
                  <a:pt x="310842" y="2750299"/>
                </a:lnTo>
                <a:lnTo>
                  <a:pt x="311152" y="2750299"/>
                </a:lnTo>
                <a:lnTo>
                  <a:pt x="311152" y="2749532"/>
                </a:lnTo>
                <a:lnTo>
                  <a:pt x="311511" y="2749532"/>
                </a:lnTo>
                <a:lnTo>
                  <a:pt x="311511" y="2748765"/>
                </a:lnTo>
                <a:lnTo>
                  <a:pt x="311713" y="2748765"/>
                </a:lnTo>
                <a:lnTo>
                  <a:pt x="311713" y="2747997"/>
                </a:lnTo>
                <a:lnTo>
                  <a:pt x="312184" y="2747997"/>
                </a:lnTo>
                <a:lnTo>
                  <a:pt x="312184" y="2747230"/>
                </a:lnTo>
                <a:lnTo>
                  <a:pt x="312250" y="2747230"/>
                </a:lnTo>
                <a:lnTo>
                  <a:pt x="312250" y="2746462"/>
                </a:lnTo>
                <a:lnTo>
                  <a:pt x="312353" y="2746462"/>
                </a:lnTo>
                <a:lnTo>
                  <a:pt x="312353" y="2745695"/>
                </a:lnTo>
                <a:lnTo>
                  <a:pt x="312605" y="2745695"/>
                </a:lnTo>
                <a:lnTo>
                  <a:pt x="312605" y="2744927"/>
                </a:lnTo>
                <a:lnTo>
                  <a:pt x="312638" y="2744927"/>
                </a:lnTo>
                <a:lnTo>
                  <a:pt x="312638" y="2744159"/>
                </a:lnTo>
                <a:lnTo>
                  <a:pt x="312976" y="2744159"/>
                </a:lnTo>
                <a:lnTo>
                  <a:pt x="312976" y="2743396"/>
                </a:lnTo>
                <a:lnTo>
                  <a:pt x="313360" y="2743396"/>
                </a:lnTo>
                <a:lnTo>
                  <a:pt x="313360" y="2742629"/>
                </a:lnTo>
                <a:lnTo>
                  <a:pt x="313426" y="2742629"/>
                </a:lnTo>
                <a:lnTo>
                  <a:pt x="313426" y="2741861"/>
                </a:lnTo>
                <a:lnTo>
                  <a:pt x="314181" y="2741861"/>
                </a:lnTo>
                <a:lnTo>
                  <a:pt x="314181" y="2741094"/>
                </a:lnTo>
                <a:lnTo>
                  <a:pt x="314313" y="2741094"/>
                </a:lnTo>
                <a:lnTo>
                  <a:pt x="314313" y="2740322"/>
                </a:lnTo>
                <a:lnTo>
                  <a:pt x="315543" y="2740322"/>
                </a:lnTo>
                <a:lnTo>
                  <a:pt x="315543" y="2739555"/>
                </a:lnTo>
                <a:lnTo>
                  <a:pt x="316311" y="2739555"/>
                </a:lnTo>
                <a:lnTo>
                  <a:pt x="316311" y="2738791"/>
                </a:lnTo>
                <a:lnTo>
                  <a:pt x="316509" y="2738791"/>
                </a:lnTo>
                <a:lnTo>
                  <a:pt x="316509" y="2738024"/>
                </a:lnTo>
                <a:lnTo>
                  <a:pt x="316769" y="2738024"/>
                </a:lnTo>
                <a:lnTo>
                  <a:pt x="316769" y="2737257"/>
                </a:lnTo>
                <a:lnTo>
                  <a:pt x="316967" y="2737257"/>
                </a:lnTo>
                <a:lnTo>
                  <a:pt x="316967" y="2736489"/>
                </a:lnTo>
                <a:lnTo>
                  <a:pt x="317016" y="2736489"/>
                </a:lnTo>
                <a:lnTo>
                  <a:pt x="317016" y="2735721"/>
                </a:lnTo>
                <a:lnTo>
                  <a:pt x="317392" y="2735721"/>
                </a:lnTo>
                <a:lnTo>
                  <a:pt x="317392" y="2734954"/>
                </a:lnTo>
                <a:lnTo>
                  <a:pt x="317503" y="2734954"/>
                </a:lnTo>
                <a:lnTo>
                  <a:pt x="317503" y="2734186"/>
                </a:lnTo>
                <a:lnTo>
                  <a:pt x="317503" y="2734186"/>
                </a:lnTo>
                <a:lnTo>
                  <a:pt x="317503" y="2733419"/>
                </a:lnTo>
                <a:lnTo>
                  <a:pt x="317631" y="2733419"/>
                </a:lnTo>
                <a:lnTo>
                  <a:pt x="317631" y="2732651"/>
                </a:lnTo>
                <a:lnTo>
                  <a:pt x="317751" y="2732651"/>
                </a:lnTo>
                <a:lnTo>
                  <a:pt x="317751" y="2731884"/>
                </a:lnTo>
                <a:lnTo>
                  <a:pt x="318081" y="2731884"/>
                </a:lnTo>
                <a:lnTo>
                  <a:pt x="318081" y="2731117"/>
                </a:lnTo>
                <a:lnTo>
                  <a:pt x="318907" y="2731117"/>
                </a:lnTo>
                <a:lnTo>
                  <a:pt x="318907" y="2730349"/>
                </a:lnTo>
                <a:lnTo>
                  <a:pt x="319980" y="2730349"/>
                </a:lnTo>
                <a:lnTo>
                  <a:pt x="319980" y="2729582"/>
                </a:lnTo>
                <a:lnTo>
                  <a:pt x="320021" y="2729582"/>
                </a:lnTo>
                <a:lnTo>
                  <a:pt x="320021" y="2728814"/>
                </a:lnTo>
                <a:lnTo>
                  <a:pt x="320211" y="2728814"/>
                </a:lnTo>
                <a:lnTo>
                  <a:pt x="320211" y="2728047"/>
                </a:lnTo>
                <a:lnTo>
                  <a:pt x="320359" y="2728047"/>
                </a:lnTo>
                <a:lnTo>
                  <a:pt x="320359" y="2727279"/>
                </a:lnTo>
                <a:lnTo>
                  <a:pt x="320557" y="2727279"/>
                </a:lnTo>
                <a:lnTo>
                  <a:pt x="320557" y="2726512"/>
                </a:lnTo>
                <a:lnTo>
                  <a:pt x="321160" y="2726512"/>
                </a:lnTo>
                <a:lnTo>
                  <a:pt x="321160" y="2725744"/>
                </a:lnTo>
                <a:lnTo>
                  <a:pt x="321300" y="2725744"/>
                </a:lnTo>
                <a:lnTo>
                  <a:pt x="321300" y="2724977"/>
                </a:lnTo>
                <a:lnTo>
                  <a:pt x="322241" y="2724977"/>
                </a:lnTo>
                <a:lnTo>
                  <a:pt x="322241" y="2724209"/>
                </a:lnTo>
                <a:lnTo>
                  <a:pt x="322274" y="2724209"/>
                </a:lnTo>
                <a:lnTo>
                  <a:pt x="322274" y="2723442"/>
                </a:lnTo>
                <a:lnTo>
                  <a:pt x="322753" y="2723442"/>
                </a:lnTo>
                <a:lnTo>
                  <a:pt x="322753" y="2722674"/>
                </a:lnTo>
                <a:lnTo>
                  <a:pt x="323554" y="2722674"/>
                </a:lnTo>
                <a:lnTo>
                  <a:pt x="323554" y="2721907"/>
                </a:lnTo>
                <a:lnTo>
                  <a:pt x="323752" y="2721907"/>
                </a:lnTo>
                <a:lnTo>
                  <a:pt x="323752" y="2721139"/>
                </a:lnTo>
                <a:lnTo>
                  <a:pt x="324053" y="2721139"/>
                </a:lnTo>
                <a:lnTo>
                  <a:pt x="324053" y="2720372"/>
                </a:lnTo>
                <a:lnTo>
                  <a:pt x="324115" y="2720372"/>
                </a:lnTo>
                <a:lnTo>
                  <a:pt x="324115" y="2719604"/>
                </a:lnTo>
                <a:lnTo>
                  <a:pt x="324148" y="2719604"/>
                </a:lnTo>
                <a:lnTo>
                  <a:pt x="324148" y="2718837"/>
                </a:lnTo>
                <a:lnTo>
                  <a:pt x="324173" y="2718837"/>
                </a:lnTo>
                <a:lnTo>
                  <a:pt x="324173" y="2718070"/>
                </a:lnTo>
                <a:lnTo>
                  <a:pt x="324416" y="2718070"/>
                </a:lnTo>
                <a:lnTo>
                  <a:pt x="324416" y="2717302"/>
                </a:lnTo>
                <a:lnTo>
                  <a:pt x="324523" y="2717302"/>
                </a:lnTo>
                <a:lnTo>
                  <a:pt x="324523" y="2716534"/>
                </a:lnTo>
                <a:lnTo>
                  <a:pt x="324585" y="2716534"/>
                </a:lnTo>
                <a:lnTo>
                  <a:pt x="324585" y="2715767"/>
                </a:lnTo>
                <a:lnTo>
                  <a:pt x="324726" y="2715767"/>
                </a:lnTo>
                <a:lnTo>
                  <a:pt x="324726" y="2714999"/>
                </a:lnTo>
                <a:lnTo>
                  <a:pt x="324907" y="2714999"/>
                </a:lnTo>
                <a:lnTo>
                  <a:pt x="324907" y="2714232"/>
                </a:lnTo>
                <a:lnTo>
                  <a:pt x="325287" y="2714232"/>
                </a:lnTo>
                <a:lnTo>
                  <a:pt x="325287" y="2713464"/>
                </a:lnTo>
                <a:lnTo>
                  <a:pt x="325357" y="2713464"/>
                </a:lnTo>
                <a:lnTo>
                  <a:pt x="325357" y="2712697"/>
                </a:lnTo>
                <a:lnTo>
                  <a:pt x="325357" y="2712697"/>
                </a:lnTo>
                <a:lnTo>
                  <a:pt x="325357" y="2711930"/>
                </a:lnTo>
                <a:lnTo>
                  <a:pt x="325667" y="2711930"/>
                </a:lnTo>
                <a:lnTo>
                  <a:pt x="325667" y="2711162"/>
                </a:lnTo>
                <a:lnTo>
                  <a:pt x="326030" y="2711162"/>
                </a:lnTo>
                <a:lnTo>
                  <a:pt x="326030" y="2710395"/>
                </a:lnTo>
                <a:lnTo>
                  <a:pt x="326236" y="2710395"/>
                </a:lnTo>
                <a:lnTo>
                  <a:pt x="326236" y="2709627"/>
                </a:lnTo>
                <a:lnTo>
                  <a:pt x="326409" y="2709627"/>
                </a:lnTo>
                <a:lnTo>
                  <a:pt x="326409" y="2708860"/>
                </a:lnTo>
                <a:lnTo>
                  <a:pt x="327371" y="2708860"/>
                </a:lnTo>
                <a:lnTo>
                  <a:pt x="327371" y="2708096"/>
                </a:lnTo>
                <a:lnTo>
                  <a:pt x="327561" y="2708096"/>
                </a:lnTo>
                <a:lnTo>
                  <a:pt x="327561" y="2707329"/>
                </a:lnTo>
                <a:lnTo>
                  <a:pt x="328205" y="2707329"/>
                </a:lnTo>
                <a:lnTo>
                  <a:pt x="328205" y="2706561"/>
                </a:lnTo>
                <a:lnTo>
                  <a:pt x="329216" y="2706561"/>
                </a:lnTo>
                <a:lnTo>
                  <a:pt x="329216" y="2705794"/>
                </a:lnTo>
                <a:lnTo>
                  <a:pt x="329241" y="2705794"/>
                </a:lnTo>
                <a:lnTo>
                  <a:pt x="329241" y="2705026"/>
                </a:lnTo>
                <a:lnTo>
                  <a:pt x="329261" y="2705026"/>
                </a:lnTo>
                <a:lnTo>
                  <a:pt x="329261" y="2704259"/>
                </a:lnTo>
                <a:lnTo>
                  <a:pt x="329513" y="2704259"/>
                </a:lnTo>
                <a:lnTo>
                  <a:pt x="329513" y="2703491"/>
                </a:lnTo>
                <a:lnTo>
                  <a:pt x="329583" y="2703491"/>
                </a:lnTo>
                <a:lnTo>
                  <a:pt x="329583" y="2702724"/>
                </a:lnTo>
                <a:lnTo>
                  <a:pt x="329695" y="2702724"/>
                </a:lnTo>
                <a:lnTo>
                  <a:pt x="329695" y="2701956"/>
                </a:lnTo>
                <a:lnTo>
                  <a:pt x="329740" y="2701956"/>
                </a:lnTo>
                <a:lnTo>
                  <a:pt x="329740" y="2701189"/>
                </a:lnTo>
                <a:lnTo>
                  <a:pt x="329740" y="2701189"/>
                </a:lnTo>
                <a:lnTo>
                  <a:pt x="329740" y="2700422"/>
                </a:lnTo>
                <a:lnTo>
                  <a:pt x="330136" y="2700422"/>
                </a:lnTo>
                <a:lnTo>
                  <a:pt x="330136" y="2699654"/>
                </a:lnTo>
                <a:lnTo>
                  <a:pt x="330392" y="2699654"/>
                </a:lnTo>
                <a:lnTo>
                  <a:pt x="330392" y="2698887"/>
                </a:lnTo>
                <a:lnTo>
                  <a:pt x="330417" y="2698887"/>
                </a:lnTo>
                <a:lnTo>
                  <a:pt x="330417" y="2698119"/>
                </a:lnTo>
                <a:lnTo>
                  <a:pt x="330499" y="2698119"/>
                </a:lnTo>
                <a:lnTo>
                  <a:pt x="330499" y="2697352"/>
                </a:lnTo>
                <a:lnTo>
                  <a:pt x="330607" y="2697352"/>
                </a:lnTo>
                <a:lnTo>
                  <a:pt x="330607" y="2696584"/>
                </a:lnTo>
                <a:lnTo>
                  <a:pt x="330780" y="2696584"/>
                </a:lnTo>
                <a:lnTo>
                  <a:pt x="330780" y="2695817"/>
                </a:lnTo>
                <a:lnTo>
                  <a:pt x="330867" y="2695817"/>
                </a:lnTo>
                <a:lnTo>
                  <a:pt x="330867" y="2695049"/>
                </a:lnTo>
                <a:lnTo>
                  <a:pt x="330912" y="2695049"/>
                </a:lnTo>
                <a:lnTo>
                  <a:pt x="330912" y="2694282"/>
                </a:lnTo>
                <a:lnTo>
                  <a:pt x="331354" y="2694282"/>
                </a:lnTo>
                <a:lnTo>
                  <a:pt x="331354" y="2693514"/>
                </a:lnTo>
                <a:lnTo>
                  <a:pt x="331453" y="2693514"/>
                </a:lnTo>
                <a:lnTo>
                  <a:pt x="331453" y="2692747"/>
                </a:lnTo>
                <a:lnTo>
                  <a:pt x="331453" y="2692747"/>
                </a:lnTo>
                <a:lnTo>
                  <a:pt x="331453" y="2691979"/>
                </a:lnTo>
                <a:lnTo>
                  <a:pt x="331787" y="2691979"/>
                </a:lnTo>
                <a:lnTo>
                  <a:pt x="331787" y="2691212"/>
                </a:lnTo>
                <a:lnTo>
                  <a:pt x="332678" y="2691212"/>
                </a:lnTo>
                <a:lnTo>
                  <a:pt x="332678" y="2690444"/>
                </a:lnTo>
                <a:lnTo>
                  <a:pt x="333132" y="2690444"/>
                </a:lnTo>
                <a:lnTo>
                  <a:pt x="333132" y="2689677"/>
                </a:lnTo>
                <a:lnTo>
                  <a:pt x="333339" y="2689677"/>
                </a:lnTo>
                <a:lnTo>
                  <a:pt x="333339" y="2688909"/>
                </a:lnTo>
                <a:lnTo>
                  <a:pt x="333760" y="2688909"/>
                </a:lnTo>
                <a:lnTo>
                  <a:pt x="333760" y="2688142"/>
                </a:lnTo>
                <a:lnTo>
                  <a:pt x="333950" y="2688142"/>
                </a:lnTo>
                <a:lnTo>
                  <a:pt x="333950" y="2687374"/>
                </a:lnTo>
                <a:lnTo>
                  <a:pt x="334119" y="2687374"/>
                </a:lnTo>
                <a:lnTo>
                  <a:pt x="334119" y="2686607"/>
                </a:lnTo>
                <a:lnTo>
                  <a:pt x="334465" y="2686607"/>
                </a:lnTo>
                <a:lnTo>
                  <a:pt x="334465" y="2685839"/>
                </a:lnTo>
                <a:lnTo>
                  <a:pt x="334647" y="2685839"/>
                </a:lnTo>
                <a:lnTo>
                  <a:pt x="334647" y="2685072"/>
                </a:lnTo>
                <a:lnTo>
                  <a:pt x="334692" y="2685072"/>
                </a:lnTo>
                <a:lnTo>
                  <a:pt x="334692" y="2684304"/>
                </a:lnTo>
                <a:lnTo>
                  <a:pt x="335559" y="2684304"/>
                </a:lnTo>
                <a:lnTo>
                  <a:pt x="335559" y="2683537"/>
                </a:lnTo>
                <a:lnTo>
                  <a:pt x="336079" y="2683537"/>
                </a:lnTo>
                <a:lnTo>
                  <a:pt x="336079" y="2682769"/>
                </a:lnTo>
                <a:lnTo>
                  <a:pt x="336083" y="2682769"/>
                </a:lnTo>
                <a:lnTo>
                  <a:pt x="336083" y="2682002"/>
                </a:lnTo>
                <a:lnTo>
                  <a:pt x="336170" y="2682002"/>
                </a:lnTo>
                <a:lnTo>
                  <a:pt x="336170" y="2681235"/>
                </a:lnTo>
                <a:lnTo>
                  <a:pt x="336966" y="2681235"/>
                </a:lnTo>
                <a:lnTo>
                  <a:pt x="336966" y="2680467"/>
                </a:lnTo>
                <a:lnTo>
                  <a:pt x="337309" y="2680467"/>
                </a:lnTo>
                <a:lnTo>
                  <a:pt x="337309" y="2679700"/>
                </a:lnTo>
                <a:lnTo>
                  <a:pt x="337775" y="2679700"/>
                </a:lnTo>
                <a:lnTo>
                  <a:pt x="337775" y="2678932"/>
                </a:lnTo>
                <a:lnTo>
                  <a:pt x="338440" y="2678932"/>
                </a:lnTo>
                <a:lnTo>
                  <a:pt x="338440" y="2678165"/>
                </a:lnTo>
                <a:lnTo>
                  <a:pt x="339088" y="2678165"/>
                </a:lnTo>
                <a:lnTo>
                  <a:pt x="339088" y="2677397"/>
                </a:lnTo>
                <a:lnTo>
                  <a:pt x="339261" y="2677397"/>
                </a:lnTo>
                <a:lnTo>
                  <a:pt x="339261" y="2676634"/>
                </a:lnTo>
                <a:lnTo>
                  <a:pt x="339298" y="2676634"/>
                </a:lnTo>
                <a:lnTo>
                  <a:pt x="339298" y="2675866"/>
                </a:lnTo>
                <a:lnTo>
                  <a:pt x="339393" y="2675866"/>
                </a:lnTo>
                <a:lnTo>
                  <a:pt x="339393" y="2675099"/>
                </a:lnTo>
                <a:lnTo>
                  <a:pt x="340095" y="2675099"/>
                </a:lnTo>
                <a:lnTo>
                  <a:pt x="340095" y="2674331"/>
                </a:lnTo>
                <a:lnTo>
                  <a:pt x="340730" y="2674331"/>
                </a:lnTo>
                <a:lnTo>
                  <a:pt x="340730" y="2673564"/>
                </a:lnTo>
                <a:lnTo>
                  <a:pt x="341287" y="2673564"/>
                </a:lnTo>
                <a:lnTo>
                  <a:pt x="341287" y="2672796"/>
                </a:lnTo>
                <a:lnTo>
                  <a:pt x="341572" y="2672796"/>
                </a:lnTo>
                <a:lnTo>
                  <a:pt x="341572" y="2672029"/>
                </a:lnTo>
                <a:lnTo>
                  <a:pt x="341622" y="2672029"/>
                </a:lnTo>
                <a:lnTo>
                  <a:pt x="341622" y="2671261"/>
                </a:lnTo>
                <a:lnTo>
                  <a:pt x="342047" y="2671261"/>
                </a:lnTo>
                <a:lnTo>
                  <a:pt x="342047" y="2670494"/>
                </a:lnTo>
                <a:lnTo>
                  <a:pt x="342237" y="2670494"/>
                </a:lnTo>
                <a:lnTo>
                  <a:pt x="342237" y="2669727"/>
                </a:lnTo>
                <a:lnTo>
                  <a:pt x="342847" y="2669727"/>
                </a:lnTo>
                <a:lnTo>
                  <a:pt x="342847" y="2668959"/>
                </a:lnTo>
                <a:lnTo>
                  <a:pt x="342901" y="2668959"/>
                </a:lnTo>
                <a:lnTo>
                  <a:pt x="342901" y="2668192"/>
                </a:lnTo>
                <a:lnTo>
                  <a:pt x="343087" y="2668192"/>
                </a:lnTo>
                <a:lnTo>
                  <a:pt x="343087" y="2667424"/>
                </a:lnTo>
                <a:lnTo>
                  <a:pt x="343268" y="2667424"/>
                </a:lnTo>
                <a:lnTo>
                  <a:pt x="343268" y="2666657"/>
                </a:lnTo>
                <a:lnTo>
                  <a:pt x="343995" y="2666657"/>
                </a:lnTo>
                <a:lnTo>
                  <a:pt x="343995" y="2665889"/>
                </a:lnTo>
                <a:lnTo>
                  <a:pt x="344011" y="2665889"/>
                </a:lnTo>
                <a:lnTo>
                  <a:pt x="344011" y="2665122"/>
                </a:lnTo>
                <a:lnTo>
                  <a:pt x="344040" y="2665122"/>
                </a:lnTo>
                <a:lnTo>
                  <a:pt x="344040" y="2664354"/>
                </a:lnTo>
                <a:lnTo>
                  <a:pt x="344077" y="2664354"/>
                </a:lnTo>
                <a:lnTo>
                  <a:pt x="344077" y="2663587"/>
                </a:lnTo>
                <a:lnTo>
                  <a:pt x="344259" y="2663587"/>
                </a:lnTo>
                <a:lnTo>
                  <a:pt x="344259" y="2662819"/>
                </a:lnTo>
                <a:lnTo>
                  <a:pt x="344325" y="2662819"/>
                </a:lnTo>
                <a:lnTo>
                  <a:pt x="344325" y="2662052"/>
                </a:lnTo>
                <a:lnTo>
                  <a:pt x="345022" y="2662052"/>
                </a:lnTo>
                <a:lnTo>
                  <a:pt x="345022" y="2661284"/>
                </a:lnTo>
                <a:lnTo>
                  <a:pt x="345381" y="2661284"/>
                </a:lnTo>
                <a:lnTo>
                  <a:pt x="345381" y="2660517"/>
                </a:lnTo>
                <a:lnTo>
                  <a:pt x="345844" y="2660517"/>
                </a:lnTo>
                <a:lnTo>
                  <a:pt x="345844" y="2659749"/>
                </a:lnTo>
                <a:lnTo>
                  <a:pt x="346033" y="2659749"/>
                </a:lnTo>
                <a:lnTo>
                  <a:pt x="346033" y="2658982"/>
                </a:lnTo>
                <a:lnTo>
                  <a:pt x="346240" y="2658982"/>
                </a:lnTo>
                <a:lnTo>
                  <a:pt x="346240" y="2658214"/>
                </a:lnTo>
                <a:lnTo>
                  <a:pt x="346421" y="2658214"/>
                </a:lnTo>
                <a:lnTo>
                  <a:pt x="346421" y="2657447"/>
                </a:lnTo>
                <a:lnTo>
                  <a:pt x="346719" y="2657447"/>
                </a:lnTo>
                <a:lnTo>
                  <a:pt x="346719" y="2656679"/>
                </a:lnTo>
                <a:lnTo>
                  <a:pt x="347156" y="2656679"/>
                </a:lnTo>
                <a:lnTo>
                  <a:pt x="347156" y="2655912"/>
                </a:lnTo>
                <a:lnTo>
                  <a:pt x="347251" y="2655912"/>
                </a:lnTo>
                <a:lnTo>
                  <a:pt x="347251" y="2655144"/>
                </a:lnTo>
                <a:lnTo>
                  <a:pt x="347680" y="2655144"/>
                </a:lnTo>
                <a:lnTo>
                  <a:pt x="347680" y="2654377"/>
                </a:lnTo>
                <a:lnTo>
                  <a:pt x="347833" y="2654377"/>
                </a:lnTo>
                <a:lnTo>
                  <a:pt x="347833" y="2653609"/>
                </a:lnTo>
                <a:lnTo>
                  <a:pt x="348002" y="2653609"/>
                </a:lnTo>
                <a:lnTo>
                  <a:pt x="348002" y="2652842"/>
                </a:lnTo>
                <a:lnTo>
                  <a:pt x="349054" y="2652842"/>
                </a:lnTo>
                <a:lnTo>
                  <a:pt x="349054" y="2652074"/>
                </a:lnTo>
                <a:lnTo>
                  <a:pt x="349219" y="2652074"/>
                </a:lnTo>
                <a:lnTo>
                  <a:pt x="349219" y="2651307"/>
                </a:lnTo>
                <a:lnTo>
                  <a:pt x="349806" y="2651307"/>
                </a:lnTo>
                <a:lnTo>
                  <a:pt x="349806" y="2650540"/>
                </a:lnTo>
                <a:lnTo>
                  <a:pt x="350379" y="2650540"/>
                </a:lnTo>
                <a:lnTo>
                  <a:pt x="350379" y="2649772"/>
                </a:lnTo>
                <a:lnTo>
                  <a:pt x="350420" y="2649772"/>
                </a:lnTo>
                <a:lnTo>
                  <a:pt x="350420" y="2649005"/>
                </a:lnTo>
                <a:lnTo>
                  <a:pt x="350718" y="2649005"/>
                </a:lnTo>
                <a:lnTo>
                  <a:pt x="350718" y="2648237"/>
                </a:lnTo>
                <a:lnTo>
                  <a:pt x="350779" y="2648237"/>
                </a:lnTo>
                <a:lnTo>
                  <a:pt x="350779" y="2647470"/>
                </a:lnTo>
                <a:lnTo>
                  <a:pt x="352315" y="2647470"/>
                </a:lnTo>
                <a:lnTo>
                  <a:pt x="352315" y="2646702"/>
                </a:lnTo>
                <a:lnTo>
                  <a:pt x="352744" y="2646702"/>
                </a:lnTo>
                <a:lnTo>
                  <a:pt x="352744" y="2645935"/>
                </a:lnTo>
                <a:lnTo>
                  <a:pt x="353252" y="2645935"/>
                </a:lnTo>
                <a:lnTo>
                  <a:pt x="353252" y="2645171"/>
                </a:lnTo>
                <a:lnTo>
                  <a:pt x="353359" y="2645171"/>
                </a:lnTo>
                <a:lnTo>
                  <a:pt x="353359" y="2644404"/>
                </a:lnTo>
                <a:lnTo>
                  <a:pt x="353367" y="2644404"/>
                </a:lnTo>
                <a:lnTo>
                  <a:pt x="353367" y="2643636"/>
                </a:lnTo>
                <a:lnTo>
                  <a:pt x="353664" y="2643636"/>
                </a:lnTo>
                <a:lnTo>
                  <a:pt x="353664" y="2642869"/>
                </a:lnTo>
                <a:lnTo>
                  <a:pt x="353945" y="2642869"/>
                </a:lnTo>
                <a:lnTo>
                  <a:pt x="353945" y="2642101"/>
                </a:lnTo>
                <a:lnTo>
                  <a:pt x="354254" y="2642101"/>
                </a:lnTo>
                <a:lnTo>
                  <a:pt x="354254" y="2641334"/>
                </a:lnTo>
                <a:lnTo>
                  <a:pt x="354733" y="2641334"/>
                </a:lnTo>
                <a:lnTo>
                  <a:pt x="354733" y="2640566"/>
                </a:lnTo>
                <a:lnTo>
                  <a:pt x="354853" y="2640566"/>
                </a:lnTo>
                <a:lnTo>
                  <a:pt x="354853" y="2639799"/>
                </a:lnTo>
                <a:lnTo>
                  <a:pt x="355381" y="2639799"/>
                </a:lnTo>
                <a:lnTo>
                  <a:pt x="355381" y="2639032"/>
                </a:lnTo>
                <a:lnTo>
                  <a:pt x="355790" y="2639032"/>
                </a:lnTo>
                <a:lnTo>
                  <a:pt x="355790" y="2638264"/>
                </a:lnTo>
                <a:lnTo>
                  <a:pt x="356116" y="2638264"/>
                </a:lnTo>
                <a:lnTo>
                  <a:pt x="356116" y="2637496"/>
                </a:lnTo>
                <a:lnTo>
                  <a:pt x="356334" y="2637496"/>
                </a:lnTo>
                <a:lnTo>
                  <a:pt x="356334" y="2636729"/>
                </a:lnTo>
                <a:lnTo>
                  <a:pt x="357709" y="2636729"/>
                </a:lnTo>
                <a:lnTo>
                  <a:pt x="357709" y="2635961"/>
                </a:lnTo>
                <a:lnTo>
                  <a:pt x="358819" y="2635961"/>
                </a:lnTo>
                <a:lnTo>
                  <a:pt x="358819" y="2635194"/>
                </a:lnTo>
                <a:lnTo>
                  <a:pt x="358827" y="2635194"/>
                </a:lnTo>
                <a:lnTo>
                  <a:pt x="358827" y="2634426"/>
                </a:lnTo>
                <a:lnTo>
                  <a:pt x="359046" y="2634426"/>
                </a:lnTo>
                <a:lnTo>
                  <a:pt x="359046" y="2633659"/>
                </a:lnTo>
                <a:lnTo>
                  <a:pt x="359393" y="2633659"/>
                </a:lnTo>
                <a:lnTo>
                  <a:pt x="359393" y="2632892"/>
                </a:lnTo>
                <a:lnTo>
                  <a:pt x="359421" y="2632892"/>
                </a:lnTo>
                <a:lnTo>
                  <a:pt x="359421" y="2632124"/>
                </a:lnTo>
                <a:lnTo>
                  <a:pt x="359962" y="2632124"/>
                </a:lnTo>
                <a:lnTo>
                  <a:pt x="359962" y="2631357"/>
                </a:lnTo>
                <a:lnTo>
                  <a:pt x="360317" y="2631357"/>
                </a:lnTo>
                <a:lnTo>
                  <a:pt x="360317" y="2630589"/>
                </a:lnTo>
                <a:lnTo>
                  <a:pt x="360375" y="2630589"/>
                </a:lnTo>
                <a:lnTo>
                  <a:pt x="360375" y="2629822"/>
                </a:lnTo>
                <a:lnTo>
                  <a:pt x="360585" y="2629822"/>
                </a:lnTo>
                <a:lnTo>
                  <a:pt x="360585" y="2629054"/>
                </a:lnTo>
                <a:lnTo>
                  <a:pt x="360709" y="2629054"/>
                </a:lnTo>
                <a:lnTo>
                  <a:pt x="360709" y="2628287"/>
                </a:lnTo>
                <a:lnTo>
                  <a:pt x="361023" y="2628287"/>
                </a:lnTo>
                <a:lnTo>
                  <a:pt x="361023" y="2627519"/>
                </a:lnTo>
                <a:lnTo>
                  <a:pt x="361171" y="2627519"/>
                </a:lnTo>
                <a:lnTo>
                  <a:pt x="361171" y="2626752"/>
                </a:lnTo>
                <a:lnTo>
                  <a:pt x="361951" y="2626752"/>
                </a:lnTo>
                <a:lnTo>
                  <a:pt x="361951" y="2625984"/>
                </a:lnTo>
                <a:lnTo>
                  <a:pt x="362537" y="2625984"/>
                </a:lnTo>
                <a:lnTo>
                  <a:pt x="362537" y="2625217"/>
                </a:lnTo>
                <a:lnTo>
                  <a:pt x="362793" y="2625217"/>
                </a:lnTo>
                <a:lnTo>
                  <a:pt x="362793" y="2624449"/>
                </a:lnTo>
                <a:lnTo>
                  <a:pt x="362830" y="2624449"/>
                </a:lnTo>
                <a:lnTo>
                  <a:pt x="362830" y="2623682"/>
                </a:lnTo>
                <a:lnTo>
                  <a:pt x="363033" y="2623682"/>
                </a:lnTo>
                <a:lnTo>
                  <a:pt x="363033" y="2622914"/>
                </a:lnTo>
                <a:lnTo>
                  <a:pt x="363037" y="2622914"/>
                </a:lnTo>
                <a:lnTo>
                  <a:pt x="363037" y="2622147"/>
                </a:lnTo>
                <a:lnTo>
                  <a:pt x="363119" y="2622147"/>
                </a:lnTo>
                <a:lnTo>
                  <a:pt x="363119" y="2621379"/>
                </a:lnTo>
                <a:lnTo>
                  <a:pt x="363379" y="2621379"/>
                </a:lnTo>
                <a:lnTo>
                  <a:pt x="363379" y="2620612"/>
                </a:lnTo>
                <a:lnTo>
                  <a:pt x="363561" y="2620612"/>
                </a:lnTo>
                <a:lnTo>
                  <a:pt x="363561" y="2619845"/>
                </a:lnTo>
                <a:lnTo>
                  <a:pt x="363870" y="2619845"/>
                </a:lnTo>
                <a:lnTo>
                  <a:pt x="363870" y="2619077"/>
                </a:lnTo>
                <a:lnTo>
                  <a:pt x="363957" y="2619077"/>
                </a:lnTo>
                <a:lnTo>
                  <a:pt x="363957" y="2618309"/>
                </a:lnTo>
                <a:lnTo>
                  <a:pt x="364060" y="2618309"/>
                </a:lnTo>
                <a:lnTo>
                  <a:pt x="364060" y="2617542"/>
                </a:lnTo>
                <a:lnTo>
                  <a:pt x="364254" y="2617542"/>
                </a:lnTo>
                <a:lnTo>
                  <a:pt x="364254" y="2616774"/>
                </a:lnTo>
                <a:lnTo>
                  <a:pt x="364295" y="2616774"/>
                </a:lnTo>
                <a:lnTo>
                  <a:pt x="364295" y="2616007"/>
                </a:lnTo>
                <a:lnTo>
                  <a:pt x="364366" y="2616007"/>
                </a:lnTo>
                <a:lnTo>
                  <a:pt x="364366" y="2615239"/>
                </a:lnTo>
                <a:lnTo>
                  <a:pt x="364395" y="2615239"/>
                </a:lnTo>
                <a:lnTo>
                  <a:pt x="364395" y="2614472"/>
                </a:lnTo>
                <a:lnTo>
                  <a:pt x="364564" y="2614472"/>
                </a:lnTo>
                <a:lnTo>
                  <a:pt x="364564" y="2613705"/>
                </a:lnTo>
                <a:lnTo>
                  <a:pt x="364869" y="2613705"/>
                </a:lnTo>
                <a:lnTo>
                  <a:pt x="364869" y="2612937"/>
                </a:lnTo>
                <a:lnTo>
                  <a:pt x="365005" y="2612937"/>
                </a:lnTo>
                <a:lnTo>
                  <a:pt x="365005" y="2612170"/>
                </a:lnTo>
                <a:lnTo>
                  <a:pt x="365187" y="2612170"/>
                </a:lnTo>
                <a:lnTo>
                  <a:pt x="365187" y="2611402"/>
                </a:lnTo>
                <a:lnTo>
                  <a:pt x="365484" y="2611402"/>
                </a:lnTo>
                <a:lnTo>
                  <a:pt x="365484" y="2610635"/>
                </a:lnTo>
                <a:lnTo>
                  <a:pt x="366479" y="2610635"/>
                </a:lnTo>
                <a:lnTo>
                  <a:pt x="366479" y="2609867"/>
                </a:lnTo>
                <a:lnTo>
                  <a:pt x="366718" y="2609867"/>
                </a:lnTo>
                <a:lnTo>
                  <a:pt x="366718" y="2609104"/>
                </a:lnTo>
                <a:lnTo>
                  <a:pt x="367358" y="2609104"/>
                </a:lnTo>
                <a:lnTo>
                  <a:pt x="367358" y="2608336"/>
                </a:lnTo>
                <a:lnTo>
                  <a:pt x="367358" y="2608336"/>
                </a:lnTo>
                <a:lnTo>
                  <a:pt x="367358" y="2607569"/>
                </a:lnTo>
                <a:lnTo>
                  <a:pt x="367498" y="2607569"/>
                </a:lnTo>
                <a:lnTo>
                  <a:pt x="367498" y="2606801"/>
                </a:lnTo>
                <a:lnTo>
                  <a:pt x="368129" y="2606801"/>
                </a:lnTo>
                <a:lnTo>
                  <a:pt x="368129" y="2606034"/>
                </a:lnTo>
                <a:lnTo>
                  <a:pt x="368171" y="2606034"/>
                </a:lnTo>
                <a:lnTo>
                  <a:pt x="368171" y="2605266"/>
                </a:lnTo>
                <a:lnTo>
                  <a:pt x="368542" y="2605266"/>
                </a:lnTo>
                <a:lnTo>
                  <a:pt x="368542" y="2604499"/>
                </a:lnTo>
                <a:lnTo>
                  <a:pt x="368583" y="2604499"/>
                </a:lnTo>
                <a:lnTo>
                  <a:pt x="368583" y="2603731"/>
                </a:lnTo>
                <a:lnTo>
                  <a:pt x="369021" y="2603731"/>
                </a:lnTo>
                <a:lnTo>
                  <a:pt x="369021" y="2602964"/>
                </a:lnTo>
                <a:lnTo>
                  <a:pt x="369405" y="2602964"/>
                </a:lnTo>
                <a:lnTo>
                  <a:pt x="369405" y="2602197"/>
                </a:lnTo>
                <a:lnTo>
                  <a:pt x="369698" y="2602197"/>
                </a:lnTo>
                <a:lnTo>
                  <a:pt x="369698" y="2601429"/>
                </a:lnTo>
                <a:lnTo>
                  <a:pt x="369826" y="2601429"/>
                </a:lnTo>
                <a:lnTo>
                  <a:pt x="369826" y="2600662"/>
                </a:lnTo>
                <a:lnTo>
                  <a:pt x="370007" y="2600662"/>
                </a:lnTo>
                <a:lnTo>
                  <a:pt x="370007" y="2599894"/>
                </a:lnTo>
                <a:lnTo>
                  <a:pt x="370201" y="2599894"/>
                </a:lnTo>
                <a:lnTo>
                  <a:pt x="370201" y="2599127"/>
                </a:lnTo>
                <a:lnTo>
                  <a:pt x="370391" y="2599127"/>
                </a:lnTo>
                <a:lnTo>
                  <a:pt x="370391" y="2598359"/>
                </a:lnTo>
                <a:lnTo>
                  <a:pt x="370668" y="2598359"/>
                </a:lnTo>
                <a:lnTo>
                  <a:pt x="370668" y="2597592"/>
                </a:lnTo>
                <a:lnTo>
                  <a:pt x="370701" y="2597592"/>
                </a:lnTo>
                <a:lnTo>
                  <a:pt x="370701" y="2596824"/>
                </a:lnTo>
                <a:lnTo>
                  <a:pt x="370994" y="2596824"/>
                </a:lnTo>
                <a:lnTo>
                  <a:pt x="370994" y="2596057"/>
                </a:lnTo>
                <a:lnTo>
                  <a:pt x="371155" y="2596057"/>
                </a:lnTo>
                <a:lnTo>
                  <a:pt x="371155" y="2595289"/>
                </a:lnTo>
                <a:lnTo>
                  <a:pt x="371769" y="2595289"/>
                </a:lnTo>
                <a:lnTo>
                  <a:pt x="371769" y="2594522"/>
                </a:lnTo>
                <a:lnTo>
                  <a:pt x="372058" y="2594522"/>
                </a:lnTo>
                <a:lnTo>
                  <a:pt x="372058" y="2593754"/>
                </a:lnTo>
                <a:lnTo>
                  <a:pt x="372162" y="2593754"/>
                </a:lnTo>
                <a:lnTo>
                  <a:pt x="372162" y="2592987"/>
                </a:lnTo>
                <a:lnTo>
                  <a:pt x="372195" y="2592987"/>
                </a:lnTo>
                <a:lnTo>
                  <a:pt x="372195" y="2592219"/>
                </a:lnTo>
                <a:lnTo>
                  <a:pt x="372479" y="2592219"/>
                </a:lnTo>
                <a:lnTo>
                  <a:pt x="372479" y="2591452"/>
                </a:lnTo>
                <a:lnTo>
                  <a:pt x="372768" y="2591452"/>
                </a:lnTo>
                <a:lnTo>
                  <a:pt x="372768" y="2590684"/>
                </a:lnTo>
                <a:lnTo>
                  <a:pt x="372917" y="2590684"/>
                </a:lnTo>
                <a:lnTo>
                  <a:pt x="372917" y="2589917"/>
                </a:lnTo>
                <a:lnTo>
                  <a:pt x="372975" y="2589917"/>
                </a:lnTo>
                <a:lnTo>
                  <a:pt x="372975" y="2589149"/>
                </a:lnTo>
                <a:lnTo>
                  <a:pt x="373140" y="2589149"/>
                </a:lnTo>
                <a:lnTo>
                  <a:pt x="373140" y="2588382"/>
                </a:lnTo>
                <a:lnTo>
                  <a:pt x="374320" y="2588382"/>
                </a:lnTo>
                <a:lnTo>
                  <a:pt x="374320" y="2587614"/>
                </a:lnTo>
                <a:lnTo>
                  <a:pt x="374378" y="2587614"/>
                </a:lnTo>
                <a:lnTo>
                  <a:pt x="374378" y="2586847"/>
                </a:lnTo>
                <a:lnTo>
                  <a:pt x="374745" y="2586847"/>
                </a:lnTo>
                <a:lnTo>
                  <a:pt x="374745" y="2586079"/>
                </a:lnTo>
                <a:lnTo>
                  <a:pt x="375042" y="2586079"/>
                </a:lnTo>
                <a:lnTo>
                  <a:pt x="375042" y="2585312"/>
                </a:lnTo>
                <a:lnTo>
                  <a:pt x="375294" y="2585312"/>
                </a:lnTo>
                <a:lnTo>
                  <a:pt x="375294" y="2584544"/>
                </a:lnTo>
                <a:lnTo>
                  <a:pt x="375682" y="2584544"/>
                </a:lnTo>
                <a:lnTo>
                  <a:pt x="375682" y="2583777"/>
                </a:lnTo>
                <a:lnTo>
                  <a:pt x="376710" y="2583777"/>
                </a:lnTo>
                <a:lnTo>
                  <a:pt x="376710" y="2583009"/>
                </a:lnTo>
                <a:lnTo>
                  <a:pt x="377168" y="2583009"/>
                </a:lnTo>
                <a:lnTo>
                  <a:pt x="377168" y="2582242"/>
                </a:lnTo>
                <a:lnTo>
                  <a:pt x="377283" y="2582242"/>
                </a:lnTo>
                <a:lnTo>
                  <a:pt x="377283" y="2581475"/>
                </a:lnTo>
                <a:lnTo>
                  <a:pt x="377353" y="2581475"/>
                </a:lnTo>
                <a:lnTo>
                  <a:pt x="377353" y="2580707"/>
                </a:lnTo>
                <a:lnTo>
                  <a:pt x="377535" y="2580707"/>
                </a:lnTo>
                <a:lnTo>
                  <a:pt x="377535" y="2579940"/>
                </a:lnTo>
                <a:lnTo>
                  <a:pt x="377704" y="2579940"/>
                </a:lnTo>
                <a:lnTo>
                  <a:pt x="377704" y="2579172"/>
                </a:lnTo>
                <a:lnTo>
                  <a:pt x="378261" y="2579172"/>
                </a:lnTo>
                <a:lnTo>
                  <a:pt x="378261" y="2578409"/>
                </a:lnTo>
                <a:lnTo>
                  <a:pt x="378649" y="2578409"/>
                </a:lnTo>
                <a:lnTo>
                  <a:pt x="378649" y="2577641"/>
                </a:lnTo>
                <a:lnTo>
                  <a:pt x="378847" y="2577641"/>
                </a:lnTo>
                <a:lnTo>
                  <a:pt x="378847" y="2576874"/>
                </a:lnTo>
                <a:lnTo>
                  <a:pt x="379037" y="2576874"/>
                </a:lnTo>
                <a:lnTo>
                  <a:pt x="379037" y="2576106"/>
                </a:lnTo>
                <a:lnTo>
                  <a:pt x="379338" y="2576106"/>
                </a:lnTo>
                <a:lnTo>
                  <a:pt x="379338" y="2575339"/>
                </a:lnTo>
                <a:lnTo>
                  <a:pt x="379842" y="2575339"/>
                </a:lnTo>
                <a:lnTo>
                  <a:pt x="379842" y="2574571"/>
                </a:lnTo>
                <a:lnTo>
                  <a:pt x="379858" y="2574571"/>
                </a:lnTo>
                <a:lnTo>
                  <a:pt x="379858" y="2573804"/>
                </a:lnTo>
                <a:lnTo>
                  <a:pt x="380003" y="2573804"/>
                </a:lnTo>
                <a:lnTo>
                  <a:pt x="380003" y="2573036"/>
                </a:lnTo>
                <a:lnTo>
                  <a:pt x="380094" y="2573036"/>
                </a:lnTo>
                <a:lnTo>
                  <a:pt x="380094" y="2572269"/>
                </a:lnTo>
                <a:lnTo>
                  <a:pt x="380123" y="2572269"/>
                </a:lnTo>
                <a:lnTo>
                  <a:pt x="380123" y="2571501"/>
                </a:lnTo>
                <a:lnTo>
                  <a:pt x="380478" y="2571501"/>
                </a:lnTo>
                <a:lnTo>
                  <a:pt x="380478" y="2570734"/>
                </a:lnTo>
                <a:lnTo>
                  <a:pt x="381200" y="2570734"/>
                </a:lnTo>
                <a:lnTo>
                  <a:pt x="381200" y="2569967"/>
                </a:lnTo>
                <a:lnTo>
                  <a:pt x="381612" y="2569967"/>
                </a:lnTo>
                <a:lnTo>
                  <a:pt x="381612" y="2569199"/>
                </a:lnTo>
                <a:lnTo>
                  <a:pt x="381835" y="2569199"/>
                </a:lnTo>
                <a:lnTo>
                  <a:pt x="381835" y="2568432"/>
                </a:lnTo>
                <a:lnTo>
                  <a:pt x="381877" y="2568432"/>
                </a:lnTo>
                <a:lnTo>
                  <a:pt x="381877" y="2567664"/>
                </a:lnTo>
                <a:lnTo>
                  <a:pt x="381893" y="2567664"/>
                </a:lnTo>
                <a:lnTo>
                  <a:pt x="381893" y="2566897"/>
                </a:lnTo>
                <a:lnTo>
                  <a:pt x="382558" y="2566897"/>
                </a:lnTo>
                <a:lnTo>
                  <a:pt x="382558" y="2566129"/>
                </a:lnTo>
                <a:lnTo>
                  <a:pt x="382677" y="2566129"/>
                </a:lnTo>
                <a:lnTo>
                  <a:pt x="382677" y="2565361"/>
                </a:lnTo>
                <a:lnTo>
                  <a:pt x="383069" y="2565361"/>
                </a:lnTo>
                <a:lnTo>
                  <a:pt x="383069" y="2564594"/>
                </a:lnTo>
                <a:lnTo>
                  <a:pt x="383350" y="2564594"/>
                </a:lnTo>
                <a:lnTo>
                  <a:pt x="383350" y="2563827"/>
                </a:lnTo>
                <a:lnTo>
                  <a:pt x="383796" y="2563827"/>
                </a:lnTo>
                <a:lnTo>
                  <a:pt x="383796" y="2563059"/>
                </a:lnTo>
                <a:lnTo>
                  <a:pt x="384340" y="2563059"/>
                </a:lnTo>
                <a:lnTo>
                  <a:pt x="384340" y="2562292"/>
                </a:lnTo>
                <a:lnTo>
                  <a:pt x="384621" y="2562292"/>
                </a:lnTo>
                <a:lnTo>
                  <a:pt x="384621" y="2561524"/>
                </a:lnTo>
                <a:lnTo>
                  <a:pt x="385417" y="2561524"/>
                </a:lnTo>
                <a:lnTo>
                  <a:pt x="385417" y="2560757"/>
                </a:lnTo>
                <a:lnTo>
                  <a:pt x="385657" y="2560757"/>
                </a:lnTo>
                <a:lnTo>
                  <a:pt x="385657" y="2559989"/>
                </a:lnTo>
                <a:lnTo>
                  <a:pt x="385682" y="2559989"/>
                </a:lnTo>
                <a:lnTo>
                  <a:pt x="385682" y="2559222"/>
                </a:lnTo>
                <a:lnTo>
                  <a:pt x="385702" y="2559222"/>
                </a:lnTo>
                <a:lnTo>
                  <a:pt x="385702" y="2558454"/>
                </a:lnTo>
                <a:lnTo>
                  <a:pt x="385863" y="2558454"/>
                </a:lnTo>
                <a:lnTo>
                  <a:pt x="385863" y="2557687"/>
                </a:lnTo>
                <a:lnTo>
                  <a:pt x="386243" y="2557687"/>
                </a:lnTo>
                <a:lnTo>
                  <a:pt x="386243" y="2556919"/>
                </a:lnTo>
                <a:lnTo>
                  <a:pt x="386825" y="2556919"/>
                </a:lnTo>
                <a:lnTo>
                  <a:pt x="386825" y="2556152"/>
                </a:lnTo>
                <a:lnTo>
                  <a:pt x="386883" y="2556152"/>
                </a:lnTo>
                <a:lnTo>
                  <a:pt x="386883" y="2555384"/>
                </a:lnTo>
                <a:lnTo>
                  <a:pt x="386891" y="2555384"/>
                </a:lnTo>
                <a:lnTo>
                  <a:pt x="386891" y="2554617"/>
                </a:lnTo>
                <a:lnTo>
                  <a:pt x="387105" y="2554617"/>
                </a:lnTo>
                <a:lnTo>
                  <a:pt x="387105" y="2553849"/>
                </a:lnTo>
                <a:lnTo>
                  <a:pt x="387266" y="2553849"/>
                </a:lnTo>
                <a:lnTo>
                  <a:pt x="387266" y="2553082"/>
                </a:lnTo>
                <a:lnTo>
                  <a:pt x="387720" y="2553082"/>
                </a:lnTo>
                <a:lnTo>
                  <a:pt x="387720" y="2552314"/>
                </a:lnTo>
                <a:lnTo>
                  <a:pt x="387778" y="2552314"/>
                </a:lnTo>
                <a:lnTo>
                  <a:pt x="387778" y="2551547"/>
                </a:lnTo>
                <a:lnTo>
                  <a:pt x="387939" y="2551547"/>
                </a:lnTo>
                <a:lnTo>
                  <a:pt x="387939" y="2550780"/>
                </a:lnTo>
                <a:lnTo>
                  <a:pt x="388034" y="2550780"/>
                </a:lnTo>
                <a:lnTo>
                  <a:pt x="388034" y="2550012"/>
                </a:lnTo>
                <a:lnTo>
                  <a:pt x="388277" y="2550012"/>
                </a:lnTo>
                <a:lnTo>
                  <a:pt x="388277" y="2549245"/>
                </a:lnTo>
                <a:lnTo>
                  <a:pt x="388319" y="2549245"/>
                </a:lnTo>
                <a:lnTo>
                  <a:pt x="388319" y="2548477"/>
                </a:lnTo>
                <a:lnTo>
                  <a:pt x="388331" y="2548477"/>
                </a:lnTo>
                <a:lnTo>
                  <a:pt x="388331" y="2547714"/>
                </a:lnTo>
                <a:lnTo>
                  <a:pt x="388434" y="2547714"/>
                </a:lnTo>
                <a:lnTo>
                  <a:pt x="388434" y="2546946"/>
                </a:lnTo>
                <a:lnTo>
                  <a:pt x="388476" y="2546946"/>
                </a:lnTo>
                <a:lnTo>
                  <a:pt x="388476" y="2546179"/>
                </a:lnTo>
                <a:lnTo>
                  <a:pt x="388484" y="2546179"/>
                </a:lnTo>
                <a:lnTo>
                  <a:pt x="388484" y="2545411"/>
                </a:lnTo>
                <a:lnTo>
                  <a:pt x="388670" y="2545411"/>
                </a:lnTo>
                <a:lnTo>
                  <a:pt x="388670" y="2544644"/>
                </a:lnTo>
                <a:lnTo>
                  <a:pt x="388773" y="2544644"/>
                </a:lnTo>
                <a:lnTo>
                  <a:pt x="388773" y="2543876"/>
                </a:lnTo>
                <a:lnTo>
                  <a:pt x="389000" y="2543876"/>
                </a:lnTo>
                <a:lnTo>
                  <a:pt x="389000" y="2543109"/>
                </a:lnTo>
                <a:lnTo>
                  <a:pt x="389082" y="2543109"/>
                </a:lnTo>
                <a:lnTo>
                  <a:pt x="389082" y="2542341"/>
                </a:lnTo>
                <a:lnTo>
                  <a:pt x="389231" y="2542341"/>
                </a:lnTo>
                <a:lnTo>
                  <a:pt x="389231" y="2541574"/>
                </a:lnTo>
                <a:lnTo>
                  <a:pt x="390015" y="2541574"/>
                </a:lnTo>
                <a:lnTo>
                  <a:pt x="390015" y="2540806"/>
                </a:lnTo>
                <a:lnTo>
                  <a:pt x="390114" y="2540806"/>
                </a:lnTo>
                <a:lnTo>
                  <a:pt x="390114" y="2540039"/>
                </a:lnTo>
                <a:lnTo>
                  <a:pt x="390898" y="2540039"/>
                </a:lnTo>
                <a:lnTo>
                  <a:pt x="390898" y="2539271"/>
                </a:lnTo>
                <a:lnTo>
                  <a:pt x="390972" y="2539271"/>
                </a:lnTo>
                <a:lnTo>
                  <a:pt x="390972" y="2538504"/>
                </a:lnTo>
                <a:lnTo>
                  <a:pt x="391067" y="2538504"/>
                </a:lnTo>
                <a:lnTo>
                  <a:pt x="391067" y="2537736"/>
                </a:lnTo>
                <a:lnTo>
                  <a:pt x="391166" y="2537736"/>
                </a:lnTo>
                <a:lnTo>
                  <a:pt x="391166" y="2536969"/>
                </a:lnTo>
                <a:lnTo>
                  <a:pt x="391265" y="2536969"/>
                </a:lnTo>
                <a:lnTo>
                  <a:pt x="391265" y="2536201"/>
                </a:lnTo>
                <a:lnTo>
                  <a:pt x="391286" y="2536201"/>
                </a:lnTo>
                <a:lnTo>
                  <a:pt x="391286" y="2535434"/>
                </a:lnTo>
                <a:lnTo>
                  <a:pt x="391315" y="2535434"/>
                </a:lnTo>
                <a:lnTo>
                  <a:pt x="391315" y="2534666"/>
                </a:lnTo>
                <a:lnTo>
                  <a:pt x="391608" y="2534666"/>
                </a:lnTo>
                <a:lnTo>
                  <a:pt x="391608" y="2533899"/>
                </a:lnTo>
                <a:lnTo>
                  <a:pt x="391790" y="2533899"/>
                </a:lnTo>
                <a:lnTo>
                  <a:pt x="391790" y="2533132"/>
                </a:lnTo>
                <a:lnTo>
                  <a:pt x="392079" y="2533132"/>
                </a:lnTo>
                <a:lnTo>
                  <a:pt x="392079" y="2532364"/>
                </a:lnTo>
                <a:lnTo>
                  <a:pt x="392838" y="2532364"/>
                </a:lnTo>
                <a:lnTo>
                  <a:pt x="392838" y="2531597"/>
                </a:lnTo>
                <a:lnTo>
                  <a:pt x="393230" y="2531597"/>
                </a:lnTo>
                <a:lnTo>
                  <a:pt x="393230" y="2530829"/>
                </a:lnTo>
                <a:lnTo>
                  <a:pt x="393482" y="2530829"/>
                </a:lnTo>
                <a:lnTo>
                  <a:pt x="393482" y="2530062"/>
                </a:lnTo>
                <a:lnTo>
                  <a:pt x="393783" y="2530062"/>
                </a:lnTo>
                <a:lnTo>
                  <a:pt x="393783" y="2529294"/>
                </a:lnTo>
                <a:lnTo>
                  <a:pt x="394216" y="2529294"/>
                </a:lnTo>
                <a:lnTo>
                  <a:pt x="394216" y="2528527"/>
                </a:lnTo>
                <a:lnTo>
                  <a:pt x="394262" y="2528527"/>
                </a:lnTo>
                <a:lnTo>
                  <a:pt x="394262" y="2527759"/>
                </a:lnTo>
                <a:lnTo>
                  <a:pt x="394365" y="2527759"/>
                </a:lnTo>
                <a:lnTo>
                  <a:pt x="394365" y="2526992"/>
                </a:lnTo>
                <a:lnTo>
                  <a:pt x="394381" y="2526992"/>
                </a:lnTo>
                <a:lnTo>
                  <a:pt x="394381" y="2526224"/>
                </a:lnTo>
                <a:lnTo>
                  <a:pt x="394489" y="2526224"/>
                </a:lnTo>
                <a:lnTo>
                  <a:pt x="394489" y="2525457"/>
                </a:lnTo>
                <a:lnTo>
                  <a:pt x="394749" y="2525457"/>
                </a:lnTo>
                <a:lnTo>
                  <a:pt x="394749" y="2524689"/>
                </a:lnTo>
                <a:lnTo>
                  <a:pt x="394782" y="2524689"/>
                </a:lnTo>
                <a:lnTo>
                  <a:pt x="394782" y="2523922"/>
                </a:lnTo>
                <a:lnTo>
                  <a:pt x="395335" y="2523922"/>
                </a:lnTo>
                <a:lnTo>
                  <a:pt x="395335" y="2523154"/>
                </a:lnTo>
                <a:lnTo>
                  <a:pt x="395698" y="2523154"/>
                </a:lnTo>
                <a:lnTo>
                  <a:pt x="395698" y="2522387"/>
                </a:lnTo>
                <a:lnTo>
                  <a:pt x="395735" y="2522387"/>
                </a:lnTo>
                <a:lnTo>
                  <a:pt x="395735" y="2521619"/>
                </a:lnTo>
                <a:lnTo>
                  <a:pt x="396234" y="2521619"/>
                </a:lnTo>
                <a:lnTo>
                  <a:pt x="396234" y="2520852"/>
                </a:lnTo>
                <a:lnTo>
                  <a:pt x="396251" y="2520852"/>
                </a:lnTo>
                <a:lnTo>
                  <a:pt x="396251" y="2520084"/>
                </a:lnTo>
                <a:lnTo>
                  <a:pt x="396313" y="2520084"/>
                </a:lnTo>
                <a:lnTo>
                  <a:pt x="396313" y="2519317"/>
                </a:lnTo>
                <a:lnTo>
                  <a:pt x="396412" y="2519317"/>
                </a:lnTo>
                <a:lnTo>
                  <a:pt x="396412" y="2518549"/>
                </a:lnTo>
                <a:lnTo>
                  <a:pt x="396581" y="2518549"/>
                </a:lnTo>
                <a:lnTo>
                  <a:pt x="396581" y="2517782"/>
                </a:lnTo>
                <a:lnTo>
                  <a:pt x="396622" y="2517782"/>
                </a:lnTo>
                <a:lnTo>
                  <a:pt x="396622" y="2517014"/>
                </a:lnTo>
                <a:lnTo>
                  <a:pt x="396697" y="2517014"/>
                </a:lnTo>
                <a:lnTo>
                  <a:pt x="396697" y="2516247"/>
                </a:lnTo>
                <a:lnTo>
                  <a:pt x="396808" y="2516247"/>
                </a:lnTo>
                <a:lnTo>
                  <a:pt x="396808" y="2515479"/>
                </a:lnTo>
                <a:lnTo>
                  <a:pt x="396816" y="2515479"/>
                </a:lnTo>
                <a:lnTo>
                  <a:pt x="396816" y="2514712"/>
                </a:lnTo>
                <a:lnTo>
                  <a:pt x="396820" y="2514712"/>
                </a:lnTo>
                <a:lnTo>
                  <a:pt x="396820" y="2513945"/>
                </a:lnTo>
                <a:lnTo>
                  <a:pt x="397283" y="2513945"/>
                </a:lnTo>
                <a:lnTo>
                  <a:pt x="397283" y="2513177"/>
                </a:lnTo>
                <a:lnTo>
                  <a:pt x="397345" y="2513177"/>
                </a:lnTo>
                <a:lnTo>
                  <a:pt x="397345" y="2512410"/>
                </a:lnTo>
                <a:lnTo>
                  <a:pt x="397439" y="2512410"/>
                </a:lnTo>
                <a:lnTo>
                  <a:pt x="397439" y="2511642"/>
                </a:lnTo>
                <a:lnTo>
                  <a:pt x="397518" y="2511642"/>
                </a:lnTo>
                <a:lnTo>
                  <a:pt x="397518" y="2510875"/>
                </a:lnTo>
                <a:lnTo>
                  <a:pt x="398153" y="2510875"/>
                </a:lnTo>
                <a:lnTo>
                  <a:pt x="398153" y="2510111"/>
                </a:lnTo>
                <a:lnTo>
                  <a:pt x="398393" y="2510111"/>
                </a:lnTo>
                <a:lnTo>
                  <a:pt x="398393" y="2509344"/>
                </a:lnTo>
                <a:lnTo>
                  <a:pt x="398484" y="2509344"/>
                </a:lnTo>
                <a:lnTo>
                  <a:pt x="398484" y="2508576"/>
                </a:lnTo>
                <a:lnTo>
                  <a:pt x="399742" y="2508576"/>
                </a:lnTo>
                <a:lnTo>
                  <a:pt x="399742" y="2507809"/>
                </a:lnTo>
                <a:lnTo>
                  <a:pt x="399945" y="2507809"/>
                </a:lnTo>
                <a:lnTo>
                  <a:pt x="399945" y="2507041"/>
                </a:lnTo>
                <a:lnTo>
                  <a:pt x="400031" y="2507041"/>
                </a:lnTo>
                <a:lnTo>
                  <a:pt x="400031" y="2506274"/>
                </a:lnTo>
                <a:lnTo>
                  <a:pt x="400601" y="2506274"/>
                </a:lnTo>
                <a:lnTo>
                  <a:pt x="400601" y="2505506"/>
                </a:lnTo>
                <a:lnTo>
                  <a:pt x="400646" y="2505506"/>
                </a:lnTo>
                <a:lnTo>
                  <a:pt x="400646" y="2504739"/>
                </a:lnTo>
                <a:lnTo>
                  <a:pt x="401278" y="2504739"/>
                </a:lnTo>
                <a:lnTo>
                  <a:pt x="401278" y="2503971"/>
                </a:lnTo>
                <a:lnTo>
                  <a:pt x="401327" y="2503971"/>
                </a:lnTo>
                <a:lnTo>
                  <a:pt x="401327" y="2503204"/>
                </a:lnTo>
                <a:lnTo>
                  <a:pt x="401455" y="2503204"/>
                </a:lnTo>
                <a:lnTo>
                  <a:pt x="401455" y="2502437"/>
                </a:lnTo>
                <a:lnTo>
                  <a:pt x="401682" y="2502437"/>
                </a:lnTo>
                <a:lnTo>
                  <a:pt x="401682" y="2501669"/>
                </a:lnTo>
                <a:lnTo>
                  <a:pt x="401699" y="2501669"/>
                </a:lnTo>
                <a:lnTo>
                  <a:pt x="401699" y="2500902"/>
                </a:lnTo>
                <a:lnTo>
                  <a:pt x="401707" y="2500902"/>
                </a:lnTo>
                <a:lnTo>
                  <a:pt x="401707" y="2500134"/>
                </a:lnTo>
                <a:lnTo>
                  <a:pt x="401707" y="2500134"/>
                </a:lnTo>
                <a:lnTo>
                  <a:pt x="401707" y="2499367"/>
                </a:lnTo>
                <a:lnTo>
                  <a:pt x="402165" y="2499367"/>
                </a:lnTo>
                <a:lnTo>
                  <a:pt x="402165" y="2498599"/>
                </a:lnTo>
                <a:lnTo>
                  <a:pt x="402417" y="2498599"/>
                </a:lnTo>
                <a:lnTo>
                  <a:pt x="402417" y="2497832"/>
                </a:lnTo>
                <a:lnTo>
                  <a:pt x="402759" y="2497832"/>
                </a:lnTo>
                <a:lnTo>
                  <a:pt x="402759" y="2497064"/>
                </a:lnTo>
                <a:lnTo>
                  <a:pt x="403708" y="2497064"/>
                </a:lnTo>
                <a:lnTo>
                  <a:pt x="403708" y="2496297"/>
                </a:lnTo>
                <a:lnTo>
                  <a:pt x="403708" y="2496297"/>
                </a:lnTo>
                <a:lnTo>
                  <a:pt x="403708" y="2495529"/>
                </a:lnTo>
                <a:lnTo>
                  <a:pt x="403812" y="2495529"/>
                </a:lnTo>
                <a:lnTo>
                  <a:pt x="403812" y="2494762"/>
                </a:lnTo>
                <a:lnTo>
                  <a:pt x="403869" y="2494762"/>
                </a:lnTo>
                <a:lnTo>
                  <a:pt x="403869" y="2493994"/>
                </a:lnTo>
                <a:lnTo>
                  <a:pt x="404055" y="2493994"/>
                </a:lnTo>
                <a:lnTo>
                  <a:pt x="404055" y="2493227"/>
                </a:lnTo>
                <a:lnTo>
                  <a:pt x="404072" y="2493227"/>
                </a:lnTo>
                <a:lnTo>
                  <a:pt x="404072" y="2492459"/>
                </a:lnTo>
                <a:lnTo>
                  <a:pt x="404377" y="2492459"/>
                </a:lnTo>
                <a:lnTo>
                  <a:pt x="404377" y="2491692"/>
                </a:lnTo>
                <a:lnTo>
                  <a:pt x="404377" y="2491692"/>
                </a:lnTo>
                <a:lnTo>
                  <a:pt x="404377" y="2490924"/>
                </a:lnTo>
                <a:lnTo>
                  <a:pt x="404876" y="2490924"/>
                </a:lnTo>
                <a:lnTo>
                  <a:pt x="404876" y="2490157"/>
                </a:lnTo>
                <a:lnTo>
                  <a:pt x="404880" y="2490157"/>
                </a:lnTo>
                <a:lnTo>
                  <a:pt x="404880" y="2489389"/>
                </a:lnTo>
                <a:lnTo>
                  <a:pt x="405058" y="2489389"/>
                </a:lnTo>
                <a:lnTo>
                  <a:pt x="405058" y="2488622"/>
                </a:lnTo>
                <a:lnTo>
                  <a:pt x="405128" y="2488622"/>
                </a:lnTo>
                <a:lnTo>
                  <a:pt x="405128" y="2487854"/>
                </a:lnTo>
                <a:lnTo>
                  <a:pt x="405504" y="2487854"/>
                </a:lnTo>
                <a:lnTo>
                  <a:pt x="405504" y="2487087"/>
                </a:lnTo>
                <a:lnTo>
                  <a:pt x="405561" y="2487087"/>
                </a:lnTo>
                <a:lnTo>
                  <a:pt x="405561" y="2486319"/>
                </a:lnTo>
                <a:lnTo>
                  <a:pt x="405809" y="2486319"/>
                </a:lnTo>
                <a:lnTo>
                  <a:pt x="405809" y="2485552"/>
                </a:lnTo>
                <a:lnTo>
                  <a:pt x="406337" y="2485552"/>
                </a:lnTo>
                <a:lnTo>
                  <a:pt x="406337" y="2484784"/>
                </a:lnTo>
                <a:lnTo>
                  <a:pt x="407509" y="2484784"/>
                </a:lnTo>
                <a:lnTo>
                  <a:pt x="407509" y="2484017"/>
                </a:lnTo>
                <a:lnTo>
                  <a:pt x="407922" y="2484017"/>
                </a:lnTo>
                <a:lnTo>
                  <a:pt x="407922" y="2483250"/>
                </a:lnTo>
                <a:lnTo>
                  <a:pt x="408405" y="2483250"/>
                </a:lnTo>
                <a:lnTo>
                  <a:pt x="408405" y="2482482"/>
                </a:lnTo>
                <a:lnTo>
                  <a:pt x="408430" y="2482482"/>
                </a:lnTo>
                <a:lnTo>
                  <a:pt x="408430" y="2481715"/>
                </a:lnTo>
                <a:lnTo>
                  <a:pt x="408735" y="2481715"/>
                </a:lnTo>
                <a:lnTo>
                  <a:pt x="408735" y="2480947"/>
                </a:lnTo>
                <a:lnTo>
                  <a:pt x="409272" y="2480947"/>
                </a:lnTo>
                <a:lnTo>
                  <a:pt x="409272" y="2480184"/>
                </a:lnTo>
                <a:lnTo>
                  <a:pt x="409317" y="2480184"/>
                </a:lnTo>
                <a:lnTo>
                  <a:pt x="409317" y="2479416"/>
                </a:lnTo>
                <a:lnTo>
                  <a:pt x="409594" y="2479416"/>
                </a:lnTo>
                <a:lnTo>
                  <a:pt x="409594" y="2478649"/>
                </a:lnTo>
                <a:lnTo>
                  <a:pt x="409808" y="2478649"/>
                </a:lnTo>
                <a:lnTo>
                  <a:pt x="409808" y="2477881"/>
                </a:lnTo>
                <a:lnTo>
                  <a:pt x="409920" y="2477881"/>
                </a:lnTo>
                <a:lnTo>
                  <a:pt x="409920" y="2477114"/>
                </a:lnTo>
                <a:lnTo>
                  <a:pt x="410361" y="2477114"/>
                </a:lnTo>
                <a:lnTo>
                  <a:pt x="410361" y="2476346"/>
                </a:lnTo>
                <a:lnTo>
                  <a:pt x="410485" y="2476346"/>
                </a:lnTo>
                <a:lnTo>
                  <a:pt x="410485" y="2475579"/>
                </a:lnTo>
                <a:lnTo>
                  <a:pt x="410539" y="2475579"/>
                </a:lnTo>
                <a:lnTo>
                  <a:pt x="410539" y="2474811"/>
                </a:lnTo>
                <a:lnTo>
                  <a:pt x="410865" y="2474811"/>
                </a:lnTo>
                <a:lnTo>
                  <a:pt x="410865" y="2474044"/>
                </a:lnTo>
                <a:lnTo>
                  <a:pt x="411001" y="2474044"/>
                </a:lnTo>
                <a:lnTo>
                  <a:pt x="411001" y="2473276"/>
                </a:lnTo>
                <a:lnTo>
                  <a:pt x="411442" y="2473276"/>
                </a:lnTo>
                <a:lnTo>
                  <a:pt x="411442" y="2472509"/>
                </a:lnTo>
                <a:lnTo>
                  <a:pt x="411570" y="2472509"/>
                </a:lnTo>
                <a:lnTo>
                  <a:pt x="411570" y="2471742"/>
                </a:lnTo>
                <a:lnTo>
                  <a:pt x="412094" y="2471742"/>
                </a:lnTo>
                <a:lnTo>
                  <a:pt x="412094" y="2470974"/>
                </a:lnTo>
                <a:lnTo>
                  <a:pt x="412169" y="2470974"/>
                </a:lnTo>
                <a:lnTo>
                  <a:pt x="412169" y="2470207"/>
                </a:lnTo>
                <a:lnTo>
                  <a:pt x="412487" y="2470207"/>
                </a:lnTo>
                <a:lnTo>
                  <a:pt x="412487" y="2469439"/>
                </a:lnTo>
                <a:lnTo>
                  <a:pt x="412759" y="2469439"/>
                </a:lnTo>
                <a:lnTo>
                  <a:pt x="412759" y="2468672"/>
                </a:lnTo>
                <a:lnTo>
                  <a:pt x="412850" y="2468672"/>
                </a:lnTo>
                <a:lnTo>
                  <a:pt x="412850" y="2467904"/>
                </a:lnTo>
                <a:lnTo>
                  <a:pt x="413432" y="2467904"/>
                </a:lnTo>
                <a:lnTo>
                  <a:pt x="413432" y="2467136"/>
                </a:lnTo>
                <a:lnTo>
                  <a:pt x="413436" y="2467136"/>
                </a:lnTo>
                <a:lnTo>
                  <a:pt x="413436" y="2466369"/>
                </a:lnTo>
                <a:lnTo>
                  <a:pt x="413898" y="2466369"/>
                </a:lnTo>
                <a:lnTo>
                  <a:pt x="413898" y="2465602"/>
                </a:lnTo>
                <a:lnTo>
                  <a:pt x="414026" y="2465602"/>
                </a:lnTo>
                <a:lnTo>
                  <a:pt x="414026" y="2464834"/>
                </a:lnTo>
                <a:lnTo>
                  <a:pt x="414265" y="2464834"/>
                </a:lnTo>
                <a:lnTo>
                  <a:pt x="414265" y="2464067"/>
                </a:lnTo>
                <a:lnTo>
                  <a:pt x="414315" y="2464067"/>
                </a:lnTo>
                <a:lnTo>
                  <a:pt x="414315" y="2463299"/>
                </a:lnTo>
                <a:lnTo>
                  <a:pt x="414542" y="2463299"/>
                </a:lnTo>
                <a:lnTo>
                  <a:pt x="414542" y="2462532"/>
                </a:lnTo>
                <a:lnTo>
                  <a:pt x="414670" y="2462532"/>
                </a:lnTo>
                <a:lnTo>
                  <a:pt x="414670" y="2461764"/>
                </a:lnTo>
                <a:lnTo>
                  <a:pt x="415062" y="2461764"/>
                </a:lnTo>
                <a:lnTo>
                  <a:pt x="415062" y="2460997"/>
                </a:lnTo>
                <a:lnTo>
                  <a:pt x="415202" y="2460997"/>
                </a:lnTo>
                <a:lnTo>
                  <a:pt x="415202" y="2460229"/>
                </a:lnTo>
                <a:lnTo>
                  <a:pt x="415334" y="2460229"/>
                </a:lnTo>
                <a:lnTo>
                  <a:pt x="415334" y="2459462"/>
                </a:lnTo>
                <a:lnTo>
                  <a:pt x="415718" y="2459462"/>
                </a:lnTo>
                <a:lnTo>
                  <a:pt x="415718" y="2458694"/>
                </a:lnTo>
                <a:lnTo>
                  <a:pt x="415875" y="2458694"/>
                </a:lnTo>
                <a:lnTo>
                  <a:pt x="415875" y="2457927"/>
                </a:lnTo>
                <a:lnTo>
                  <a:pt x="415896" y="2457927"/>
                </a:lnTo>
                <a:lnTo>
                  <a:pt x="415896" y="2457159"/>
                </a:lnTo>
                <a:lnTo>
                  <a:pt x="417080" y="2457159"/>
                </a:lnTo>
                <a:lnTo>
                  <a:pt x="417080" y="2456392"/>
                </a:lnTo>
                <a:lnTo>
                  <a:pt x="417579" y="2456392"/>
                </a:lnTo>
                <a:lnTo>
                  <a:pt x="417579" y="2455624"/>
                </a:lnTo>
                <a:lnTo>
                  <a:pt x="417815" y="2455624"/>
                </a:lnTo>
                <a:lnTo>
                  <a:pt x="417815" y="2454857"/>
                </a:lnTo>
                <a:lnTo>
                  <a:pt x="418256" y="2454857"/>
                </a:lnTo>
                <a:lnTo>
                  <a:pt x="418256" y="2454089"/>
                </a:lnTo>
                <a:lnTo>
                  <a:pt x="418487" y="2454089"/>
                </a:lnTo>
                <a:lnTo>
                  <a:pt x="418487" y="2453322"/>
                </a:lnTo>
                <a:lnTo>
                  <a:pt x="418656" y="2453322"/>
                </a:lnTo>
                <a:lnTo>
                  <a:pt x="418656" y="2452555"/>
                </a:lnTo>
                <a:lnTo>
                  <a:pt x="418908" y="2452555"/>
                </a:lnTo>
                <a:lnTo>
                  <a:pt x="418908" y="2451787"/>
                </a:lnTo>
                <a:lnTo>
                  <a:pt x="419024" y="2451787"/>
                </a:lnTo>
                <a:lnTo>
                  <a:pt x="419024" y="2451020"/>
                </a:lnTo>
                <a:lnTo>
                  <a:pt x="419086" y="2451020"/>
                </a:lnTo>
                <a:lnTo>
                  <a:pt x="419086" y="2450252"/>
                </a:lnTo>
                <a:lnTo>
                  <a:pt x="419300" y="2450252"/>
                </a:lnTo>
                <a:lnTo>
                  <a:pt x="419300" y="2449489"/>
                </a:lnTo>
                <a:lnTo>
                  <a:pt x="419515" y="2449489"/>
                </a:lnTo>
                <a:lnTo>
                  <a:pt x="419515" y="2448721"/>
                </a:lnTo>
                <a:lnTo>
                  <a:pt x="420163" y="2448721"/>
                </a:lnTo>
                <a:lnTo>
                  <a:pt x="420163" y="2447954"/>
                </a:lnTo>
                <a:lnTo>
                  <a:pt x="420439" y="2447954"/>
                </a:lnTo>
                <a:lnTo>
                  <a:pt x="420439" y="2447186"/>
                </a:lnTo>
                <a:lnTo>
                  <a:pt x="421141" y="2447186"/>
                </a:lnTo>
                <a:lnTo>
                  <a:pt x="421141" y="2446419"/>
                </a:lnTo>
                <a:lnTo>
                  <a:pt x="421298" y="2446419"/>
                </a:lnTo>
                <a:lnTo>
                  <a:pt x="421298" y="2445651"/>
                </a:lnTo>
                <a:lnTo>
                  <a:pt x="421417" y="2445651"/>
                </a:lnTo>
                <a:lnTo>
                  <a:pt x="421417" y="2444884"/>
                </a:lnTo>
                <a:lnTo>
                  <a:pt x="421430" y="2444884"/>
                </a:lnTo>
                <a:lnTo>
                  <a:pt x="421430" y="2444116"/>
                </a:lnTo>
                <a:lnTo>
                  <a:pt x="421450" y="2444116"/>
                </a:lnTo>
                <a:lnTo>
                  <a:pt x="421450" y="2443349"/>
                </a:lnTo>
                <a:lnTo>
                  <a:pt x="421517" y="2443349"/>
                </a:lnTo>
                <a:lnTo>
                  <a:pt x="421517" y="2442581"/>
                </a:lnTo>
                <a:lnTo>
                  <a:pt x="422672" y="2442581"/>
                </a:lnTo>
                <a:lnTo>
                  <a:pt x="422672" y="2441814"/>
                </a:lnTo>
                <a:lnTo>
                  <a:pt x="423064" y="2441814"/>
                </a:lnTo>
                <a:lnTo>
                  <a:pt x="423064" y="2441047"/>
                </a:lnTo>
                <a:lnTo>
                  <a:pt x="423188" y="2441047"/>
                </a:lnTo>
                <a:lnTo>
                  <a:pt x="423188" y="2440279"/>
                </a:lnTo>
                <a:lnTo>
                  <a:pt x="423258" y="2440279"/>
                </a:lnTo>
                <a:lnTo>
                  <a:pt x="423258" y="2439511"/>
                </a:lnTo>
                <a:lnTo>
                  <a:pt x="423650" y="2439511"/>
                </a:lnTo>
                <a:lnTo>
                  <a:pt x="423650" y="2438744"/>
                </a:lnTo>
                <a:lnTo>
                  <a:pt x="423848" y="2438744"/>
                </a:lnTo>
                <a:lnTo>
                  <a:pt x="423848" y="2437976"/>
                </a:lnTo>
                <a:lnTo>
                  <a:pt x="423906" y="2437976"/>
                </a:lnTo>
                <a:lnTo>
                  <a:pt x="423906" y="2437209"/>
                </a:lnTo>
                <a:lnTo>
                  <a:pt x="423997" y="2437209"/>
                </a:lnTo>
                <a:lnTo>
                  <a:pt x="423997" y="2436441"/>
                </a:lnTo>
                <a:lnTo>
                  <a:pt x="424030" y="2436441"/>
                </a:lnTo>
                <a:lnTo>
                  <a:pt x="424030" y="2435674"/>
                </a:lnTo>
                <a:lnTo>
                  <a:pt x="424178" y="2435674"/>
                </a:lnTo>
                <a:lnTo>
                  <a:pt x="424178" y="2434907"/>
                </a:lnTo>
                <a:lnTo>
                  <a:pt x="424286" y="2434907"/>
                </a:lnTo>
                <a:lnTo>
                  <a:pt x="424286" y="2434139"/>
                </a:lnTo>
                <a:lnTo>
                  <a:pt x="424290" y="2434139"/>
                </a:lnTo>
                <a:lnTo>
                  <a:pt x="424290" y="2433372"/>
                </a:lnTo>
                <a:lnTo>
                  <a:pt x="424550" y="2433372"/>
                </a:lnTo>
                <a:lnTo>
                  <a:pt x="424550" y="2432604"/>
                </a:lnTo>
                <a:lnTo>
                  <a:pt x="425210" y="2432604"/>
                </a:lnTo>
                <a:lnTo>
                  <a:pt x="425210" y="2431837"/>
                </a:lnTo>
                <a:lnTo>
                  <a:pt x="425235" y="2431837"/>
                </a:lnTo>
                <a:lnTo>
                  <a:pt x="425235" y="2431069"/>
                </a:lnTo>
                <a:lnTo>
                  <a:pt x="425297" y="2431069"/>
                </a:lnTo>
                <a:lnTo>
                  <a:pt x="425297" y="2430302"/>
                </a:lnTo>
                <a:lnTo>
                  <a:pt x="425441" y="2430302"/>
                </a:lnTo>
                <a:lnTo>
                  <a:pt x="425441" y="2429534"/>
                </a:lnTo>
                <a:lnTo>
                  <a:pt x="425611" y="2429534"/>
                </a:lnTo>
                <a:lnTo>
                  <a:pt x="425611" y="2428767"/>
                </a:lnTo>
                <a:lnTo>
                  <a:pt x="425829" y="2428767"/>
                </a:lnTo>
                <a:lnTo>
                  <a:pt x="425829" y="2427999"/>
                </a:lnTo>
                <a:lnTo>
                  <a:pt x="425883" y="2427999"/>
                </a:lnTo>
                <a:lnTo>
                  <a:pt x="425883" y="2427232"/>
                </a:lnTo>
                <a:lnTo>
                  <a:pt x="425978" y="2427232"/>
                </a:lnTo>
                <a:lnTo>
                  <a:pt x="425978" y="2426464"/>
                </a:lnTo>
                <a:lnTo>
                  <a:pt x="426040" y="2426464"/>
                </a:lnTo>
                <a:lnTo>
                  <a:pt x="426040" y="2425697"/>
                </a:lnTo>
                <a:lnTo>
                  <a:pt x="426159" y="2425697"/>
                </a:lnTo>
                <a:lnTo>
                  <a:pt x="426159" y="2424929"/>
                </a:lnTo>
                <a:lnTo>
                  <a:pt x="426370" y="2424929"/>
                </a:lnTo>
                <a:lnTo>
                  <a:pt x="426370" y="2424162"/>
                </a:lnTo>
                <a:lnTo>
                  <a:pt x="426514" y="2424162"/>
                </a:lnTo>
                <a:lnTo>
                  <a:pt x="426514" y="2423394"/>
                </a:lnTo>
                <a:lnTo>
                  <a:pt x="426543" y="2423394"/>
                </a:lnTo>
                <a:lnTo>
                  <a:pt x="426543" y="2422627"/>
                </a:lnTo>
                <a:lnTo>
                  <a:pt x="426832" y="2422627"/>
                </a:lnTo>
                <a:lnTo>
                  <a:pt x="426832" y="2421860"/>
                </a:lnTo>
                <a:lnTo>
                  <a:pt x="427018" y="2421860"/>
                </a:lnTo>
                <a:lnTo>
                  <a:pt x="427018" y="2421092"/>
                </a:lnTo>
                <a:lnTo>
                  <a:pt x="427397" y="2421092"/>
                </a:lnTo>
                <a:lnTo>
                  <a:pt x="427397" y="2420324"/>
                </a:lnTo>
                <a:lnTo>
                  <a:pt x="427538" y="2420324"/>
                </a:lnTo>
                <a:lnTo>
                  <a:pt x="427538" y="2419557"/>
                </a:lnTo>
                <a:lnTo>
                  <a:pt x="427946" y="2419557"/>
                </a:lnTo>
                <a:lnTo>
                  <a:pt x="427946" y="2418789"/>
                </a:lnTo>
                <a:lnTo>
                  <a:pt x="428091" y="2418789"/>
                </a:lnTo>
                <a:lnTo>
                  <a:pt x="428091" y="2418022"/>
                </a:lnTo>
                <a:lnTo>
                  <a:pt x="428586" y="2418022"/>
                </a:lnTo>
                <a:lnTo>
                  <a:pt x="428586" y="2417254"/>
                </a:lnTo>
                <a:lnTo>
                  <a:pt x="428714" y="2417254"/>
                </a:lnTo>
                <a:lnTo>
                  <a:pt x="428714" y="2416487"/>
                </a:lnTo>
                <a:lnTo>
                  <a:pt x="429110" y="2416487"/>
                </a:lnTo>
                <a:lnTo>
                  <a:pt x="429110" y="2415720"/>
                </a:lnTo>
                <a:lnTo>
                  <a:pt x="429399" y="2415720"/>
                </a:lnTo>
                <a:lnTo>
                  <a:pt x="429399" y="2414952"/>
                </a:lnTo>
                <a:lnTo>
                  <a:pt x="429444" y="2414952"/>
                </a:lnTo>
                <a:lnTo>
                  <a:pt x="429444" y="2414185"/>
                </a:lnTo>
                <a:lnTo>
                  <a:pt x="429791" y="2414185"/>
                </a:lnTo>
                <a:lnTo>
                  <a:pt x="429791" y="2413417"/>
                </a:lnTo>
                <a:lnTo>
                  <a:pt x="430171" y="2413417"/>
                </a:lnTo>
                <a:lnTo>
                  <a:pt x="430171" y="2412650"/>
                </a:lnTo>
                <a:lnTo>
                  <a:pt x="430526" y="2412650"/>
                </a:lnTo>
                <a:lnTo>
                  <a:pt x="430526" y="2411882"/>
                </a:lnTo>
                <a:lnTo>
                  <a:pt x="430575" y="2411882"/>
                </a:lnTo>
                <a:lnTo>
                  <a:pt x="430575" y="2411119"/>
                </a:lnTo>
                <a:lnTo>
                  <a:pt x="430720" y="2411119"/>
                </a:lnTo>
                <a:lnTo>
                  <a:pt x="430720" y="2410351"/>
                </a:lnTo>
                <a:lnTo>
                  <a:pt x="431095" y="2410351"/>
                </a:lnTo>
                <a:lnTo>
                  <a:pt x="431095" y="2409584"/>
                </a:lnTo>
                <a:lnTo>
                  <a:pt x="431161" y="2409584"/>
                </a:lnTo>
                <a:lnTo>
                  <a:pt x="431161" y="2408816"/>
                </a:lnTo>
                <a:lnTo>
                  <a:pt x="431363" y="2408816"/>
                </a:lnTo>
                <a:lnTo>
                  <a:pt x="431363" y="2408049"/>
                </a:lnTo>
                <a:lnTo>
                  <a:pt x="431512" y="2408049"/>
                </a:lnTo>
                <a:lnTo>
                  <a:pt x="431512" y="2407281"/>
                </a:lnTo>
                <a:lnTo>
                  <a:pt x="431611" y="2407281"/>
                </a:lnTo>
                <a:lnTo>
                  <a:pt x="431611" y="2406514"/>
                </a:lnTo>
                <a:lnTo>
                  <a:pt x="431776" y="2406514"/>
                </a:lnTo>
                <a:lnTo>
                  <a:pt x="431776" y="2405746"/>
                </a:lnTo>
                <a:lnTo>
                  <a:pt x="431896" y="2405746"/>
                </a:lnTo>
                <a:lnTo>
                  <a:pt x="431896" y="2404979"/>
                </a:lnTo>
                <a:lnTo>
                  <a:pt x="432651" y="2404979"/>
                </a:lnTo>
                <a:lnTo>
                  <a:pt x="432651" y="2404212"/>
                </a:lnTo>
                <a:lnTo>
                  <a:pt x="432911" y="2404212"/>
                </a:lnTo>
                <a:lnTo>
                  <a:pt x="432911" y="2403444"/>
                </a:lnTo>
                <a:lnTo>
                  <a:pt x="433064" y="2403444"/>
                </a:lnTo>
                <a:lnTo>
                  <a:pt x="433064" y="2402677"/>
                </a:lnTo>
                <a:lnTo>
                  <a:pt x="433402" y="2402677"/>
                </a:lnTo>
                <a:lnTo>
                  <a:pt x="433402" y="2401909"/>
                </a:lnTo>
                <a:lnTo>
                  <a:pt x="433778" y="2401909"/>
                </a:lnTo>
                <a:lnTo>
                  <a:pt x="433778" y="2401142"/>
                </a:lnTo>
                <a:lnTo>
                  <a:pt x="434058" y="2401142"/>
                </a:lnTo>
                <a:lnTo>
                  <a:pt x="434058" y="2400374"/>
                </a:lnTo>
                <a:lnTo>
                  <a:pt x="434199" y="2400374"/>
                </a:lnTo>
                <a:lnTo>
                  <a:pt x="434199" y="2399607"/>
                </a:lnTo>
                <a:lnTo>
                  <a:pt x="434942" y="2399607"/>
                </a:lnTo>
                <a:lnTo>
                  <a:pt x="434942" y="2398839"/>
                </a:lnTo>
                <a:lnTo>
                  <a:pt x="434946" y="2398839"/>
                </a:lnTo>
                <a:lnTo>
                  <a:pt x="434946" y="2398072"/>
                </a:lnTo>
                <a:lnTo>
                  <a:pt x="434954" y="2398072"/>
                </a:lnTo>
                <a:lnTo>
                  <a:pt x="434954" y="2397304"/>
                </a:lnTo>
                <a:lnTo>
                  <a:pt x="435420" y="2397304"/>
                </a:lnTo>
                <a:lnTo>
                  <a:pt x="435420" y="2396537"/>
                </a:lnTo>
                <a:lnTo>
                  <a:pt x="435656" y="2396537"/>
                </a:lnTo>
                <a:lnTo>
                  <a:pt x="435656" y="2395769"/>
                </a:lnTo>
                <a:lnTo>
                  <a:pt x="435767" y="2395769"/>
                </a:lnTo>
                <a:lnTo>
                  <a:pt x="435767" y="2395002"/>
                </a:lnTo>
                <a:lnTo>
                  <a:pt x="435808" y="2395002"/>
                </a:lnTo>
                <a:lnTo>
                  <a:pt x="435808" y="2394234"/>
                </a:lnTo>
                <a:lnTo>
                  <a:pt x="436130" y="2394234"/>
                </a:lnTo>
                <a:lnTo>
                  <a:pt x="436130" y="2393467"/>
                </a:lnTo>
                <a:lnTo>
                  <a:pt x="436262" y="2393467"/>
                </a:lnTo>
                <a:lnTo>
                  <a:pt x="436262" y="2392699"/>
                </a:lnTo>
                <a:lnTo>
                  <a:pt x="436332" y="2392699"/>
                </a:lnTo>
                <a:lnTo>
                  <a:pt x="436332" y="2391932"/>
                </a:lnTo>
                <a:lnTo>
                  <a:pt x="436473" y="2391932"/>
                </a:lnTo>
                <a:lnTo>
                  <a:pt x="436473" y="2391164"/>
                </a:lnTo>
                <a:lnTo>
                  <a:pt x="436617" y="2391164"/>
                </a:lnTo>
                <a:lnTo>
                  <a:pt x="436617" y="2390397"/>
                </a:lnTo>
                <a:lnTo>
                  <a:pt x="436675" y="2390397"/>
                </a:lnTo>
                <a:lnTo>
                  <a:pt x="436675" y="2389629"/>
                </a:lnTo>
                <a:lnTo>
                  <a:pt x="436956" y="2389629"/>
                </a:lnTo>
                <a:lnTo>
                  <a:pt x="436956" y="2388862"/>
                </a:lnTo>
                <a:lnTo>
                  <a:pt x="436968" y="2388862"/>
                </a:lnTo>
                <a:lnTo>
                  <a:pt x="436968" y="2388094"/>
                </a:lnTo>
                <a:lnTo>
                  <a:pt x="437166" y="2388094"/>
                </a:lnTo>
                <a:lnTo>
                  <a:pt x="437166" y="2387327"/>
                </a:lnTo>
                <a:lnTo>
                  <a:pt x="437269" y="2387327"/>
                </a:lnTo>
                <a:lnTo>
                  <a:pt x="437269" y="2386559"/>
                </a:lnTo>
                <a:lnTo>
                  <a:pt x="437492" y="2386559"/>
                </a:lnTo>
                <a:lnTo>
                  <a:pt x="437492" y="2385792"/>
                </a:lnTo>
                <a:lnTo>
                  <a:pt x="437690" y="2385792"/>
                </a:lnTo>
                <a:lnTo>
                  <a:pt x="437690" y="2385025"/>
                </a:lnTo>
                <a:lnTo>
                  <a:pt x="437868" y="2385025"/>
                </a:lnTo>
                <a:lnTo>
                  <a:pt x="437868" y="2384257"/>
                </a:lnTo>
                <a:lnTo>
                  <a:pt x="438140" y="2384257"/>
                </a:lnTo>
                <a:lnTo>
                  <a:pt x="438140" y="2383490"/>
                </a:lnTo>
                <a:lnTo>
                  <a:pt x="439044" y="2383490"/>
                </a:lnTo>
                <a:lnTo>
                  <a:pt x="439044" y="2382722"/>
                </a:lnTo>
                <a:lnTo>
                  <a:pt x="439506" y="2382722"/>
                </a:lnTo>
                <a:lnTo>
                  <a:pt x="439506" y="2381955"/>
                </a:lnTo>
                <a:lnTo>
                  <a:pt x="439523" y="2381955"/>
                </a:lnTo>
                <a:lnTo>
                  <a:pt x="439523" y="2381191"/>
                </a:lnTo>
                <a:lnTo>
                  <a:pt x="440010" y="2381191"/>
                </a:lnTo>
                <a:lnTo>
                  <a:pt x="440010" y="2380424"/>
                </a:lnTo>
                <a:lnTo>
                  <a:pt x="440171" y="2380424"/>
                </a:lnTo>
                <a:lnTo>
                  <a:pt x="440171" y="2379656"/>
                </a:lnTo>
                <a:lnTo>
                  <a:pt x="440476" y="2379656"/>
                </a:lnTo>
                <a:lnTo>
                  <a:pt x="440476" y="2378889"/>
                </a:lnTo>
                <a:lnTo>
                  <a:pt x="440497" y="2378889"/>
                </a:lnTo>
                <a:lnTo>
                  <a:pt x="440497" y="2378121"/>
                </a:lnTo>
                <a:lnTo>
                  <a:pt x="440579" y="2378121"/>
                </a:lnTo>
                <a:lnTo>
                  <a:pt x="440579" y="2377354"/>
                </a:lnTo>
                <a:lnTo>
                  <a:pt x="440686" y="2377354"/>
                </a:lnTo>
                <a:lnTo>
                  <a:pt x="440686" y="2376586"/>
                </a:lnTo>
                <a:lnTo>
                  <a:pt x="440880" y="2376586"/>
                </a:lnTo>
                <a:lnTo>
                  <a:pt x="440880" y="2375819"/>
                </a:lnTo>
                <a:lnTo>
                  <a:pt x="441033" y="2375819"/>
                </a:lnTo>
                <a:lnTo>
                  <a:pt x="441033" y="2375051"/>
                </a:lnTo>
                <a:lnTo>
                  <a:pt x="441041" y="2375051"/>
                </a:lnTo>
                <a:lnTo>
                  <a:pt x="441041" y="2374284"/>
                </a:lnTo>
                <a:lnTo>
                  <a:pt x="441041" y="2374284"/>
                </a:lnTo>
                <a:lnTo>
                  <a:pt x="441041" y="2373517"/>
                </a:lnTo>
                <a:lnTo>
                  <a:pt x="441343" y="2373517"/>
                </a:lnTo>
                <a:lnTo>
                  <a:pt x="441343" y="2372749"/>
                </a:lnTo>
                <a:lnTo>
                  <a:pt x="441566" y="2372749"/>
                </a:lnTo>
                <a:lnTo>
                  <a:pt x="441566" y="2371982"/>
                </a:lnTo>
                <a:lnTo>
                  <a:pt x="441594" y="2371982"/>
                </a:lnTo>
                <a:lnTo>
                  <a:pt x="441594" y="2371214"/>
                </a:lnTo>
                <a:lnTo>
                  <a:pt x="441652" y="2371214"/>
                </a:lnTo>
                <a:lnTo>
                  <a:pt x="441652" y="2370447"/>
                </a:lnTo>
                <a:lnTo>
                  <a:pt x="442052" y="2370447"/>
                </a:lnTo>
                <a:lnTo>
                  <a:pt x="442052" y="2369679"/>
                </a:lnTo>
                <a:lnTo>
                  <a:pt x="442729" y="2369679"/>
                </a:lnTo>
                <a:lnTo>
                  <a:pt x="442729" y="2368912"/>
                </a:lnTo>
                <a:lnTo>
                  <a:pt x="442779" y="2368912"/>
                </a:lnTo>
                <a:lnTo>
                  <a:pt x="442779" y="2368144"/>
                </a:lnTo>
                <a:lnTo>
                  <a:pt x="442804" y="2368144"/>
                </a:lnTo>
                <a:lnTo>
                  <a:pt x="442804" y="2367376"/>
                </a:lnTo>
                <a:lnTo>
                  <a:pt x="443047" y="2367376"/>
                </a:lnTo>
                <a:lnTo>
                  <a:pt x="443047" y="2366609"/>
                </a:lnTo>
                <a:lnTo>
                  <a:pt x="443105" y="2366609"/>
                </a:lnTo>
                <a:lnTo>
                  <a:pt x="443105" y="2365842"/>
                </a:lnTo>
                <a:lnTo>
                  <a:pt x="443344" y="2365842"/>
                </a:lnTo>
                <a:lnTo>
                  <a:pt x="443344" y="2365074"/>
                </a:lnTo>
                <a:lnTo>
                  <a:pt x="443468" y="2365074"/>
                </a:lnTo>
                <a:lnTo>
                  <a:pt x="443468" y="2364307"/>
                </a:lnTo>
                <a:lnTo>
                  <a:pt x="443584" y="2364307"/>
                </a:lnTo>
                <a:lnTo>
                  <a:pt x="443584" y="2363539"/>
                </a:lnTo>
                <a:lnTo>
                  <a:pt x="444025" y="2363539"/>
                </a:lnTo>
                <a:lnTo>
                  <a:pt x="444025" y="2362772"/>
                </a:lnTo>
                <a:lnTo>
                  <a:pt x="444099" y="2362772"/>
                </a:lnTo>
                <a:lnTo>
                  <a:pt x="444099" y="2362004"/>
                </a:lnTo>
                <a:lnTo>
                  <a:pt x="444483" y="2362004"/>
                </a:lnTo>
                <a:lnTo>
                  <a:pt x="444483" y="2361237"/>
                </a:lnTo>
                <a:lnTo>
                  <a:pt x="445082" y="2361237"/>
                </a:lnTo>
                <a:lnTo>
                  <a:pt x="445082" y="2360469"/>
                </a:lnTo>
                <a:lnTo>
                  <a:pt x="445680" y="2360469"/>
                </a:lnTo>
                <a:lnTo>
                  <a:pt x="445680" y="2359702"/>
                </a:lnTo>
                <a:lnTo>
                  <a:pt x="445878" y="2359702"/>
                </a:lnTo>
                <a:lnTo>
                  <a:pt x="445878" y="2358934"/>
                </a:lnTo>
                <a:lnTo>
                  <a:pt x="446501" y="2358934"/>
                </a:lnTo>
                <a:lnTo>
                  <a:pt x="446501" y="2358167"/>
                </a:lnTo>
                <a:lnTo>
                  <a:pt x="446753" y="2358167"/>
                </a:lnTo>
                <a:lnTo>
                  <a:pt x="446753" y="2357399"/>
                </a:lnTo>
                <a:lnTo>
                  <a:pt x="447471" y="2357399"/>
                </a:lnTo>
                <a:lnTo>
                  <a:pt x="447471" y="2356632"/>
                </a:lnTo>
                <a:lnTo>
                  <a:pt x="447479" y="2356632"/>
                </a:lnTo>
                <a:lnTo>
                  <a:pt x="447479" y="2355864"/>
                </a:lnTo>
                <a:lnTo>
                  <a:pt x="448086" y="2355864"/>
                </a:lnTo>
                <a:lnTo>
                  <a:pt x="448086" y="2355097"/>
                </a:lnTo>
                <a:lnTo>
                  <a:pt x="448561" y="2355097"/>
                </a:lnTo>
                <a:lnTo>
                  <a:pt x="448561" y="2354329"/>
                </a:lnTo>
                <a:lnTo>
                  <a:pt x="448845" y="2354329"/>
                </a:lnTo>
                <a:lnTo>
                  <a:pt x="448845" y="2353562"/>
                </a:lnTo>
                <a:lnTo>
                  <a:pt x="449006" y="2353562"/>
                </a:lnTo>
                <a:lnTo>
                  <a:pt x="449006" y="2352795"/>
                </a:lnTo>
                <a:lnTo>
                  <a:pt x="449357" y="2352795"/>
                </a:lnTo>
                <a:lnTo>
                  <a:pt x="449357" y="2352027"/>
                </a:lnTo>
                <a:lnTo>
                  <a:pt x="449386" y="2352027"/>
                </a:lnTo>
                <a:lnTo>
                  <a:pt x="449386" y="2351264"/>
                </a:lnTo>
                <a:lnTo>
                  <a:pt x="449465" y="2351264"/>
                </a:lnTo>
                <a:lnTo>
                  <a:pt x="449465" y="2350496"/>
                </a:lnTo>
                <a:lnTo>
                  <a:pt x="450080" y="2350496"/>
                </a:lnTo>
                <a:lnTo>
                  <a:pt x="450080" y="2349729"/>
                </a:lnTo>
                <a:lnTo>
                  <a:pt x="451128" y="2349729"/>
                </a:lnTo>
                <a:lnTo>
                  <a:pt x="451128" y="2348961"/>
                </a:lnTo>
                <a:lnTo>
                  <a:pt x="451264" y="2348961"/>
                </a:lnTo>
                <a:lnTo>
                  <a:pt x="451264" y="2348194"/>
                </a:lnTo>
                <a:lnTo>
                  <a:pt x="451499" y="2348194"/>
                </a:lnTo>
                <a:lnTo>
                  <a:pt x="451499" y="2347426"/>
                </a:lnTo>
                <a:lnTo>
                  <a:pt x="451648" y="2347426"/>
                </a:lnTo>
                <a:lnTo>
                  <a:pt x="451648" y="2346659"/>
                </a:lnTo>
                <a:lnTo>
                  <a:pt x="451994" y="2346659"/>
                </a:lnTo>
                <a:lnTo>
                  <a:pt x="451994" y="2345891"/>
                </a:lnTo>
                <a:lnTo>
                  <a:pt x="453100" y="2345891"/>
                </a:lnTo>
                <a:lnTo>
                  <a:pt x="453100" y="2345124"/>
                </a:lnTo>
                <a:lnTo>
                  <a:pt x="453125" y="2345124"/>
                </a:lnTo>
                <a:lnTo>
                  <a:pt x="453125" y="2344356"/>
                </a:lnTo>
                <a:lnTo>
                  <a:pt x="453344" y="2344356"/>
                </a:lnTo>
                <a:lnTo>
                  <a:pt x="453344" y="2343589"/>
                </a:lnTo>
                <a:lnTo>
                  <a:pt x="453608" y="2343589"/>
                </a:lnTo>
                <a:lnTo>
                  <a:pt x="453608" y="2342821"/>
                </a:lnTo>
                <a:lnTo>
                  <a:pt x="454665" y="2342821"/>
                </a:lnTo>
                <a:lnTo>
                  <a:pt x="454665" y="2342054"/>
                </a:lnTo>
                <a:lnTo>
                  <a:pt x="454718" y="2342054"/>
                </a:lnTo>
                <a:lnTo>
                  <a:pt x="454718" y="2341286"/>
                </a:lnTo>
                <a:lnTo>
                  <a:pt x="454883" y="2341286"/>
                </a:lnTo>
                <a:lnTo>
                  <a:pt x="454883" y="2340519"/>
                </a:lnTo>
                <a:lnTo>
                  <a:pt x="455003" y="2340519"/>
                </a:lnTo>
                <a:lnTo>
                  <a:pt x="455003" y="2339751"/>
                </a:lnTo>
                <a:lnTo>
                  <a:pt x="455185" y="2339751"/>
                </a:lnTo>
                <a:lnTo>
                  <a:pt x="455185" y="2338984"/>
                </a:lnTo>
                <a:lnTo>
                  <a:pt x="455213" y="2338984"/>
                </a:lnTo>
                <a:lnTo>
                  <a:pt x="455213" y="2338216"/>
                </a:lnTo>
                <a:lnTo>
                  <a:pt x="455445" y="2338216"/>
                </a:lnTo>
                <a:lnTo>
                  <a:pt x="455445" y="2337449"/>
                </a:lnTo>
                <a:lnTo>
                  <a:pt x="455474" y="2337449"/>
                </a:lnTo>
                <a:lnTo>
                  <a:pt x="455474" y="2336681"/>
                </a:lnTo>
                <a:lnTo>
                  <a:pt x="455779" y="2336681"/>
                </a:lnTo>
                <a:lnTo>
                  <a:pt x="455779" y="2335914"/>
                </a:lnTo>
                <a:lnTo>
                  <a:pt x="456534" y="2335914"/>
                </a:lnTo>
                <a:lnTo>
                  <a:pt x="456534" y="2335147"/>
                </a:lnTo>
                <a:lnTo>
                  <a:pt x="456724" y="2335147"/>
                </a:lnTo>
                <a:lnTo>
                  <a:pt x="456724" y="2334379"/>
                </a:lnTo>
                <a:lnTo>
                  <a:pt x="456753" y="2334379"/>
                </a:lnTo>
                <a:lnTo>
                  <a:pt x="456753" y="2333612"/>
                </a:lnTo>
                <a:lnTo>
                  <a:pt x="457013" y="2333612"/>
                </a:lnTo>
                <a:lnTo>
                  <a:pt x="457013" y="2332844"/>
                </a:lnTo>
                <a:lnTo>
                  <a:pt x="457285" y="2332844"/>
                </a:lnTo>
                <a:lnTo>
                  <a:pt x="457285" y="2332077"/>
                </a:lnTo>
                <a:lnTo>
                  <a:pt x="457413" y="2332077"/>
                </a:lnTo>
                <a:lnTo>
                  <a:pt x="457413" y="2331309"/>
                </a:lnTo>
                <a:lnTo>
                  <a:pt x="457521" y="2331309"/>
                </a:lnTo>
                <a:lnTo>
                  <a:pt x="457521" y="2330542"/>
                </a:lnTo>
                <a:lnTo>
                  <a:pt x="457649" y="2330542"/>
                </a:lnTo>
                <a:lnTo>
                  <a:pt x="457649" y="2329774"/>
                </a:lnTo>
                <a:lnTo>
                  <a:pt x="457892" y="2329774"/>
                </a:lnTo>
                <a:lnTo>
                  <a:pt x="457892" y="2329007"/>
                </a:lnTo>
                <a:lnTo>
                  <a:pt x="458053" y="2329007"/>
                </a:lnTo>
                <a:lnTo>
                  <a:pt x="458053" y="2328239"/>
                </a:lnTo>
                <a:lnTo>
                  <a:pt x="458107" y="2328239"/>
                </a:lnTo>
                <a:lnTo>
                  <a:pt x="458107" y="2327472"/>
                </a:lnTo>
                <a:lnTo>
                  <a:pt x="458920" y="2327472"/>
                </a:lnTo>
                <a:lnTo>
                  <a:pt x="458920" y="2326704"/>
                </a:lnTo>
                <a:lnTo>
                  <a:pt x="458948" y="2326704"/>
                </a:lnTo>
                <a:lnTo>
                  <a:pt x="458948" y="2325937"/>
                </a:lnTo>
                <a:lnTo>
                  <a:pt x="459126" y="2325937"/>
                </a:lnTo>
                <a:lnTo>
                  <a:pt x="459126" y="2325169"/>
                </a:lnTo>
                <a:lnTo>
                  <a:pt x="459241" y="2325169"/>
                </a:lnTo>
                <a:lnTo>
                  <a:pt x="459241" y="2324402"/>
                </a:lnTo>
                <a:lnTo>
                  <a:pt x="459464" y="2324402"/>
                </a:lnTo>
                <a:lnTo>
                  <a:pt x="459464" y="2323634"/>
                </a:lnTo>
                <a:lnTo>
                  <a:pt x="459634" y="2323634"/>
                </a:lnTo>
                <a:lnTo>
                  <a:pt x="459634" y="2322867"/>
                </a:lnTo>
                <a:lnTo>
                  <a:pt x="459918" y="2322867"/>
                </a:lnTo>
                <a:lnTo>
                  <a:pt x="459918" y="2322099"/>
                </a:lnTo>
                <a:lnTo>
                  <a:pt x="459964" y="2322099"/>
                </a:lnTo>
                <a:lnTo>
                  <a:pt x="459964" y="2321332"/>
                </a:lnTo>
                <a:lnTo>
                  <a:pt x="460038" y="2321332"/>
                </a:lnTo>
                <a:lnTo>
                  <a:pt x="460038" y="2320564"/>
                </a:lnTo>
                <a:lnTo>
                  <a:pt x="460570" y="2320564"/>
                </a:lnTo>
                <a:lnTo>
                  <a:pt x="460570" y="2319797"/>
                </a:lnTo>
                <a:lnTo>
                  <a:pt x="460946" y="2319797"/>
                </a:lnTo>
                <a:lnTo>
                  <a:pt x="460946" y="2319029"/>
                </a:lnTo>
                <a:lnTo>
                  <a:pt x="461185" y="2319029"/>
                </a:lnTo>
                <a:lnTo>
                  <a:pt x="461185" y="2318262"/>
                </a:lnTo>
                <a:lnTo>
                  <a:pt x="461260" y="2318262"/>
                </a:lnTo>
                <a:lnTo>
                  <a:pt x="461260" y="2317494"/>
                </a:lnTo>
                <a:lnTo>
                  <a:pt x="461272" y="2317494"/>
                </a:lnTo>
                <a:lnTo>
                  <a:pt x="461272" y="2316727"/>
                </a:lnTo>
                <a:lnTo>
                  <a:pt x="461520" y="2316727"/>
                </a:lnTo>
                <a:lnTo>
                  <a:pt x="461520" y="2315960"/>
                </a:lnTo>
                <a:lnTo>
                  <a:pt x="461821" y="2315960"/>
                </a:lnTo>
                <a:lnTo>
                  <a:pt x="461821" y="2315192"/>
                </a:lnTo>
                <a:lnTo>
                  <a:pt x="461829" y="2315192"/>
                </a:lnTo>
                <a:lnTo>
                  <a:pt x="461829" y="2314429"/>
                </a:lnTo>
                <a:lnTo>
                  <a:pt x="462225" y="2314429"/>
                </a:lnTo>
                <a:lnTo>
                  <a:pt x="462225" y="2313661"/>
                </a:lnTo>
                <a:lnTo>
                  <a:pt x="462357" y="2313661"/>
                </a:lnTo>
                <a:lnTo>
                  <a:pt x="462357" y="2312894"/>
                </a:lnTo>
                <a:lnTo>
                  <a:pt x="462498" y="2312894"/>
                </a:lnTo>
                <a:lnTo>
                  <a:pt x="462498" y="2312126"/>
                </a:lnTo>
                <a:lnTo>
                  <a:pt x="462634" y="2312126"/>
                </a:lnTo>
                <a:lnTo>
                  <a:pt x="462634" y="2311359"/>
                </a:lnTo>
                <a:lnTo>
                  <a:pt x="462650" y="2311359"/>
                </a:lnTo>
                <a:lnTo>
                  <a:pt x="462650" y="2310591"/>
                </a:lnTo>
                <a:lnTo>
                  <a:pt x="463455" y="2310591"/>
                </a:lnTo>
                <a:lnTo>
                  <a:pt x="463455" y="2309824"/>
                </a:lnTo>
                <a:lnTo>
                  <a:pt x="463455" y="2309824"/>
                </a:lnTo>
                <a:lnTo>
                  <a:pt x="463455" y="2309056"/>
                </a:lnTo>
                <a:lnTo>
                  <a:pt x="463459" y="2309056"/>
                </a:lnTo>
                <a:lnTo>
                  <a:pt x="463459" y="2308289"/>
                </a:lnTo>
                <a:lnTo>
                  <a:pt x="463488" y="2308289"/>
                </a:lnTo>
                <a:lnTo>
                  <a:pt x="463488" y="2307521"/>
                </a:lnTo>
                <a:lnTo>
                  <a:pt x="463703" y="2307521"/>
                </a:lnTo>
                <a:lnTo>
                  <a:pt x="463703" y="2306754"/>
                </a:lnTo>
                <a:lnTo>
                  <a:pt x="464202" y="2306754"/>
                </a:lnTo>
                <a:lnTo>
                  <a:pt x="464202" y="2305986"/>
                </a:lnTo>
                <a:lnTo>
                  <a:pt x="464347" y="2305986"/>
                </a:lnTo>
                <a:lnTo>
                  <a:pt x="464347" y="2305219"/>
                </a:lnTo>
                <a:lnTo>
                  <a:pt x="464689" y="2305219"/>
                </a:lnTo>
                <a:lnTo>
                  <a:pt x="464689" y="2304452"/>
                </a:lnTo>
                <a:lnTo>
                  <a:pt x="464751" y="2304452"/>
                </a:lnTo>
                <a:lnTo>
                  <a:pt x="464751" y="2303684"/>
                </a:lnTo>
                <a:lnTo>
                  <a:pt x="464805" y="2303684"/>
                </a:lnTo>
                <a:lnTo>
                  <a:pt x="464805" y="2302917"/>
                </a:lnTo>
                <a:lnTo>
                  <a:pt x="465044" y="2302917"/>
                </a:lnTo>
                <a:lnTo>
                  <a:pt x="465044" y="2302149"/>
                </a:lnTo>
                <a:lnTo>
                  <a:pt x="465316" y="2302149"/>
                </a:lnTo>
                <a:lnTo>
                  <a:pt x="465316" y="2301382"/>
                </a:lnTo>
                <a:lnTo>
                  <a:pt x="465481" y="2301382"/>
                </a:lnTo>
                <a:lnTo>
                  <a:pt x="465481" y="2300614"/>
                </a:lnTo>
                <a:lnTo>
                  <a:pt x="465481" y="2300614"/>
                </a:lnTo>
                <a:lnTo>
                  <a:pt x="465481" y="2299847"/>
                </a:lnTo>
                <a:lnTo>
                  <a:pt x="465638" y="2299847"/>
                </a:lnTo>
                <a:lnTo>
                  <a:pt x="465638" y="2299079"/>
                </a:lnTo>
                <a:lnTo>
                  <a:pt x="466282" y="2299079"/>
                </a:lnTo>
                <a:lnTo>
                  <a:pt x="466282" y="2298312"/>
                </a:lnTo>
                <a:lnTo>
                  <a:pt x="466608" y="2298312"/>
                </a:lnTo>
                <a:lnTo>
                  <a:pt x="466608" y="2297544"/>
                </a:lnTo>
                <a:lnTo>
                  <a:pt x="466740" y="2297544"/>
                </a:lnTo>
                <a:lnTo>
                  <a:pt x="466740" y="2296777"/>
                </a:lnTo>
                <a:lnTo>
                  <a:pt x="466757" y="2296777"/>
                </a:lnTo>
                <a:lnTo>
                  <a:pt x="466757" y="2296009"/>
                </a:lnTo>
                <a:lnTo>
                  <a:pt x="466839" y="2296009"/>
                </a:lnTo>
                <a:lnTo>
                  <a:pt x="466839" y="2295242"/>
                </a:lnTo>
                <a:lnTo>
                  <a:pt x="466881" y="2295242"/>
                </a:lnTo>
                <a:lnTo>
                  <a:pt x="466881" y="2294474"/>
                </a:lnTo>
                <a:lnTo>
                  <a:pt x="467269" y="2294474"/>
                </a:lnTo>
                <a:lnTo>
                  <a:pt x="467269" y="2293707"/>
                </a:lnTo>
                <a:lnTo>
                  <a:pt x="467528" y="2293707"/>
                </a:lnTo>
                <a:lnTo>
                  <a:pt x="467528" y="2292939"/>
                </a:lnTo>
                <a:lnTo>
                  <a:pt x="467594" y="2292939"/>
                </a:lnTo>
                <a:lnTo>
                  <a:pt x="467594" y="2292172"/>
                </a:lnTo>
                <a:lnTo>
                  <a:pt x="467863" y="2292172"/>
                </a:lnTo>
                <a:lnTo>
                  <a:pt x="467863" y="2291404"/>
                </a:lnTo>
                <a:lnTo>
                  <a:pt x="468424" y="2291404"/>
                </a:lnTo>
                <a:lnTo>
                  <a:pt x="468424" y="2290637"/>
                </a:lnTo>
                <a:lnTo>
                  <a:pt x="468672" y="2290637"/>
                </a:lnTo>
                <a:lnTo>
                  <a:pt x="468672" y="2289869"/>
                </a:lnTo>
                <a:lnTo>
                  <a:pt x="468820" y="2289869"/>
                </a:lnTo>
                <a:lnTo>
                  <a:pt x="468820" y="2289102"/>
                </a:lnTo>
                <a:lnTo>
                  <a:pt x="469221" y="2289102"/>
                </a:lnTo>
                <a:lnTo>
                  <a:pt x="469221" y="2288334"/>
                </a:lnTo>
                <a:lnTo>
                  <a:pt x="469650" y="2288334"/>
                </a:lnTo>
                <a:lnTo>
                  <a:pt x="469650" y="2287567"/>
                </a:lnTo>
                <a:lnTo>
                  <a:pt x="469679" y="2287567"/>
                </a:lnTo>
                <a:lnTo>
                  <a:pt x="469679" y="2286799"/>
                </a:lnTo>
                <a:lnTo>
                  <a:pt x="471173" y="2286799"/>
                </a:lnTo>
                <a:lnTo>
                  <a:pt x="471173" y="2286032"/>
                </a:lnTo>
                <a:lnTo>
                  <a:pt x="472089" y="2286032"/>
                </a:lnTo>
                <a:lnTo>
                  <a:pt x="472089" y="2285265"/>
                </a:lnTo>
                <a:lnTo>
                  <a:pt x="472667" y="2285265"/>
                </a:lnTo>
                <a:lnTo>
                  <a:pt x="472667" y="2284497"/>
                </a:lnTo>
                <a:lnTo>
                  <a:pt x="472683" y="2284497"/>
                </a:lnTo>
                <a:lnTo>
                  <a:pt x="472683" y="2283730"/>
                </a:lnTo>
                <a:lnTo>
                  <a:pt x="472989" y="2283730"/>
                </a:lnTo>
                <a:lnTo>
                  <a:pt x="472989" y="2282966"/>
                </a:lnTo>
                <a:lnTo>
                  <a:pt x="473017" y="2282966"/>
                </a:lnTo>
                <a:lnTo>
                  <a:pt x="473017" y="2282199"/>
                </a:lnTo>
                <a:lnTo>
                  <a:pt x="473719" y="2282199"/>
                </a:lnTo>
                <a:lnTo>
                  <a:pt x="473719" y="2281431"/>
                </a:lnTo>
                <a:lnTo>
                  <a:pt x="473880" y="2281431"/>
                </a:lnTo>
                <a:lnTo>
                  <a:pt x="473880" y="2280664"/>
                </a:lnTo>
                <a:lnTo>
                  <a:pt x="473975" y="2280664"/>
                </a:lnTo>
                <a:lnTo>
                  <a:pt x="473975" y="2279896"/>
                </a:lnTo>
                <a:lnTo>
                  <a:pt x="474635" y="2279896"/>
                </a:lnTo>
                <a:lnTo>
                  <a:pt x="474635" y="2279129"/>
                </a:lnTo>
                <a:lnTo>
                  <a:pt x="474924" y="2279129"/>
                </a:lnTo>
                <a:lnTo>
                  <a:pt x="474924" y="2278361"/>
                </a:lnTo>
                <a:lnTo>
                  <a:pt x="475684" y="2278361"/>
                </a:lnTo>
                <a:lnTo>
                  <a:pt x="475684" y="2277594"/>
                </a:lnTo>
                <a:lnTo>
                  <a:pt x="476018" y="2277594"/>
                </a:lnTo>
                <a:lnTo>
                  <a:pt x="476018" y="2276826"/>
                </a:lnTo>
                <a:lnTo>
                  <a:pt x="476047" y="2276826"/>
                </a:lnTo>
                <a:lnTo>
                  <a:pt x="476047" y="2276059"/>
                </a:lnTo>
                <a:lnTo>
                  <a:pt x="476550" y="2276059"/>
                </a:lnTo>
                <a:lnTo>
                  <a:pt x="476550" y="2275291"/>
                </a:lnTo>
                <a:lnTo>
                  <a:pt x="476781" y="2275291"/>
                </a:lnTo>
                <a:lnTo>
                  <a:pt x="476781" y="2274524"/>
                </a:lnTo>
                <a:lnTo>
                  <a:pt x="476802" y="2274524"/>
                </a:lnTo>
                <a:lnTo>
                  <a:pt x="476802" y="2273757"/>
                </a:lnTo>
                <a:lnTo>
                  <a:pt x="476979" y="2273757"/>
                </a:lnTo>
                <a:lnTo>
                  <a:pt x="476979" y="2272989"/>
                </a:lnTo>
                <a:lnTo>
                  <a:pt x="476996" y="2272989"/>
                </a:lnTo>
                <a:lnTo>
                  <a:pt x="476996" y="2272222"/>
                </a:lnTo>
                <a:lnTo>
                  <a:pt x="477074" y="2272222"/>
                </a:lnTo>
                <a:lnTo>
                  <a:pt x="477074" y="2271454"/>
                </a:lnTo>
                <a:lnTo>
                  <a:pt x="477314" y="2271454"/>
                </a:lnTo>
                <a:lnTo>
                  <a:pt x="477314" y="2270687"/>
                </a:lnTo>
                <a:lnTo>
                  <a:pt x="477342" y="2270687"/>
                </a:lnTo>
                <a:lnTo>
                  <a:pt x="477342" y="2269919"/>
                </a:lnTo>
                <a:lnTo>
                  <a:pt x="477565" y="2269919"/>
                </a:lnTo>
                <a:lnTo>
                  <a:pt x="477565" y="2269151"/>
                </a:lnTo>
                <a:lnTo>
                  <a:pt x="477685" y="2269151"/>
                </a:lnTo>
                <a:lnTo>
                  <a:pt x="477685" y="2268384"/>
                </a:lnTo>
                <a:lnTo>
                  <a:pt x="477842" y="2268384"/>
                </a:lnTo>
                <a:lnTo>
                  <a:pt x="477842" y="2267617"/>
                </a:lnTo>
                <a:lnTo>
                  <a:pt x="477916" y="2267617"/>
                </a:lnTo>
                <a:lnTo>
                  <a:pt x="477916" y="2266849"/>
                </a:lnTo>
                <a:lnTo>
                  <a:pt x="478011" y="2266849"/>
                </a:lnTo>
                <a:lnTo>
                  <a:pt x="478011" y="2266082"/>
                </a:lnTo>
                <a:lnTo>
                  <a:pt x="478102" y="2266082"/>
                </a:lnTo>
                <a:lnTo>
                  <a:pt x="478102" y="2265314"/>
                </a:lnTo>
                <a:lnTo>
                  <a:pt x="478292" y="2265314"/>
                </a:lnTo>
                <a:lnTo>
                  <a:pt x="478292" y="2264547"/>
                </a:lnTo>
                <a:lnTo>
                  <a:pt x="478564" y="2264547"/>
                </a:lnTo>
                <a:lnTo>
                  <a:pt x="478564" y="2263779"/>
                </a:lnTo>
                <a:lnTo>
                  <a:pt x="478766" y="2263779"/>
                </a:lnTo>
                <a:lnTo>
                  <a:pt x="478766" y="2263012"/>
                </a:lnTo>
                <a:lnTo>
                  <a:pt x="478779" y="2263012"/>
                </a:lnTo>
                <a:lnTo>
                  <a:pt x="478779" y="2262244"/>
                </a:lnTo>
                <a:lnTo>
                  <a:pt x="478944" y="2262244"/>
                </a:lnTo>
                <a:lnTo>
                  <a:pt x="478944" y="2261477"/>
                </a:lnTo>
                <a:lnTo>
                  <a:pt x="479303" y="2261477"/>
                </a:lnTo>
                <a:lnTo>
                  <a:pt x="479303" y="2260709"/>
                </a:lnTo>
                <a:lnTo>
                  <a:pt x="479526" y="2260709"/>
                </a:lnTo>
                <a:lnTo>
                  <a:pt x="479526" y="2259942"/>
                </a:lnTo>
                <a:lnTo>
                  <a:pt x="479716" y="2259942"/>
                </a:lnTo>
                <a:lnTo>
                  <a:pt x="479716" y="2259174"/>
                </a:lnTo>
                <a:lnTo>
                  <a:pt x="480458" y="2259174"/>
                </a:lnTo>
                <a:lnTo>
                  <a:pt x="480458" y="2258407"/>
                </a:lnTo>
                <a:lnTo>
                  <a:pt x="480850" y="2258407"/>
                </a:lnTo>
                <a:lnTo>
                  <a:pt x="480850" y="2257639"/>
                </a:lnTo>
                <a:lnTo>
                  <a:pt x="481358" y="2257639"/>
                </a:lnTo>
                <a:lnTo>
                  <a:pt x="481358" y="2256872"/>
                </a:lnTo>
                <a:lnTo>
                  <a:pt x="481701" y="2256872"/>
                </a:lnTo>
                <a:lnTo>
                  <a:pt x="481701" y="2256104"/>
                </a:lnTo>
                <a:lnTo>
                  <a:pt x="481919" y="2256104"/>
                </a:lnTo>
                <a:lnTo>
                  <a:pt x="481919" y="2255337"/>
                </a:lnTo>
                <a:lnTo>
                  <a:pt x="483228" y="2255337"/>
                </a:lnTo>
                <a:lnTo>
                  <a:pt x="483228" y="2254570"/>
                </a:lnTo>
                <a:lnTo>
                  <a:pt x="483430" y="2254570"/>
                </a:lnTo>
                <a:lnTo>
                  <a:pt x="483430" y="2253802"/>
                </a:lnTo>
                <a:lnTo>
                  <a:pt x="483554" y="2253802"/>
                </a:lnTo>
                <a:lnTo>
                  <a:pt x="483554" y="2253035"/>
                </a:lnTo>
                <a:lnTo>
                  <a:pt x="483715" y="2253035"/>
                </a:lnTo>
                <a:lnTo>
                  <a:pt x="483715" y="2252271"/>
                </a:lnTo>
                <a:lnTo>
                  <a:pt x="483871" y="2252271"/>
                </a:lnTo>
                <a:lnTo>
                  <a:pt x="483871" y="2251504"/>
                </a:lnTo>
                <a:lnTo>
                  <a:pt x="485052" y="2251504"/>
                </a:lnTo>
                <a:lnTo>
                  <a:pt x="485052" y="2250736"/>
                </a:lnTo>
                <a:lnTo>
                  <a:pt x="485114" y="2250736"/>
                </a:lnTo>
                <a:lnTo>
                  <a:pt x="485114" y="2249969"/>
                </a:lnTo>
                <a:lnTo>
                  <a:pt x="485502" y="2249969"/>
                </a:lnTo>
                <a:lnTo>
                  <a:pt x="485502" y="2249201"/>
                </a:lnTo>
                <a:lnTo>
                  <a:pt x="485617" y="2249201"/>
                </a:lnTo>
                <a:lnTo>
                  <a:pt x="485617" y="2248434"/>
                </a:lnTo>
                <a:lnTo>
                  <a:pt x="486257" y="2248434"/>
                </a:lnTo>
                <a:lnTo>
                  <a:pt x="486257" y="2247666"/>
                </a:lnTo>
                <a:lnTo>
                  <a:pt x="486401" y="2247666"/>
                </a:lnTo>
                <a:lnTo>
                  <a:pt x="486401" y="2246899"/>
                </a:lnTo>
                <a:lnTo>
                  <a:pt x="486637" y="2246899"/>
                </a:lnTo>
                <a:lnTo>
                  <a:pt x="486637" y="2246131"/>
                </a:lnTo>
                <a:lnTo>
                  <a:pt x="486909" y="2246131"/>
                </a:lnTo>
                <a:lnTo>
                  <a:pt x="486909" y="2245364"/>
                </a:lnTo>
                <a:lnTo>
                  <a:pt x="486954" y="2245364"/>
                </a:lnTo>
                <a:lnTo>
                  <a:pt x="486954" y="2244596"/>
                </a:lnTo>
                <a:lnTo>
                  <a:pt x="487012" y="2244596"/>
                </a:lnTo>
                <a:lnTo>
                  <a:pt x="487012" y="2243829"/>
                </a:lnTo>
                <a:lnTo>
                  <a:pt x="487437" y="2243829"/>
                </a:lnTo>
                <a:lnTo>
                  <a:pt x="487437" y="2243062"/>
                </a:lnTo>
                <a:lnTo>
                  <a:pt x="488386" y="2243062"/>
                </a:lnTo>
                <a:lnTo>
                  <a:pt x="488386" y="2242294"/>
                </a:lnTo>
                <a:lnTo>
                  <a:pt x="488572" y="2242294"/>
                </a:lnTo>
                <a:lnTo>
                  <a:pt x="488572" y="2241526"/>
                </a:lnTo>
                <a:lnTo>
                  <a:pt x="489055" y="2241526"/>
                </a:lnTo>
                <a:lnTo>
                  <a:pt x="489055" y="2240759"/>
                </a:lnTo>
                <a:lnTo>
                  <a:pt x="489352" y="2240759"/>
                </a:lnTo>
                <a:lnTo>
                  <a:pt x="489352" y="2239991"/>
                </a:lnTo>
                <a:lnTo>
                  <a:pt x="489592" y="2239991"/>
                </a:lnTo>
                <a:lnTo>
                  <a:pt x="489592" y="2239224"/>
                </a:lnTo>
                <a:lnTo>
                  <a:pt x="489851" y="2239224"/>
                </a:lnTo>
                <a:lnTo>
                  <a:pt x="489851" y="2238456"/>
                </a:lnTo>
                <a:lnTo>
                  <a:pt x="489913" y="2238456"/>
                </a:lnTo>
                <a:lnTo>
                  <a:pt x="489913" y="2237689"/>
                </a:lnTo>
                <a:lnTo>
                  <a:pt x="489922" y="2237689"/>
                </a:lnTo>
                <a:lnTo>
                  <a:pt x="489922" y="2236922"/>
                </a:lnTo>
                <a:lnTo>
                  <a:pt x="490091" y="2236922"/>
                </a:lnTo>
                <a:lnTo>
                  <a:pt x="490091" y="2236154"/>
                </a:lnTo>
                <a:lnTo>
                  <a:pt x="491028" y="2236154"/>
                </a:lnTo>
                <a:lnTo>
                  <a:pt x="491028" y="2235387"/>
                </a:lnTo>
                <a:lnTo>
                  <a:pt x="491362" y="2235387"/>
                </a:lnTo>
                <a:lnTo>
                  <a:pt x="491362" y="2234619"/>
                </a:lnTo>
                <a:lnTo>
                  <a:pt x="491490" y="2234619"/>
                </a:lnTo>
                <a:lnTo>
                  <a:pt x="491490" y="2233852"/>
                </a:lnTo>
                <a:lnTo>
                  <a:pt x="491515" y="2233852"/>
                </a:lnTo>
                <a:lnTo>
                  <a:pt x="491515" y="2233084"/>
                </a:lnTo>
                <a:lnTo>
                  <a:pt x="491515" y="2233084"/>
                </a:lnTo>
                <a:lnTo>
                  <a:pt x="491515" y="2232317"/>
                </a:lnTo>
                <a:lnTo>
                  <a:pt x="491527" y="2232317"/>
                </a:lnTo>
                <a:lnTo>
                  <a:pt x="491527" y="2231549"/>
                </a:lnTo>
                <a:lnTo>
                  <a:pt x="491610" y="2231549"/>
                </a:lnTo>
                <a:lnTo>
                  <a:pt x="491610" y="2230782"/>
                </a:lnTo>
                <a:lnTo>
                  <a:pt x="491989" y="2230782"/>
                </a:lnTo>
                <a:lnTo>
                  <a:pt x="491989" y="2230014"/>
                </a:lnTo>
                <a:lnTo>
                  <a:pt x="492216" y="2230014"/>
                </a:lnTo>
                <a:lnTo>
                  <a:pt x="492216" y="2229247"/>
                </a:lnTo>
                <a:lnTo>
                  <a:pt x="492249" y="2229247"/>
                </a:lnTo>
                <a:lnTo>
                  <a:pt x="492249" y="2228479"/>
                </a:lnTo>
                <a:lnTo>
                  <a:pt x="492262" y="2228479"/>
                </a:lnTo>
                <a:lnTo>
                  <a:pt x="492262" y="2227712"/>
                </a:lnTo>
                <a:lnTo>
                  <a:pt x="492427" y="2227712"/>
                </a:lnTo>
                <a:lnTo>
                  <a:pt x="492427" y="2226944"/>
                </a:lnTo>
                <a:lnTo>
                  <a:pt x="492629" y="2226944"/>
                </a:lnTo>
                <a:lnTo>
                  <a:pt x="492629" y="2226177"/>
                </a:lnTo>
                <a:lnTo>
                  <a:pt x="492872" y="2226177"/>
                </a:lnTo>
                <a:lnTo>
                  <a:pt x="492872" y="2225409"/>
                </a:lnTo>
                <a:lnTo>
                  <a:pt x="492910" y="2225409"/>
                </a:lnTo>
                <a:lnTo>
                  <a:pt x="492910" y="2224642"/>
                </a:lnTo>
                <a:lnTo>
                  <a:pt x="493124" y="2224642"/>
                </a:lnTo>
                <a:lnTo>
                  <a:pt x="493124" y="2223875"/>
                </a:lnTo>
                <a:lnTo>
                  <a:pt x="493368" y="2223875"/>
                </a:lnTo>
                <a:lnTo>
                  <a:pt x="493368" y="2223107"/>
                </a:lnTo>
                <a:lnTo>
                  <a:pt x="493648" y="2223107"/>
                </a:lnTo>
                <a:lnTo>
                  <a:pt x="493648" y="2222339"/>
                </a:lnTo>
                <a:lnTo>
                  <a:pt x="494251" y="2222339"/>
                </a:lnTo>
                <a:lnTo>
                  <a:pt x="494251" y="2221572"/>
                </a:lnTo>
                <a:lnTo>
                  <a:pt x="494470" y="2221572"/>
                </a:lnTo>
                <a:lnTo>
                  <a:pt x="494470" y="2220804"/>
                </a:lnTo>
                <a:lnTo>
                  <a:pt x="494659" y="2220804"/>
                </a:lnTo>
                <a:lnTo>
                  <a:pt x="494659" y="2220037"/>
                </a:lnTo>
                <a:lnTo>
                  <a:pt x="494684" y="2220037"/>
                </a:lnTo>
                <a:lnTo>
                  <a:pt x="494684" y="2219269"/>
                </a:lnTo>
                <a:lnTo>
                  <a:pt x="494692" y="2219269"/>
                </a:lnTo>
                <a:lnTo>
                  <a:pt x="494692" y="2218502"/>
                </a:lnTo>
                <a:lnTo>
                  <a:pt x="494754" y="2218502"/>
                </a:lnTo>
                <a:lnTo>
                  <a:pt x="494754" y="2217735"/>
                </a:lnTo>
                <a:lnTo>
                  <a:pt x="495060" y="2217735"/>
                </a:lnTo>
                <a:lnTo>
                  <a:pt x="495060" y="2216967"/>
                </a:lnTo>
                <a:lnTo>
                  <a:pt x="495621" y="2216967"/>
                </a:lnTo>
                <a:lnTo>
                  <a:pt x="495621" y="2216200"/>
                </a:lnTo>
                <a:lnTo>
                  <a:pt x="495931" y="2216200"/>
                </a:lnTo>
                <a:lnTo>
                  <a:pt x="495931" y="2215436"/>
                </a:lnTo>
                <a:lnTo>
                  <a:pt x="496182" y="2215436"/>
                </a:lnTo>
                <a:lnTo>
                  <a:pt x="496182" y="2214669"/>
                </a:lnTo>
                <a:lnTo>
                  <a:pt x="497198" y="2214669"/>
                </a:lnTo>
                <a:lnTo>
                  <a:pt x="497198" y="2213901"/>
                </a:lnTo>
                <a:lnTo>
                  <a:pt x="497664" y="2213901"/>
                </a:lnTo>
                <a:lnTo>
                  <a:pt x="497664" y="2213134"/>
                </a:lnTo>
                <a:lnTo>
                  <a:pt x="497722" y="2213134"/>
                </a:lnTo>
                <a:lnTo>
                  <a:pt x="497722" y="2212366"/>
                </a:lnTo>
                <a:lnTo>
                  <a:pt x="498229" y="2212366"/>
                </a:lnTo>
                <a:lnTo>
                  <a:pt x="498229" y="2211599"/>
                </a:lnTo>
                <a:lnTo>
                  <a:pt x="498275" y="2211599"/>
                </a:lnTo>
                <a:lnTo>
                  <a:pt x="498275" y="2210831"/>
                </a:lnTo>
                <a:lnTo>
                  <a:pt x="498324" y="2210831"/>
                </a:lnTo>
                <a:lnTo>
                  <a:pt x="498324" y="2210064"/>
                </a:lnTo>
                <a:lnTo>
                  <a:pt x="498679" y="2210064"/>
                </a:lnTo>
                <a:lnTo>
                  <a:pt x="498679" y="2209296"/>
                </a:lnTo>
                <a:lnTo>
                  <a:pt x="498782" y="2209296"/>
                </a:lnTo>
                <a:lnTo>
                  <a:pt x="498782" y="2208529"/>
                </a:lnTo>
                <a:lnTo>
                  <a:pt x="499331" y="2208529"/>
                </a:lnTo>
                <a:lnTo>
                  <a:pt x="499331" y="2207761"/>
                </a:lnTo>
                <a:lnTo>
                  <a:pt x="499727" y="2207761"/>
                </a:lnTo>
                <a:lnTo>
                  <a:pt x="499727" y="2206994"/>
                </a:lnTo>
                <a:lnTo>
                  <a:pt x="500054" y="2206994"/>
                </a:lnTo>
                <a:lnTo>
                  <a:pt x="500054" y="2206227"/>
                </a:lnTo>
                <a:lnTo>
                  <a:pt x="500124" y="2206227"/>
                </a:lnTo>
                <a:lnTo>
                  <a:pt x="500124" y="2205459"/>
                </a:lnTo>
                <a:lnTo>
                  <a:pt x="500206" y="2205459"/>
                </a:lnTo>
                <a:lnTo>
                  <a:pt x="500206" y="2204692"/>
                </a:lnTo>
                <a:lnTo>
                  <a:pt x="500285" y="2204692"/>
                </a:lnTo>
                <a:lnTo>
                  <a:pt x="500285" y="2203924"/>
                </a:lnTo>
                <a:lnTo>
                  <a:pt x="501618" y="2203924"/>
                </a:lnTo>
                <a:lnTo>
                  <a:pt x="501618" y="2203157"/>
                </a:lnTo>
                <a:lnTo>
                  <a:pt x="501684" y="2203157"/>
                </a:lnTo>
                <a:lnTo>
                  <a:pt x="501684" y="2202389"/>
                </a:lnTo>
                <a:lnTo>
                  <a:pt x="501684" y="2202389"/>
                </a:lnTo>
                <a:lnTo>
                  <a:pt x="501684" y="2201622"/>
                </a:lnTo>
                <a:lnTo>
                  <a:pt x="502026" y="2201622"/>
                </a:lnTo>
                <a:lnTo>
                  <a:pt x="502026" y="2200854"/>
                </a:lnTo>
                <a:lnTo>
                  <a:pt x="502299" y="2200854"/>
                </a:lnTo>
                <a:lnTo>
                  <a:pt x="502299" y="2200087"/>
                </a:lnTo>
                <a:lnTo>
                  <a:pt x="502587" y="2200087"/>
                </a:lnTo>
                <a:lnTo>
                  <a:pt x="502587" y="2199319"/>
                </a:lnTo>
                <a:lnTo>
                  <a:pt x="502633" y="2199319"/>
                </a:lnTo>
                <a:lnTo>
                  <a:pt x="502633" y="2198552"/>
                </a:lnTo>
                <a:lnTo>
                  <a:pt x="502637" y="2198552"/>
                </a:lnTo>
                <a:lnTo>
                  <a:pt x="502637" y="2197784"/>
                </a:lnTo>
                <a:lnTo>
                  <a:pt x="502728" y="2197784"/>
                </a:lnTo>
                <a:lnTo>
                  <a:pt x="502728" y="2197017"/>
                </a:lnTo>
                <a:lnTo>
                  <a:pt x="502922" y="2197017"/>
                </a:lnTo>
                <a:lnTo>
                  <a:pt x="502922" y="2196249"/>
                </a:lnTo>
                <a:lnTo>
                  <a:pt x="503388" y="2196249"/>
                </a:lnTo>
                <a:lnTo>
                  <a:pt x="503388" y="2195482"/>
                </a:lnTo>
                <a:lnTo>
                  <a:pt x="503500" y="2195482"/>
                </a:lnTo>
                <a:lnTo>
                  <a:pt x="503500" y="2194714"/>
                </a:lnTo>
                <a:lnTo>
                  <a:pt x="503681" y="2194714"/>
                </a:lnTo>
                <a:lnTo>
                  <a:pt x="503681" y="2193947"/>
                </a:lnTo>
                <a:lnTo>
                  <a:pt x="503850" y="2193947"/>
                </a:lnTo>
                <a:lnTo>
                  <a:pt x="503850" y="2193179"/>
                </a:lnTo>
                <a:lnTo>
                  <a:pt x="504160" y="2193179"/>
                </a:lnTo>
                <a:lnTo>
                  <a:pt x="504160" y="2192412"/>
                </a:lnTo>
                <a:lnTo>
                  <a:pt x="504251" y="2192412"/>
                </a:lnTo>
                <a:lnTo>
                  <a:pt x="504251" y="2191644"/>
                </a:lnTo>
                <a:lnTo>
                  <a:pt x="504379" y="2191644"/>
                </a:lnTo>
                <a:lnTo>
                  <a:pt x="504379" y="2190877"/>
                </a:lnTo>
                <a:lnTo>
                  <a:pt x="504895" y="2190877"/>
                </a:lnTo>
                <a:lnTo>
                  <a:pt x="504895" y="2190109"/>
                </a:lnTo>
                <a:lnTo>
                  <a:pt x="504911" y="2190109"/>
                </a:lnTo>
                <a:lnTo>
                  <a:pt x="504911" y="2189342"/>
                </a:lnTo>
                <a:lnTo>
                  <a:pt x="506306" y="2189342"/>
                </a:lnTo>
                <a:lnTo>
                  <a:pt x="506306" y="2188574"/>
                </a:lnTo>
                <a:lnTo>
                  <a:pt x="506306" y="2188574"/>
                </a:lnTo>
                <a:lnTo>
                  <a:pt x="506306" y="2187807"/>
                </a:lnTo>
                <a:lnTo>
                  <a:pt x="506694" y="2187807"/>
                </a:lnTo>
                <a:lnTo>
                  <a:pt x="506694" y="2187040"/>
                </a:lnTo>
                <a:lnTo>
                  <a:pt x="506752" y="2187040"/>
                </a:lnTo>
                <a:lnTo>
                  <a:pt x="506752" y="2186272"/>
                </a:lnTo>
                <a:lnTo>
                  <a:pt x="506962" y="2186272"/>
                </a:lnTo>
                <a:lnTo>
                  <a:pt x="506962" y="2185505"/>
                </a:lnTo>
                <a:lnTo>
                  <a:pt x="507003" y="2185505"/>
                </a:lnTo>
                <a:lnTo>
                  <a:pt x="507003" y="2184741"/>
                </a:lnTo>
                <a:lnTo>
                  <a:pt x="507082" y="2184741"/>
                </a:lnTo>
                <a:lnTo>
                  <a:pt x="507082" y="2183974"/>
                </a:lnTo>
                <a:lnTo>
                  <a:pt x="507090" y="2183974"/>
                </a:lnTo>
                <a:lnTo>
                  <a:pt x="507090" y="2183206"/>
                </a:lnTo>
                <a:lnTo>
                  <a:pt x="507338" y="2183206"/>
                </a:lnTo>
                <a:lnTo>
                  <a:pt x="507338" y="2182439"/>
                </a:lnTo>
                <a:lnTo>
                  <a:pt x="507594" y="2182439"/>
                </a:lnTo>
                <a:lnTo>
                  <a:pt x="507594" y="2181671"/>
                </a:lnTo>
                <a:lnTo>
                  <a:pt x="508407" y="2181671"/>
                </a:lnTo>
                <a:lnTo>
                  <a:pt x="508407" y="2180904"/>
                </a:lnTo>
                <a:lnTo>
                  <a:pt x="508522" y="2180904"/>
                </a:lnTo>
                <a:lnTo>
                  <a:pt x="508522" y="2180136"/>
                </a:lnTo>
                <a:lnTo>
                  <a:pt x="508592" y="2180136"/>
                </a:lnTo>
                <a:lnTo>
                  <a:pt x="508592" y="2179369"/>
                </a:lnTo>
                <a:lnTo>
                  <a:pt x="508629" y="2179369"/>
                </a:lnTo>
                <a:lnTo>
                  <a:pt x="508629" y="2178601"/>
                </a:lnTo>
                <a:lnTo>
                  <a:pt x="508708" y="2178601"/>
                </a:lnTo>
                <a:lnTo>
                  <a:pt x="508708" y="2177834"/>
                </a:lnTo>
                <a:lnTo>
                  <a:pt x="508840" y="2177834"/>
                </a:lnTo>
                <a:lnTo>
                  <a:pt x="508840" y="2177066"/>
                </a:lnTo>
                <a:lnTo>
                  <a:pt x="509909" y="2177066"/>
                </a:lnTo>
                <a:lnTo>
                  <a:pt x="509909" y="2176299"/>
                </a:lnTo>
                <a:lnTo>
                  <a:pt x="509954" y="2176299"/>
                </a:lnTo>
                <a:lnTo>
                  <a:pt x="509954" y="2175532"/>
                </a:lnTo>
                <a:lnTo>
                  <a:pt x="509962" y="2175532"/>
                </a:lnTo>
                <a:lnTo>
                  <a:pt x="509962" y="2174764"/>
                </a:lnTo>
                <a:lnTo>
                  <a:pt x="510206" y="2174764"/>
                </a:lnTo>
                <a:lnTo>
                  <a:pt x="510206" y="2173997"/>
                </a:lnTo>
                <a:lnTo>
                  <a:pt x="510239" y="2173997"/>
                </a:lnTo>
                <a:lnTo>
                  <a:pt x="510239" y="2173229"/>
                </a:lnTo>
                <a:lnTo>
                  <a:pt x="510247" y="2173229"/>
                </a:lnTo>
                <a:lnTo>
                  <a:pt x="510247" y="2172462"/>
                </a:lnTo>
                <a:lnTo>
                  <a:pt x="510623" y="2172462"/>
                </a:lnTo>
                <a:lnTo>
                  <a:pt x="510623" y="2171694"/>
                </a:lnTo>
                <a:lnTo>
                  <a:pt x="511106" y="2171694"/>
                </a:lnTo>
                <a:lnTo>
                  <a:pt x="511106" y="2170927"/>
                </a:lnTo>
                <a:lnTo>
                  <a:pt x="511254" y="2170927"/>
                </a:lnTo>
                <a:lnTo>
                  <a:pt x="511254" y="2170159"/>
                </a:lnTo>
                <a:lnTo>
                  <a:pt x="511494" y="2170159"/>
                </a:lnTo>
                <a:lnTo>
                  <a:pt x="511494" y="2169391"/>
                </a:lnTo>
                <a:lnTo>
                  <a:pt x="511551" y="2169391"/>
                </a:lnTo>
                <a:lnTo>
                  <a:pt x="511551" y="2168624"/>
                </a:lnTo>
                <a:lnTo>
                  <a:pt x="511626" y="2168624"/>
                </a:lnTo>
                <a:lnTo>
                  <a:pt x="511626" y="2167857"/>
                </a:lnTo>
                <a:lnTo>
                  <a:pt x="511642" y="2167857"/>
                </a:lnTo>
                <a:lnTo>
                  <a:pt x="511642" y="2167089"/>
                </a:lnTo>
                <a:lnTo>
                  <a:pt x="512018" y="2167089"/>
                </a:lnTo>
                <a:lnTo>
                  <a:pt x="512018" y="2166322"/>
                </a:lnTo>
                <a:lnTo>
                  <a:pt x="512051" y="2166322"/>
                </a:lnTo>
                <a:lnTo>
                  <a:pt x="512051" y="2165554"/>
                </a:lnTo>
                <a:lnTo>
                  <a:pt x="512063" y="2165554"/>
                </a:lnTo>
                <a:lnTo>
                  <a:pt x="512063" y="2164787"/>
                </a:lnTo>
                <a:lnTo>
                  <a:pt x="512067" y="2164787"/>
                </a:lnTo>
                <a:lnTo>
                  <a:pt x="512067" y="2164019"/>
                </a:lnTo>
                <a:lnTo>
                  <a:pt x="512406" y="2164019"/>
                </a:lnTo>
                <a:lnTo>
                  <a:pt x="512406" y="2163252"/>
                </a:lnTo>
                <a:lnTo>
                  <a:pt x="513132" y="2163252"/>
                </a:lnTo>
                <a:lnTo>
                  <a:pt x="513132" y="2162484"/>
                </a:lnTo>
                <a:lnTo>
                  <a:pt x="513198" y="2162484"/>
                </a:lnTo>
                <a:lnTo>
                  <a:pt x="513198" y="2161717"/>
                </a:lnTo>
                <a:lnTo>
                  <a:pt x="513322" y="2161717"/>
                </a:lnTo>
                <a:lnTo>
                  <a:pt x="513322" y="2160949"/>
                </a:lnTo>
                <a:lnTo>
                  <a:pt x="513574" y="2160949"/>
                </a:lnTo>
                <a:lnTo>
                  <a:pt x="513574" y="2160182"/>
                </a:lnTo>
                <a:lnTo>
                  <a:pt x="514316" y="2160182"/>
                </a:lnTo>
                <a:lnTo>
                  <a:pt x="514316" y="2159414"/>
                </a:lnTo>
                <a:lnTo>
                  <a:pt x="514469" y="2159414"/>
                </a:lnTo>
                <a:lnTo>
                  <a:pt x="514469" y="2158647"/>
                </a:lnTo>
                <a:lnTo>
                  <a:pt x="514667" y="2158647"/>
                </a:lnTo>
                <a:lnTo>
                  <a:pt x="514667" y="2157879"/>
                </a:lnTo>
                <a:lnTo>
                  <a:pt x="514919" y="2157879"/>
                </a:lnTo>
                <a:lnTo>
                  <a:pt x="514919" y="2157112"/>
                </a:lnTo>
                <a:lnTo>
                  <a:pt x="515220" y="2157112"/>
                </a:lnTo>
                <a:lnTo>
                  <a:pt x="515220" y="2156344"/>
                </a:lnTo>
                <a:lnTo>
                  <a:pt x="515460" y="2156344"/>
                </a:lnTo>
                <a:lnTo>
                  <a:pt x="515460" y="2155577"/>
                </a:lnTo>
                <a:lnTo>
                  <a:pt x="515786" y="2155577"/>
                </a:lnTo>
                <a:lnTo>
                  <a:pt x="515786" y="2154810"/>
                </a:lnTo>
                <a:lnTo>
                  <a:pt x="515810" y="2154810"/>
                </a:lnTo>
                <a:lnTo>
                  <a:pt x="515810" y="2154046"/>
                </a:lnTo>
                <a:lnTo>
                  <a:pt x="515909" y="2154046"/>
                </a:lnTo>
                <a:lnTo>
                  <a:pt x="515909" y="2153279"/>
                </a:lnTo>
                <a:lnTo>
                  <a:pt x="516372" y="2153279"/>
                </a:lnTo>
                <a:lnTo>
                  <a:pt x="516372" y="2152511"/>
                </a:lnTo>
                <a:lnTo>
                  <a:pt x="516504" y="2152511"/>
                </a:lnTo>
                <a:lnTo>
                  <a:pt x="516504" y="2151744"/>
                </a:lnTo>
                <a:lnTo>
                  <a:pt x="516512" y="2151744"/>
                </a:lnTo>
                <a:lnTo>
                  <a:pt x="516512" y="2150976"/>
                </a:lnTo>
                <a:lnTo>
                  <a:pt x="516607" y="2150976"/>
                </a:lnTo>
                <a:lnTo>
                  <a:pt x="516607" y="2150209"/>
                </a:lnTo>
                <a:lnTo>
                  <a:pt x="516822" y="2150209"/>
                </a:lnTo>
                <a:lnTo>
                  <a:pt x="516822" y="2149441"/>
                </a:lnTo>
                <a:lnTo>
                  <a:pt x="517428" y="2149441"/>
                </a:lnTo>
                <a:lnTo>
                  <a:pt x="517428" y="2148674"/>
                </a:lnTo>
                <a:lnTo>
                  <a:pt x="517655" y="2148674"/>
                </a:lnTo>
                <a:lnTo>
                  <a:pt x="517655" y="2147906"/>
                </a:lnTo>
                <a:lnTo>
                  <a:pt x="518200" y="2147906"/>
                </a:lnTo>
                <a:lnTo>
                  <a:pt x="518200" y="2147139"/>
                </a:lnTo>
                <a:lnTo>
                  <a:pt x="518233" y="2147139"/>
                </a:lnTo>
                <a:lnTo>
                  <a:pt x="518233" y="2146371"/>
                </a:lnTo>
                <a:lnTo>
                  <a:pt x="518881" y="2146371"/>
                </a:lnTo>
                <a:lnTo>
                  <a:pt x="518881" y="2145604"/>
                </a:lnTo>
                <a:lnTo>
                  <a:pt x="518996" y="2145604"/>
                </a:lnTo>
                <a:lnTo>
                  <a:pt x="518996" y="2144836"/>
                </a:lnTo>
                <a:lnTo>
                  <a:pt x="519232" y="2144836"/>
                </a:lnTo>
                <a:lnTo>
                  <a:pt x="519232" y="2144069"/>
                </a:lnTo>
                <a:lnTo>
                  <a:pt x="519512" y="2144069"/>
                </a:lnTo>
                <a:lnTo>
                  <a:pt x="519512" y="2143301"/>
                </a:lnTo>
                <a:lnTo>
                  <a:pt x="519583" y="2143301"/>
                </a:lnTo>
                <a:lnTo>
                  <a:pt x="519583" y="2142534"/>
                </a:lnTo>
                <a:lnTo>
                  <a:pt x="519719" y="2142534"/>
                </a:lnTo>
                <a:lnTo>
                  <a:pt x="519719" y="2141766"/>
                </a:lnTo>
                <a:lnTo>
                  <a:pt x="519847" y="2141766"/>
                </a:lnTo>
                <a:lnTo>
                  <a:pt x="519847" y="2140999"/>
                </a:lnTo>
                <a:lnTo>
                  <a:pt x="520074" y="2140999"/>
                </a:lnTo>
                <a:lnTo>
                  <a:pt x="520074" y="2140231"/>
                </a:lnTo>
                <a:lnTo>
                  <a:pt x="520734" y="2140231"/>
                </a:lnTo>
                <a:lnTo>
                  <a:pt x="520734" y="2139464"/>
                </a:lnTo>
                <a:lnTo>
                  <a:pt x="520899" y="2139464"/>
                </a:lnTo>
                <a:lnTo>
                  <a:pt x="520899" y="2138696"/>
                </a:lnTo>
                <a:lnTo>
                  <a:pt x="521332" y="2138696"/>
                </a:lnTo>
                <a:lnTo>
                  <a:pt x="521332" y="2137929"/>
                </a:lnTo>
                <a:lnTo>
                  <a:pt x="521663" y="2137929"/>
                </a:lnTo>
                <a:lnTo>
                  <a:pt x="521663" y="2137162"/>
                </a:lnTo>
                <a:lnTo>
                  <a:pt x="522253" y="2137162"/>
                </a:lnTo>
                <a:lnTo>
                  <a:pt x="522253" y="2136394"/>
                </a:lnTo>
                <a:lnTo>
                  <a:pt x="522319" y="2136394"/>
                </a:lnTo>
                <a:lnTo>
                  <a:pt x="522319" y="2135627"/>
                </a:lnTo>
                <a:lnTo>
                  <a:pt x="522612" y="2135627"/>
                </a:lnTo>
                <a:lnTo>
                  <a:pt x="522612" y="2134859"/>
                </a:lnTo>
                <a:lnTo>
                  <a:pt x="522698" y="2134859"/>
                </a:lnTo>
                <a:lnTo>
                  <a:pt x="522698" y="2134092"/>
                </a:lnTo>
                <a:lnTo>
                  <a:pt x="523235" y="2134092"/>
                </a:lnTo>
                <a:lnTo>
                  <a:pt x="523235" y="2133324"/>
                </a:lnTo>
                <a:lnTo>
                  <a:pt x="523284" y="2133324"/>
                </a:lnTo>
                <a:lnTo>
                  <a:pt x="523284" y="2132557"/>
                </a:lnTo>
                <a:lnTo>
                  <a:pt x="523788" y="2132557"/>
                </a:lnTo>
                <a:lnTo>
                  <a:pt x="523788" y="2131789"/>
                </a:lnTo>
                <a:lnTo>
                  <a:pt x="524077" y="2131789"/>
                </a:lnTo>
                <a:lnTo>
                  <a:pt x="524077" y="2131022"/>
                </a:lnTo>
                <a:lnTo>
                  <a:pt x="524267" y="2131022"/>
                </a:lnTo>
                <a:lnTo>
                  <a:pt x="524267" y="2130254"/>
                </a:lnTo>
                <a:lnTo>
                  <a:pt x="524659" y="2130254"/>
                </a:lnTo>
                <a:lnTo>
                  <a:pt x="524659" y="2129487"/>
                </a:lnTo>
                <a:lnTo>
                  <a:pt x="525232" y="2129487"/>
                </a:lnTo>
                <a:lnTo>
                  <a:pt x="525232" y="2128719"/>
                </a:lnTo>
                <a:lnTo>
                  <a:pt x="525410" y="2128719"/>
                </a:lnTo>
                <a:lnTo>
                  <a:pt x="525410" y="2127952"/>
                </a:lnTo>
                <a:lnTo>
                  <a:pt x="525831" y="2127952"/>
                </a:lnTo>
                <a:lnTo>
                  <a:pt x="525831" y="2127184"/>
                </a:lnTo>
                <a:lnTo>
                  <a:pt x="525979" y="2127184"/>
                </a:lnTo>
                <a:lnTo>
                  <a:pt x="525979" y="2126417"/>
                </a:lnTo>
                <a:lnTo>
                  <a:pt x="526347" y="2126417"/>
                </a:lnTo>
                <a:lnTo>
                  <a:pt x="526347" y="2125649"/>
                </a:lnTo>
                <a:lnTo>
                  <a:pt x="526347" y="2125649"/>
                </a:lnTo>
                <a:lnTo>
                  <a:pt x="526347" y="2124882"/>
                </a:lnTo>
                <a:lnTo>
                  <a:pt x="526429" y="2124882"/>
                </a:lnTo>
                <a:lnTo>
                  <a:pt x="526429" y="2124114"/>
                </a:lnTo>
                <a:lnTo>
                  <a:pt x="526594" y="2124114"/>
                </a:lnTo>
                <a:lnTo>
                  <a:pt x="526594" y="2123347"/>
                </a:lnTo>
                <a:lnTo>
                  <a:pt x="526631" y="2123347"/>
                </a:lnTo>
                <a:lnTo>
                  <a:pt x="526631" y="2122584"/>
                </a:lnTo>
                <a:lnTo>
                  <a:pt x="527634" y="2122584"/>
                </a:lnTo>
                <a:lnTo>
                  <a:pt x="527634" y="2121816"/>
                </a:lnTo>
                <a:lnTo>
                  <a:pt x="527721" y="2121816"/>
                </a:lnTo>
                <a:lnTo>
                  <a:pt x="527721" y="2121044"/>
                </a:lnTo>
                <a:lnTo>
                  <a:pt x="528398" y="2121044"/>
                </a:lnTo>
                <a:lnTo>
                  <a:pt x="528398" y="2120277"/>
                </a:lnTo>
                <a:lnTo>
                  <a:pt x="528546" y="2120277"/>
                </a:lnTo>
                <a:lnTo>
                  <a:pt x="528546" y="2119509"/>
                </a:lnTo>
                <a:lnTo>
                  <a:pt x="528918" y="2119509"/>
                </a:lnTo>
                <a:lnTo>
                  <a:pt x="528918" y="2118742"/>
                </a:lnTo>
                <a:lnTo>
                  <a:pt x="529388" y="2118742"/>
                </a:lnTo>
                <a:lnTo>
                  <a:pt x="529388" y="2117979"/>
                </a:lnTo>
                <a:lnTo>
                  <a:pt x="530238" y="2117979"/>
                </a:lnTo>
                <a:lnTo>
                  <a:pt x="530238" y="2117211"/>
                </a:lnTo>
                <a:lnTo>
                  <a:pt x="530445" y="2117211"/>
                </a:lnTo>
                <a:lnTo>
                  <a:pt x="530445" y="2116444"/>
                </a:lnTo>
                <a:lnTo>
                  <a:pt x="530457" y="2116444"/>
                </a:lnTo>
                <a:lnTo>
                  <a:pt x="530457" y="2115676"/>
                </a:lnTo>
                <a:lnTo>
                  <a:pt x="530465" y="2115676"/>
                </a:lnTo>
                <a:lnTo>
                  <a:pt x="530465" y="2114909"/>
                </a:lnTo>
                <a:lnTo>
                  <a:pt x="530478" y="2114909"/>
                </a:lnTo>
                <a:lnTo>
                  <a:pt x="530478" y="2114141"/>
                </a:lnTo>
                <a:lnTo>
                  <a:pt x="531349" y="2114141"/>
                </a:lnTo>
                <a:lnTo>
                  <a:pt x="531349" y="2113374"/>
                </a:lnTo>
                <a:lnTo>
                  <a:pt x="531497" y="2113374"/>
                </a:lnTo>
                <a:lnTo>
                  <a:pt x="531497" y="2112606"/>
                </a:lnTo>
                <a:lnTo>
                  <a:pt x="531732" y="2112606"/>
                </a:lnTo>
                <a:lnTo>
                  <a:pt x="531732" y="2111839"/>
                </a:lnTo>
                <a:lnTo>
                  <a:pt x="531819" y="2111839"/>
                </a:lnTo>
                <a:lnTo>
                  <a:pt x="531819" y="2111071"/>
                </a:lnTo>
                <a:lnTo>
                  <a:pt x="532112" y="2111071"/>
                </a:lnTo>
                <a:lnTo>
                  <a:pt x="532112" y="2110304"/>
                </a:lnTo>
                <a:lnTo>
                  <a:pt x="532191" y="2110304"/>
                </a:lnTo>
                <a:lnTo>
                  <a:pt x="532191" y="2109536"/>
                </a:lnTo>
                <a:lnTo>
                  <a:pt x="532207" y="2109536"/>
                </a:lnTo>
                <a:lnTo>
                  <a:pt x="532207" y="2108769"/>
                </a:lnTo>
                <a:lnTo>
                  <a:pt x="532616" y="2108769"/>
                </a:lnTo>
                <a:lnTo>
                  <a:pt x="532616" y="2108001"/>
                </a:lnTo>
                <a:lnTo>
                  <a:pt x="532822" y="2108001"/>
                </a:lnTo>
                <a:lnTo>
                  <a:pt x="532822" y="2107234"/>
                </a:lnTo>
                <a:lnTo>
                  <a:pt x="533280" y="2107234"/>
                </a:lnTo>
                <a:lnTo>
                  <a:pt x="533280" y="2106467"/>
                </a:lnTo>
                <a:lnTo>
                  <a:pt x="533969" y="2106467"/>
                </a:lnTo>
                <a:lnTo>
                  <a:pt x="533969" y="2105699"/>
                </a:lnTo>
                <a:lnTo>
                  <a:pt x="534196" y="2105699"/>
                </a:lnTo>
                <a:lnTo>
                  <a:pt x="534196" y="2104932"/>
                </a:lnTo>
                <a:lnTo>
                  <a:pt x="534914" y="2104932"/>
                </a:lnTo>
                <a:lnTo>
                  <a:pt x="534914" y="2104164"/>
                </a:lnTo>
                <a:lnTo>
                  <a:pt x="535294" y="2104164"/>
                </a:lnTo>
                <a:lnTo>
                  <a:pt x="535294" y="2103397"/>
                </a:lnTo>
                <a:lnTo>
                  <a:pt x="535385" y="2103397"/>
                </a:lnTo>
                <a:lnTo>
                  <a:pt x="535385" y="2102629"/>
                </a:lnTo>
                <a:lnTo>
                  <a:pt x="535496" y="2102629"/>
                </a:lnTo>
                <a:lnTo>
                  <a:pt x="535496" y="2101862"/>
                </a:lnTo>
                <a:lnTo>
                  <a:pt x="535690" y="2101862"/>
                </a:lnTo>
                <a:lnTo>
                  <a:pt x="535690" y="2101094"/>
                </a:lnTo>
                <a:lnTo>
                  <a:pt x="535888" y="2101094"/>
                </a:lnTo>
                <a:lnTo>
                  <a:pt x="535888" y="2100327"/>
                </a:lnTo>
                <a:lnTo>
                  <a:pt x="535905" y="2100327"/>
                </a:lnTo>
                <a:lnTo>
                  <a:pt x="535905" y="2099559"/>
                </a:lnTo>
                <a:lnTo>
                  <a:pt x="535983" y="2099559"/>
                </a:lnTo>
                <a:lnTo>
                  <a:pt x="535983" y="2098792"/>
                </a:lnTo>
                <a:lnTo>
                  <a:pt x="536338" y="2098792"/>
                </a:lnTo>
                <a:lnTo>
                  <a:pt x="536338" y="2098024"/>
                </a:lnTo>
                <a:lnTo>
                  <a:pt x="536598" y="2098024"/>
                </a:lnTo>
                <a:lnTo>
                  <a:pt x="536598" y="2097257"/>
                </a:lnTo>
                <a:lnTo>
                  <a:pt x="536623" y="2097257"/>
                </a:lnTo>
                <a:lnTo>
                  <a:pt x="536623" y="2096489"/>
                </a:lnTo>
                <a:lnTo>
                  <a:pt x="536772" y="2096489"/>
                </a:lnTo>
                <a:lnTo>
                  <a:pt x="536772" y="2095722"/>
                </a:lnTo>
                <a:lnTo>
                  <a:pt x="537296" y="2095722"/>
                </a:lnTo>
                <a:lnTo>
                  <a:pt x="537296" y="2094954"/>
                </a:lnTo>
                <a:lnTo>
                  <a:pt x="537514" y="2094954"/>
                </a:lnTo>
                <a:lnTo>
                  <a:pt x="537514" y="2094187"/>
                </a:lnTo>
                <a:lnTo>
                  <a:pt x="537655" y="2094187"/>
                </a:lnTo>
                <a:lnTo>
                  <a:pt x="537655" y="2093419"/>
                </a:lnTo>
                <a:lnTo>
                  <a:pt x="537989" y="2093419"/>
                </a:lnTo>
                <a:lnTo>
                  <a:pt x="537989" y="2092652"/>
                </a:lnTo>
                <a:lnTo>
                  <a:pt x="538311" y="2092652"/>
                </a:lnTo>
                <a:lnTo>
                  <a:pt x="538311" y="2091884"/>
                </a:lnTo>
                <a:lnTo>
                  <a:pt x="538410" y="2091884"/>
                </a:lnTo>
                <a:lnTo>
                  <a:pt x="538410" y="2091117"/>
                </a:lnTo>
                <a:lnTo>
                  <a:pt x="538682" y="2091117"/>
                </a:lnTo>
                <a:lnTo>
                  <a:pt x="538682" y="2090349"/>
                </a:lnTo>
                <a:lnTo>
                  <a:pt x="539883" y="2090349"/>
                </a:lnTo>
                <a:lnTo>
                  <a:pt x="539883" y="2089582"/>
                </a:lnTo>
                <a:lnTo>
                  <a:pt x="540015" y="2089582"/>
                </a:lnTo>
                <a:lnTo>
                  <a:pt x="540015" y="2088814"/>
                </a:lnTo>
                <a:lnTo>
                  <a:pt x="540015" y="2088814"/>
                </a:lnTo>
                <a:lnTo>
                  <a:pt x="540015" y="2088047"/>
                </a:lnTo>
                <a:lnTo>
                  <a:pt x="540700" y="2088047"/>
                </a:lnTo>
                <a:lnTo>
                  <a:pt x="540700" y="2087279"/>
                </a:lnTo>
                <a:lnTo>
                  <a:pt x="541253" y="2087279"/>
                </a:lnTo>
                <a:lnTo>
                  <a:pt x="541253" y="2086516"/>
                </a:lnTo>
                <a:lnTo>
                  <a:pt x="541687" y="2086516"/>
                </a:lnTo>
                <a:lnTo>
                  <a:pt x="541687" y="2085749"/>
                </a:lnTo>
                <a:lnTo>
                  <a:pt x="542104" y="2085749"/>
                </a:lnTo>
                <a:lnTo>
                  <a:pt x="542104" y="2084981"/>
                </a:lnTo>
                <a:lnTo>
                  <a:pt x="542132" y="2084981"/>
                </a:lnTo>
                <a:lnTo>
                  <a:pt x="542132" y="2084214"/>
                </a:lnTo>
                <a:lnTo>
                  <a:pt x="542644" y="2084214"/>
                </a:lnTo>
                <a:lnTo>
                  <a:pt x="542644" y="2083446"/>
                </a:lnTo>
                <a:lnTo>
                  <a:pt x="543581" y="2083446"/>
                </a:lnTo>
                <a:lnTo>
                  <a:pt x="543581" y="2082679"/>
                </a:lnTo>
                <a:lnTo>
                  <a:pt x="543816" y="2082679"/>
                </a:lnTo>
                <a:lnTo>
                  <a:pt x="543816" y="2081911"/>
                </a:lnTo>
                <a:lnTo>
                  <a:pt x="544865" y="2081911"/>
                </a:lnTo>
                <a:lnTo>
                  <a:pt x="544865" y="2081144"/>
                </a:lnTo>
                <a:lnTo>
                  <a:pt x="545513" y="2081144"/>
                </a:lnTo>
                <a:lnTo>
                  <a:pt x="545513" y="2080376"/>
                </a:lnTo>
                <a:lnTo>
                  <a:pt x="545764" y="2080376"/>
                </a:lnTo>
                <a:lnTo>
                  <a:pt x="545764" y="2079609"/>
                </a:lnTo>
                <a:lnTo>
                  <a:pt x="546028" y="2079609"/>
                </a:lnTo>
                <a:lnTo>
                  <a:pt x="546028" y="2078841"/>
                </a:lnTo>
                <a:lnTo>
                  <a:pt x="546169" y="2078841"/>
                </a:lnTo>
                <a:lnTo>
                  <a:pt x="546169" y="2078074"/>
                </a:lnTo>
                <a:lnTo>
                  <a:pt x="546532" y="2078074"/>
                </a:lnTo>
                <a:lnTo>
                  <a:pt x="546532" y="2077306"/>
                </a:lnTo>
                <a:lnTo>
                  <a:pt x="546689" y="2077306"/>
                </a:lnTo>
                <a:lnTo>
                  <a:pt x="546689" y="2076539"/>
                </a:lnTo>
                <a:lnTo>
                  <a:pt x="546953" y="2076539"/>
                </a:lnTo>
                <a:lnTo>
                  <a:pt x="546953" y="2075771"/>
                </a:lnTo>
                <a:lnTo>
                  <a:pt x="547560" y="2075771"/>
                </a:lnTo>
                <a:lnTo>
                  <a:pt x="547560" y="2075004"/>
                </a:lnTo>
                <a:lnTo>
                  <a:pt x="547712" y="2075004"/>
                </a:lnTo>
                <a:lnTo>
                  <a:pt x="547712" y="2074237"/>
                </a:lnTo>
                <a:lnTo>
                  <a:pt x="547807" y="2074237"/>
                </a:lnTo>
                <a:lnTo>
                  <a:pt x="547807" y="2073469"/>
                </a:lnTo>
                <a:lnTo>
                  <a:pt x="548476" y="2073469"/>
                </a:lnTo>
                <a:lnTo>
                  <a:pt x="548476" y="2072702"/>
                </a:lnTo>
                <a:lnTo>
                  <a:pt x="548529" y="2072702"/>
                </a:lnTo>
                <a:lnTo>
                  <a:pt x="548529" y="2071934"/>
                </a:lnTo>
                <a:lnTo>
                  <a:pt x="548550" y="2071934"/>
                </a:lnTo>
                <a:lnTo>
                  <a:pt x="548550" y="2071166"/>
                </a:lnTo>
                <a:lnTo>
                  <a:pt x="549169" y="2071166"/>
                </a:lnTo>
                <a:lnTo>
                  <a:pt x="549169" y="2070399"/>
                </a:lnTo>
                <a:lnTo>
                  <a:pt x="549375" y="2070399"/>
                </a:lnTo>
                <a:lnTo>
                  <a:pt x="549375" y="2069631"/>
                </a:lnTo>
                <a:lnTo>
                  <a:pt x="550283" y="2069631"/>
                </a:lnTo>
                <a:lnTo>
                  <a:pt x="550283" y="2068864"/>
                </a:lnTo>
                <a:lnTo>
                  <a:pt x="550341" y="2068864"/>
                </a:lnTo>
                <a:lnTo>
                  <a:pt x="550341" y="2068097"/>
                </a:lnTo>
                <a:lnTo>
                  <a:pt x="550985" y="2068097"/>
                </a:lnTo>
                <a:lnTo>
                  <a:pt x="550985" y="2067329"/>
                </a:lnTo>
                <a:lnTo>
                  <a:pt x="551030" y="2067329"/>
                </a:lnTo>
                <a:lnTo>
                  <a:pt x="551030" y="2066562"/>
                </a:lnTo>
                <a:lnTo>
                  <a:pt x="551497" y="2066562"/>
                </a:lnTo>
                <a:lnTo>
                  <a:pt x="551497" y="2065794"/>
                </a:lnTo>
                <a:lnTo>
                  <a:pt x="551649" y="2065794"/>
                </a:lnTo>
                <a:lnTo>
                  <a:pt x="551649" y="2065027"/>
                </a:lnTo>
                <a:lnTo>
                  <a:pt x="551682" y="2065027"/>
                </a:lnTo>
                <a:lnTo>
                  <a:pt x="551682" y="2064259"/>
                </a:lnTo>
                <a:lnTo>
                  <a:pt x="551872" y="2064259"/>
                </a:lnTo>
                <a:lnTo>
                  <a:pt x="551872" y="2063492"/>
                </a:lnTo>
                <a:lnTo>
                  <a:pt x="552079" y="2063492"/>
                </a:lnTo>
                <a:lnTo>
                  <a:pt x="552079" y="2062724"/>
                </a:lnTo>
                <a:lnTo>
                  <a:pt x="552215" y="2062724"/>
                </a:lnTo>
                <a:lnTo>
                  <a:pt x="552215" y="2061957"/>
                </a:lnTo>
                <a:lnTo>
                  <a:pt x="552314" y="2061957"/>
                </a:lnTo>
                <a:lnTo>
                  <a:pt x="552314" y="2061189"/>
                </a:lnTo>
                <a:lnTo>
                  <a:pt x="552627" y="2061189"/>
                </a:lnTo>
                <a:lnTo>
                  <a:pt x="552627" y="2060422"/>
                </a:lnTo>
                <a:lnTo>
                  <a:pt x="553734" y="2060422"/>
                </a:lnTo>
                <a:lnTo>
                  <a:pt x="553734" y="2059654"/>
                </a:lnTo>
                <a:lnTo>
                  <a:pt x="553969" y="2059654"/>
                </a:lnTo>
                <a:lnTo>
                  <a:pt x="553969" y="2058887"/>
                </a:lnTo>
                <a:lnTo>
                  <a:pt x="554146" y="2058887"/>
                </a:lnTo>
                <a:lnTo>
                  <a:pt x="554146" y="2058119"/>
                </a:lnTo>
                <a:lnTo>
                  <a:pt x="554571" y="2058119"/>
                </a:lnTo>
                <a:lnTo>
                  <a:pt x="554571" y="2057352"/>
                </a:lnTo>
                <a:lnTo>
                  <a:pt x="554881" y="2057352"/>
                </a:lnTo>
                <a:lnTo>
                  <a:pt x="554881" y="2056584"/>
                </a:lnTo>
                <a:lnTo>
                  <a:pt x="554972" y="2056584"/>
                </a:lnTo>
                <a:lnTo>
                  <a:pt x="554972" y="2055817"/>
                </a:lnTo>
                <a:lnTo>
                  <a:pt x="555046" y="2055817"/>
                </a:lnTo>
                <a:lnTo>
                  <a:pt x="555046" y="2055054"/>
                </a:lnTo>
                <a:lnTo>
                  <a:pt x="555285" y="2055054"/>
                </a:lnTo>
                <a:lnTo>
                  <a:pt x="555285" y="2054286"/>
                </a:lnTo>
                <a:lnTo>
                  <a:pt x="555859" y="2054286"/>
                </a:lnTo>
                <a:lnTo>
                  <a:pt x="555859" y="2053519"/>
                </a:lnTo>
                <a:lnTo>
                  <a:pt x="556792" y="2053519"/>
                </a:lnTo>
                <a:lnTo>
                  <a:pt x="556792" y="2052751"/>
                </a:lnTo>
                <a:lnTo>
                  <a:pt x="556825" y="2052751"/>
                </a:lnTo>
                <a:lnTo>
                  <a:pt x="556825" y="2051984"/>
                </a:lnTo>
                <a:lnTo>
                  <a:pt x="557378" y="2051984"/>
                </a:lnTo>
                <a:lnTo>
                  <a:pt x="557378" y="2051216"/>
                </a:lnTo>
                <a:lnTo>
                  <a:pt x="557448" y="2051216"/>
                </a:lnTo>
                <a:lnTo>
                  <a:pt x="557448" y="2050449"/>
                </a:lnTo>
                <a:lnTo>
                  <a:pt x="558154" y="2050449"/>
                </a:lnTo>
                <a:lnTo>
                  <a:pt x="558154" y="2049681"/>
                </a:lnTo>
                <a:lnTo>
                  <a:pt x="559156" y="2049681"/>
                </a:lnTo>
                <a:lnTo>
                  <a:pt x="559156" y="2048914"/>
                </a:lnTo>
                <a:lnTo>
                  <a:pt x="559421" y="2048914"/>
                </a:lnTo>
                <a:lnTo>
                  <a:pt x="559421" y="2048146"/>
                </a:lnTo>
                <a:lnTo>
                  <a:pt x="559445" y="2048146"/>
                </a:lnTo>
                <a:lnTo>
                  <a:pt x="559445" y="2047379"/>
                </a:lnTo>
                <a:lnTo>
                  <a:pt x="559974" y="2047379"/>
                </a:lnTo>
                <a:lnTo>
                  <a:pt x="559974" y="2046611"/>
                </a:lnTo>
                <a:lnTo>
                  <a:pt x="560304" y="2046611"/>
                </a:lnTo>
                <a:lnTo>
                  <a:pt x="560304" y="2045844"/>
                </a:lnTo>
                <a:lnTo>
                  <a:pt x="560522" y="2045844"/>
                </a:lnTo>
                <a:lnTo>
                  <a:pt x="560522" y="2045076"/>
                </a:lnTo>
                <a:lnTo>
                  <a:pt x="561067" y="2045076"/>
                </a:lnTo>
                <a:lnTo>
                  <a:pt x="561067" y="2044309"/>
                </a:lnTo>
                <a:lnTo>
                  <a:pt x="562219" y="2044309"/>
                </a:lnTo>
                <a:lnTo>
                  <a:pt x="562219" y="2043541"/>
                </a:lnTo>
                <a:lnTo>
                  <a:pt x="563019" y="2043541"/>
                </a:lnTo>
                <a:lnTo>
                  <a:pt x="563019" y="2042774"/>
                </a:lnTo>
                <a:lnTo>
                  <a:pt x="563122" y="2042774"/>
                </a:lnTo>
                <a:lnTo>
                  <a:pt x="563122" y="2042006"/>
                </a:lnTo>
                <a:lnTo>
                  <a:pt x="563527" y="2042006"/>
                </a:lnTo>
                <a:lnTo>
                  <a:pt x="563527" y="2041239"/>
                </a:lnTo>
                <a:lnTo>
                  <a:pt x="563568" y="2041239"/>
                </a:lnTo>
                <a:lnTo>
                  <a:pt x="563568" y="2040471"/>
                </a:lnTo>
                <a:lnTo>
                  <a:pt x="563795" y="2040471"/>
                </a:lnTo>
                <a:lnTo>
                  <a:pt x="563795" y="2039704"/>
                </a:lnTo>
                <a:lnTo>
                  <a:pt x="565103" y="2039704"/>
                </a:lnTo>
                <a:lnTo>
                  <a:pt x="565103" y="2038936"/>
                </a:lnTo>
                <a:lnTo>
                  <a:pt x="565553" y="2038936"/>
                </a:lnTo>
                <a:lnTo>
                  <a:pt x="565553" y="2038169"/>
                </a:lnTo>
                <a:lnTo>
                  <a:pt x="565888" y="2038169"/>
                </a:lnTo>
                <a:lnTo>
                  <a:pt x="565888" y="2037402"/>
                </a:lnTo>
                <a:lnTo>
                  <a:pt x="565999" y="2037402"/>
                </a:lnTo>
                <a:lnTo>
                  <a:pt x="565999" y="2036634"/>
                </a:lnTo>
                <a:lnTo>
                  <a:pt x="566498" y="2036634"/>
                </a:lnTo>
                <a:lnTo>
                  <a:pt x="566498" y="2035867"/>
                </a:lnTo>
                <a:lnTo>
                  <a:pt x="566783" y="2035867"/>
                </a:lnTo>
                <a:lnTo>
                  <a:pt x="566783" y="2035099"/>
                </a:lnTo>
                <a:lnTo>
                  <a:pt x="566787" y="2035099"/>
                </a:lnTo>
                <a:lnTo>
                  <a:pt x="566787" y="2034332"/>
                </a:lnTo>
                <a:lnTo>
                  <a:pt x="566932" y="2034332"/>
                </a:lnTo>
                <a:lnTo>
                  <a:pt x="566932" y="2033564"/>
                </a:lnTo>
                <a:lnTo>
                  <a:pt x="567150" y="2033564"/>
                </a:lnTo>
                <a:lnTo>
                  <a:pt x="567150" y="2032797"/>
                </a:lnTo>
                <a:lnTo>
                  <a:pt x="567415" y="2032797"/>
                </a:lnTo>
                <a:lnTo>
                  <a:pt x="567415" y="2032029"/>
                </a:lnTo>
                <a:lnTo>
                  <a:pt x="569478" y="2032029"/>
                </a:lnTo>
                <a:lnTo>
                  <a:pt x="569478" y="2031262"/>
                </a:lnTo>
                <a:lnTo>
                  <a:pt x="569515" y="2031262"/>
                </a:lnTo>
                <a:lnTo>
                  <a:pt x="569515" y="2030494"/>
                </a:lnTo>
                <a:lnTo>
                  <a:pt x="569573" y="2030494"/>
                </a:lnTo>
                <a:lnTo>
                  <a:pt x="569573" y="2029727"/>
                </a:lnTo>
                <a:lnTo>
                  <a:pt x="569858" y="2029727"/>
                </a:lnTo>
                <a:lnTo>
                  <a:pt x="569858" y="2028959"/>
                </a:lnTo>
                <a:lnTo>
                  <a:pt x="569895" y="2028959"/>
                </a:lnTo>
                <a:lnTo>
                  <a:pt x="569895" y="2028192"/>
                </a:lnTo>
                <a:lnTo>
                  <a:pt x="569944" y="2028192"/>
                </a:lnTo>
                <a:lnTo>
                  <a:pt x="569944" y="2027424"/>
                </a:lnTo>
                <a:lnTo>
                  <a:pt x="570023" y="2027424"/>
                </a:lnTo>
                <a:lnTo>
                  <a:pt x="570023" y="2026657"/>
                </a:lnTo>
                <a:lnTo>
                  <a:pt x="570110" y="2026657"/>
                </a:lnTo>
                <a:lnTo>
                  <a:pt x="570110" y="2025889"/>
                </a:lnTo>
                <a:lnTo>
                  <a:pt x="570304" y="2025889"/>
                </a:lnTo>
                <a:lnTo>
                  <a:pt x="570304" y="2025122"/>
                </a:lnTo>
                <a:lnTo>
                  <a:pt x="570423" y="2025122"/>
                </a:lnTo>
                <a:lnTo>
                  <a:pt x="570423" y="2024359"/>
                </a:lnTo>
                <a:lnTo>
                  <a:pt x="571030" y="2024359"/>
                </a:lnTo>
                <a:lnTo>
                  <a:pt x="571030" y="2023591"/>
                </a:lnTo>
                <a:lnTo>
                  <a:pt x="571030" y="2023591"/>
                </a:lnTo>
                <a:lnTo>
                  <a:pt x="571030" y="2022824"/>
                </a:lnTo>
                <a:lnTo>
                  <a:pt x="571430" y="2022824"/>
                </a:lnTo>
                <a:lnTo>
                  <a:pt x="571430" y="2022052"/>
                </a:lnTo>
                <a:lnTo>
                  <a:pt x="572239" y="2022052"/>
                </a:lnTo>
                <a:lnTo>
                  <a:pt x="572239" y="2021284"/>
                </a:lnTo>
                <a:lnTo>
                  <a:pt x="572957" y="2021284"/>
                </a:lnTo>
                <a:lnTo>
                  <a:pt x="572957" y="2020517"/>
                </a:lnTo>
                <a:lnTo>
                  <a:pt x="573436" y="2020517"/>
                </a:lnTo>
                <a:lnTo>
                  <a:pt x="573436" y="2019754"/>
                </a:lnTo>
                <a:lnTo>
                  <a:pt x="573894" y="2019754"/>
                </a:lnTo>
                <a:lnTo>
                  <a:pt x="573894" y="2018986"/>
                </a:lnTo>
                <a:lnTo>
                  <a:pt x="573997" y="2018986"/>
                </a:lnTo>
                <a:lnTo>
                  <a:pt x="573997" y="2018219"/>
                </a:lnTo>
                <a:lnTo>
                  <a:pt x="574026" y="2018219"/>
                </a:lnTo>
                <a:lnTo>
                  <a:pt x="574026" y="2017451"/>
                </a:lnTo>
                <a:lnTo>
                  <a:pt x="574076" y="2017451"/>
                </a:lnTo>
                <a:lnTo>
                  <a:pt x="574076" y="2016684"/>
                </a:lnTo>
                <a:lnTo>
                  <a:pt x="574146" y="2016684"/>
                </a:lnTo>
                <a:lnTo>
                  <a:pt x="574146" y="2015916"/>
                </a:lnTo>
                <a:lnTo>
                  <a:pt x="575285" y="2015916"/>
                </a:lnTo>
                <a:lnTo>
                  <a:pt x="575285" y="2015149"/>
                </a:lnTo>
                <a:lnTo>
                  <a:pt x="575479" y="2015149"/>
                </a:lnTo>
                <a:lnTo>
                  <a:pt x="575479" y="2014381"/>
                </a:lnTo>
                <a:lnTo>
                  <a:pt x="575693" y="2014381"/>
                </a:lnTo>
                <a:lnTo>
                  <a:pt x="575693" y="2013614"/>
                </a:lnTo>
                <a:lnTo>
                  <a:pt x="575904" y="2013614"/>
                </a:lnTo>
                <a:lnTo>
                  <a:pt x="575904" y="2012846"/>
                </a:lnTo>
                <a:lnTo>
                  <a:pt x="576919" y="2012846"/>
                </a:lnTo>
                <a:lnTo>
                  <a:pt x="576919" y="2012079"/>
                </a:lnTo>
                <a:lnTo>
                  <a:pt x="577361" y="2012079"/>
                </a:lnTo>
                <a:lnTo>
                  <a:pt x="577361" y="2011311"/>
                </a:lnTo>
                <a:lnTo>
                  <a:pt x="577600" y="2011311"/>
                </a:lnTo>
                <a:lnTo>
                  <a:pt x="577600" y="2010544"/>
                </a:lnTo>
                <a:lnTo>
                  <a:pt x="577794" y="2010544"/>
                </a:lnTo>
                <a:lnTo>
                  <a:pt x="577794" y="2009776"/>
                </a:lnTo>
                <a:lnTo>
                  <a:pt x="578273" y="2009776"/>
                </a:lnTo>
                <a:lnTo>
                  <a:pt x="578273" y="2009009"/>
                </a:lnTo>
                <a:lnTo>
                  <a:pt x="578388" y="2009009"/>
                </a:lnTo>
                <a:lnTo>
                  <a:pt x="578388" y="2008241"/>
                </a:lnTo>
                <a:lnTo>
                  <a:pt x="579317" y="2008241"/>
                </a:lnTo>
                <a:lnTo>
                  <a:pt x="579317" y="2007474"/>
                </a:lnTo>
                <a:lnTo>
                  <a:pt x="579944" y="2007474"/>
                </a:lnTo>
                <a:lnTo>
                  <a:pt x="579944" y="2006707"/>
                </a:lnTo>
                <a:lnTo>
                  <a:pt x="580217" y="2006707"/>
                </a:lnTo>
                <a:lnTo>
                  <a:pt x="580217" y="2005939"/>
                </a:lnTo>
                <a:lnTo>
                  <a:pt x="580369" y="2005939"/>
                </a:lnTo>
                <a:lnTo>
                  <a:pt x="580369" y="2005172"/>
                </a:lnTo>
                <a:lnTo>
                  <a:pt x="580514" y="2005172"/>
                </a:lnTo>
                <a:lnTo>
                  <a:pt x="580514" y="2004404"/>
                </a:lnTo>
                <a:lnTo>
                  <a:pt x="580939" y="2004404"/>
                </a:lnTo>
                <a:lnTo>
                  <a:pt x="580939" y="2003637"/>
                </a:lnTo>
                <a:lnTo>
                  <a:pt x="581327" y="2003637"/>
                </a:lnTo>
                <a:lnTo>
                  <a:pt x="581327" y="2002869"/>
                </a:lnTo>
                <a:lnTo>
                  <a:pt x="581640" y="2002869"/>
                </a:lnTo>
                <a:lnTo>
                  <a:pt x="581640" y="2002102"/>
                </a:lnTo>
                <a:lnTo>
                  <a:pt x="582024" y="2002102"/>
                </a:lnTo>
                <a:lnTo>
                  <a:pt x="582024" y="2001334"/>
                </a:lnTo>
                <a:lnTo>
                  <a:pt x="582090" y="2001334"/>
                </a:lnTo>
                <a:lnTo>
                  <a:pt x="582090" y="2000567"/>
                </a:lnTo>
                <a:lnTo>
                  <a:pt x="582697" y="2000567"/>
                </a:lnTo>
                <a:lnTo>
                  <a:pt x="582697" y="1999799"/>
                </a:lnTo>
                <a:lnTo>
                  <a:pt x="582697" y="1999799"/>
                </a:lnTo>
                <a:lnTo>
                  <a:pt x="582697" y="1999032"/>
                </a:lnTo>
                <a:lnTo>
                  <a:pt x="582837" y="1999032"/>
                </a:lnTo>
                <a:lnTo>
                  <a:pt x="582837" y="1998264"/>
                </a:lnTo>
                <a:lnTo>
                  <a:pt x="583180" y="1998264"/>
                </a:lnTo>
                <a:lnTo>
                  <a:pt x="583180" y="1997497"/>
                </a:lnTo>
                <a:lnTo>
                  <a:pt x="583460" y="1997497"/>
                </a:lnTo>
                <a:lnTo>
                  <a:pt x="583460" y="1996729"/>
                </a:lnTo>
                <a:lnTo>
                  <a:pt x="583795" y="1996729"/>
                </a:lnTo>
                <a:lnTo>
                  <a:pt x="583795" y="1995962"/>
                </a:lnTo>
                <a:lnTo>
                  <a:pt x="584389" y="1995962"/>
                </a:lnTo>
                <a:lnTo>
                  <a:pt x="584389" y="1995194"/>
                </a:lnTo>
                <a:lnTo>
                  <a:pt x="584426" y="1995194"/>
                </a:lnTo>
                <a:lnTo>
                  <a:pt x="584426" y="1994427"/>
                </a:lnTo>
                <a:lnTo>
                  <a:pt x="584843" y="1994427"/>
                </a:lnTo>
                <a:lnTo>
                  <a:pt x="584843" y="1993659"/>
                </a:lnTo>
                <a:lnTo>
                  <a:pt x="585594" y="1993659"/>
                </a:lnTo>
                <a:lnTo>
                  <a:pt x="585594" y="1992892"/>
                </a:lnTo>
                <a:lnTo>
                  <a:pt x="585871" y="1992892"/>
                </a:lnTo>
                <a:lnTo>
                  <a:pt x="585871" y="1992124"/>
                </a:lnTo>
                <a:lnTo>
                  <a:pt x="586246" y="1992124"/>
                </a:lnTo>
                <a:lnTo>
                  <a:pt x="586246" y="1991357"/>
                </a:lnTo>
                <a:lnTo>
                  <a:pt x="586494" y="1991357"/>
                </a:lnTo>
                <a:lnTo>
                  <a:pt x="586494" y="1990589"/>
                </a:lnTo>
                <a:lnTo>
                  <a:pt x="587480" y="1990589"/>
                </a:lnTo>
                <a:lnTo>
                  <a:pt x="587480" y="1989822"/>
                </a:lnTo>
                <a:lnTo>
                  <a:pt x="587616" y="1989822"/>
                </a:lnTo>
                <a:lnTo>
                  <a:pt x="587616" y="1989058"/>
                </a:lnTo>
                <a:lnTo>
                  <a:pt x="587885" y="1989058"/>
                </a:lnTo>
                <a:lnTo>
                  <a:pt x="587885" y="1988291"/>
                </a:lnTo>
                <a:lnTo>
                  <a:pt x="588351" y="1988291"/>
                </a:lnTo>
                <a:lnTo>
                  <a:pt x="588351" y="1987524"/>
                </a:lnTo>
                <a:lnTo>
                  <a:pt x="588400" y="1987524"/>
                </a:lnTo>
                <a:lnTo>
                  <a:pt x="588400" y="1986756"/>
                </a:lnTo>
                <a:lnTo>
                  <a:pt x="588467" y="1986756"/>
                </a:lnTo>
                <a:lnTo>
                  <a:pt x="588467" y="1985989"/>
                </a:lnTo>
                <a:lnTo>
                  <a:pt x="588599" y="1985989"/>
                </a:lnTo>
                <a:lnTo>
                  <a:pt x="588599" y="1985221"/>
                </a:lnTo>
                <a:lnTo>
                  <a:pt x="588755" y="1985221"/>
                </a:lnTo>
                <a:lnTo>
                  <a:pt x="588755" y="1984454"/>
                </a:lnTo>
                <a:lnTo>
                  <a:pt x="589201" y="1984454"/>
                </a:lnTo>
                <a:lnTo>
                  <a:pt x="589201" y="1983686"/>
                </a:lnTo>
                <a:lnTo>
                  <a:pt x="589226" y="1983686"/>
                </a:lnTo>
                <a:lnTo>
                  <a:pt x="589226" y="1982919"/>
                </a:lnTo>
                <a:lnTo>
                  <a:pt x="589312" y="1982919"/>
                </a:lnTo>
                <a:lnTo>
                  <a:pt x="589312" y="1982151"/>
                </a:lnTo>
                <a:lnTo>
                  <a:pt x="589358" y="1982151"/>
                </a:lnTo>
                <a:lnTo>
                  <a:pt x="589358" y="1981384"/>
                </a:lnTo>
                <a:lnTo>
                  <a:pt x="589552" y="1981384"/>
                </a:lnTo>
                <a:lnTo>
                  <a:pt x="589552" y="1980616"/>
                </a:lnTo>
                <a:lnTo>
                  <a:pt x="589606" y="1980616"/>
                </a:lnTo>
                <a:lnTo>
                  <a:pt x="589606" y="1979849"/>
                </a:lnTo>
                <a:lnTo>
                  <a:pt x="589940" y="1979849"/>
                </a:lnTo>
                <a:lnTo>
                  <a:pt x="589940" y="1979081"/>
                </a:lnTo>
                <a:lnTo>
                  <a:pt x="590039" y="1979081"/>
                </a:lnTo>
                <a:lnTo>
                  <a:pt x="590039" y="1978314"/>
                </a:lnTo>
                <a:lnTo>
                  <a:pt x="590225" y="1978314"/>
                </a:lnTo>
                <a:lnTo>
                  <a:pt x="590225" y="1977546"/>
                </a:lnTo>
                <a:lnTo>
                  <a:pt x="590918" y="1977546"/>
                </a:lnTo>
                <a:lnTo>
                  <a:pt x="590918" y="1976779"/>
                </a:lnTo>
                <a:lnTo>
                  <a:pt x="591091" y="1976779"/>
                </a:lnTo>
                <a:lnTo>
                  <a:pt x="591091" y="1976012"/>
                </a:lnTo>
                <a:lnTo>
                  <a:pt x="591714" y="1976012"/>
                </a:lnTo>
                <a:lnTo>
                  <a:pt x="591714" y="1975244"/>
                </a:lnTo>
                <a:lnTo>
                  <a:pt x="591793" y="1975244"/>
                </a:lnTo>
                <a:lnTo>
                  <a:pt x="591793" y="1974477"/>
                </a:lnTo>
                <a:lnTo>
                  <a:pt x="592239" y="1974477"/>
                </a:lnTo>
                <a:lnTo>
                  <a:pt x="592239" y="1973709"/>
                </a:lnTo>
                <a:lnTo>
                  <a:pt x="592354" y="1973709"/>
                </a:lnTo>
                <a:lnTo>
                  <a:pt x="592354" y="1972941"/>
                </a:lnTo>
                <a:lnTo>
                  <a:pt x="592461" y="1972941"/>
                </a:lnTo>
                <a:lnTo>
                  <a:pt x="592461" y="1972174"/>
                </a:lnTo>
                <a:lnTo>
                  <a:pt x="592482" y="1972174"/>
                </a:lnTo>
                <a:lnTo>
                  <a:pt x="592482" y="1971406"/>
                </a:lnTo>
                <a:lnTo>
                  <a:pt x="592853" y="1971406"/>
                </a:lnTo>
                <a:lnTo>
                  <a:pt x="592853" y="1970639"/>
                </a:lnTo>
                <a:lnTo>
                  <a:pt x="593056" y="1970639"/>
                </a:lnTo>
                <a:lnTo>
                  <a:pt x="593056" y="1969871"/>
                </a:lnTo>
                <a:lnTo>
                  <a:pt x="593134" y="1969871"/>
                </a:lnTo>
                <a:lnTo>
                  <a:pt x="593134" y="1969104"/>
                </a:lnTo>
                <a:lnTo>
                  <a:pt x="593328" y="1969104"/>
                </a:lnTo>
                <a:lnTo>
                  <a:pt x="593328" y="1968337"/>
                </a:lnTo>
                <a:lnTo>
                  <a:pt x="593411" y="1968337"/>
                </a:lnTo>
                <a:lnTo>
                  <a:pt x="593411" y="1967569"/>
                </a:lnTo>
                <a:lnTo>
                  <a:pt x="593885" y="1967569"/>
                </a:lnTo>
                <a:lnTo>
                  <a:pt x="593885" y="1966802"/>
                </a:lnTo>
                <a:lnTo>
                  <a:pt x="593898" y="1966802"/>
                </a:lnTo>
                <a:lnTo>
                  <a:pt x="593898" y="1966034"/>
                </a:lnTo>
                <a:lnTo>
                  <a:pt x="593918" y="1966034"/>
                </a:lnTo>
                <a:lnTo>
                  <a:pt x="593918" y="1965267"/>
                </a:lnTo>
                <a:lnTo>
                  <a:pt x="594294" y="1965267"/>
                </a:lnTo>
                <a:lnTo>
                  <a:pt x="594294" y="1964499"/>
                </a:lnTo>
                <a:lnTo>
                  <a:pt x="594319" y="1964499"/>
                </a:lnTo>
                <a:lnTo>
                  <a:pt x="594319" y="1963732"/>
                </a:lnTo>
                <a:lnTo>
                  <a:pt x="594467" y="1963732"/>
                </a:lnTo>
                <a:lnTo>
                  <a:pt x="594467" y="1962964"/>
                </a:lnTo>
                <a:lnTo>
                  <a:pt x="595173" y="1962964"/>
                </a:lnTo>
                <a:lnTo>
                  <a:pt x="595173" y="1962197"/>
                </a:lnTo>
                <a:lnTo>
                  <a:pt x="595371" y="1962197"/>
                </a:lnTo>
                <a:lnTo>
                  <a:pt x="595371" y="1961429"/>
                </a:lnTo>
                <a:lnTo>
                  <a:pt x="595515" y="1961429"/>
                </a:lnTo>
                <a:lnTo>
                  <a:pt x="595515" y="1960662"/>
                </a:lnTo>
                <a:lnTo>
                  <a:pt x="595548" y="1960662"/>
                </a:lnTo>
                <a:lnTo>
                  <a:pt x="595548" y="1959894"/>
                </a:lnTo>
                <a:lnTo>
                  <a:pt x="595829" y="1959894"/>
                </a:lnTo>
                <a:lnTo>
                  <a:pt x="595829" y="1959127"/>
                </a:lnTo>
                <a:lnTo>
                  <a:pt x="596056" y="1959127"/>
                </a:lnTo>
                <a:lnTo>
                  <a:pt x="596056" y="1958359"/>
                </a:lnTo>
                <a:lnTo>
                  <a:pt x="596155" y="1958359"/>
                </a:lnTo>
                <a:lnTo>
                  <a:pt x="596155" y="1957596"/>
                </a:lnTo>
                <a:lnTo>
                  <a:pt x="596287" y="1957596"/>
                </a:lnTo>
                <a:lnTo>
                  <a:pt x="596287" y="1956829"/>
                </a:lnTo>
                <a:lnTo>
                  <a:pt x="596390" y="1956829"/>
                </a:lnTo>
                <a:lnTo>
                  <a:pt x="596390" y="1956061"/>
                </a:lnTo>
                <a:lnTo>
                  <a:pt x="596477" y="1956061"/>
                </a:lnTo>
                <a:lnTo>
                  <a:pt x="596477" y="1955294"/>
                </a:lnTo>
                <a:lnTo>
                  <a:pt x="596580" y="1955294"/>
                </a:lnTo>
                <a:lnTo>
                  <a:pt x="596580" y="1954526"/>
                </a:lnTo>
                <a:lnTo>
                  <a:pt x="596621" y="1954526"/>
                </a:lnTo>
                <a:lnTo>
                  <a:pt x="596621" y="1953759"/>
                </a:lnTo>
                <a:lnTo>
                  <a:pt x="596708" y="1953759"/>
                </a:lnTo>
                <a:lnTo>
                  <a:pt x="596708" y="1952991"/>
                </a:lnTo>
                <a:lnTo>
                  <a:pt x="596795" y="1952991"/>
                </a:lnTo>
                <a:lnTo>
                  <a:pt x="596795" y="1952224"/>
                </a:lnTo>
                <a:lnTo>
                  <a:pt x="596947" y="1952224"/>
                </a:lnTo>
                <a:lnTo>
                  <a:pt x="596947" y="1951456"/>
                </a:lnTo>
                <a:lnTo>
                  <a:pt x="597389" y="1951456"/>
                </a:lnTo>
                <a:lnTo>
                  <a:pt x="597389" y="1950689"/>
                </a:lnTo>
                <a:lnTo>
                  <a:pt x="597513" y="1950689"/>
                </a:lnTo>
                <a:lnTo>
                  <a:pt x="597513" y="1949921"/>
                </a:lnTo>
                <a:lnTo>
                  <a:pt x="597628" y="1949921"/>
                </a:lnTo>
                <a:lnTo>
                  <a:pt x="597628" y="1949154"/>
                </a:lnTo>
                <a:lnTo>
                  <a:pt x="598041" y="1949154"/>
                </a:lnTo>
                <a:lnTo>
                  <a:pt x="598041" y="1948386"/>
                </a:lnTo>
                <a:lnTo>
                  <a:pt x="598099" y="1948386"/>
                </a:lnTo>
                <a:lnTo>
                  <a:pt x="598099" y="1947619"/>
                </a:lnTo>
                <a:lnTo>
                  <a:pt x="598392" y="1947619"/>
                </a:lnTo>
                <a:lnTo>
                  <a:pt x="598392" y="1946851"/>
                </a:lnTo>
                <a:lnTo>
                  <a:pt x="598540" y="1946851"/>
                </a:lnTo>
                <a:lnTo>
                  <a:pt x="598540" y="1946084"/>
                </a:lnTo>
                <a:lnTo>
                  <a:pt x="598739" y="1946084"/>
                </a:lnTo>
                <a:lnTo>
                  <a:pt x="598739" y="1945316"/>
                </a:lnTo>
                <a:lnTo>
                  <a:pt x="598759" y="1945316"/>
                </a:lnTo>
                <a:lnTo>
                  <a:pt x="598759" y="1944549"/>
                </a:lnTo>
                <a:lnTo>
                  <a:pt x="598776" y="1944549"/>
                </a:lnTo>
                <a:lnTo>
                  <a:pt x="598776" y="1943781"/>
                </a:lnTo>
                <a:lnTo>
                  <a:pt x="598933" y="1943781"/>
                </a:lnTo>
                <a:lnTo>
                  <a:pt x="598933" y="1943014"/>
                </a:lnTo>
                <a:lnTo>
                  <a:pt x="599271" y="1943014"/>
                </a:lnTo>
                <a:lnTo>
                  <a:pt x="599271" y="1942246"/>
                </a:lnTo>
                <a:lnTo>
                  <a:pt x="599642" y="1942246"/>
                </a:lnTo>
                <a:lnTo>
                  <a:pt x="599642" y="1941479"/>
                </a:lnTo>
                <a:lnTo>
                  <a:pt x="599931" y="1941479"/>
                </a:lnTo>
                <a:lnTo>
                  <a:pt x="599931" y="1940711"/>
                </a:lnTo>
                <a:lnTo>
                  <a:pt x="600418" y="1940711"/>
                </a:lnTo>
                <a:lnTo>
                  <a:pt x="600418" y="1939944"/>
                </a:lnTo>
                <a:lnTo>
                  <a:pt x="600596" y="1939944"/>
                </a:lnTo>
                <a:lnTo>
                  <a:pt x="600596" y="1939176"/>
                </a:lnTo>
                <a:lnTo>
                  <a:pt x="601116" y="1939176"/>
                </a:lnTo>
                <a:lnTo>
                  <a:pt x="601116" y="1938409"/>
                </a:lnTo>
                <a:lnTo>
                  <a:pt x="601235" y="1938409"/>
                </a:lnTo>
                <a:lnTo>
                  <a:pt x="601235" y="1937642"/>
                </a:lnTo>
                <a:lnTo>
                  <a:pt x="601590" y="1937642"/>
                </a:lnTo>
                <a:lnTo>
                  <a:pt x="601590" y="1936874"/>
                </a:lnTo>
                <a:lnTo>
                  <a:pt x="601879" y="1936874"/>
                </a:lnTo>
                <a:lnTo>
                  <a:pt x="601879" y="1936107"/>
                </a:lnTo>
                <a:lnTo>
                  <a:pt x="602123" y="1936107"/>
                </a:lnTo>
                <a:lnTo>
                  <a:pt x="602123" y="1935339"/>
                </a:lnTo>
                <a:lnTo>
                  <a:pt x="602304" y="1935339"/>
                </a:lnTo>
                <a:lnTo>
                  <a:pt x="602304" y="1934572"/>
                </a:lnTo>
                <a:lnTo>
                  <a:pt x="602313" y="1934572"/>
                </a:lnTo>
                <a:lnTo>
                  <a:pt x="602313" y="1933804"/>
                </a:lnTo>
                <a:lnTo>
                  <a:pt x="602601" y="1933804"/>
                </a:lnTo>
                <a:lnTo>
                  <a:pt x="602601" y="1933037"/>
                </a:lnTo>
                <a:lnTo>
                  <a:pt x="603315" y="1933037"/>
                </a:lnTo>
                <a:lnTo>
                  <a:pt x="603315" y="1932269"/>
                </a:lnTo>
                <a:lnTo>
                  <a:pt x="603419" y="1932269"/>
                </a:lnTo>
                <a:lnTo>
                  <a:pt x="603419" y="1931502"/>
                </a:lnTo>
                <a:lnTo>
                  <a:pt x="603889" y="1931502"/>
                </a:lnTo>
                <a:lnTo>
                  <a:pt x="603889" y="1930734"/>
                </a:lnTo>
                <a:lnTo>
                  <a:pt x="604554" y="1930734"/>
                </a:lnTo>
                <a:lnTo>
                  <a:pt x="604554" y="1929967"/>
                </a:lnTo>
                <a:lnTo>
                  <a:pt x="604706" y="1929967"/>
                </a:lnTo>
                <a:lnTo>
                  <a:pt x="604706" y="1929199"/>
                </a:lnTo>
                <a:lnTo>
                  <a:pt x="604727" y="1929199"/>
                </a:lnTo>
                <a:lnTo>
                  <a:pt x="604727" y="1928432"/>
                </a:lnTo>
                <a:lnTo>
                  <a:pt x="605222" y="1928432"/>
                </a:lnTo>
                <a:lnTo>
                  <a:pt x="605222" y="1927664"/>
                </a:lnTo>
                <a:lnTo>
                  <a:pt x="605466" y="1927664"/>
                </a:lnTo>
                <a:lnTo>
                  <a:pt x="605466" y="1926897"/>
                </a:lnTo>
                <a:lnTo>
                  <a:pt x="605767" y="1926897"/>
                </a:lnTo>
                <a:lnTo>
                  <a:pt x="605767" y="1926134"/>
                </a:lnTo>
                <a:lnTo>
                  <a:pt x="605990" y="1926134"/>
                </a:lnTo>
                <a:lnTo>
                  <a:pt x="605990" y="1925366"/>
                </a:lnTo>
                <a:lnTo>
                  <a:pt x="606724" y="1925366"/>
                </a:lnTo>
                <a:lnTo>
                  <a:pt x="606724" y="1924599"/>
                </a:lnTo>
                <a:lnTo>
                  <a:pt x="607286" y="1924599"/>
                </a:lnTo>
                <a:lnTo>
                  <a:pt x="607286" y="1923831"/>
                </a:lnTo>
                <a:lnTo>
                  <a:pt x="608478" y="1923831"/>
                </a:lnTo>
                <a:lnTo>
                  <a:pt x="608478" y="1923059"/>
                </a:lnTo>
                <a:lnTo>
                  <a:pt x="608846" y="1923059"/>
                </a:lnTo>
                <a:lnTo>
                  <a:pt x="608846" y="1922292"/>
                </a:lnTo>
                <a:lnTo>
                  <a:pt x="608874" y="1922292"/>
                </a:lnTo>
                <a:lnTo>
                  <a:pt x="608874" y="1921529"/>
                </a:lnTo>
                <a:lnTo>
                  <a:pt x="609725" y="1921529"/>
                </a:lnTo>
                <a:lnTo>
                  <a:pt x="609725" y="1920761"/>
                </a:lnTo>
                <a:lnTo>
                  <a:pt x="609791" y="1920761"/>
                </a:lnTo>
                <a:lnTo>
                  <a:pt x="609791" y="1919994"/>
                </a:lnTo>
                <a:lnTo>
                  <a:pt x="609857" y="1919994"/>
                </a:lnTo>
                <a:lnTo>
                  <a:pt x="609857" y="1919226"/>
                </a:lnTo>
                <a:lnTo>
                  <a:pt x="610278" y="1919226"/>
                </a:lnTo>
                <a:lnTo>
                  <a:pt x="610278" y="1918459"/>
                </a:lnTo>
                <a:lnTo>
                  <a:pt x="610707" y="1918459"/>
                </a:lnTo>
                <a:lnTo>
                  <a:pt x="610707" y="1917691"/>
                </a:lnTo>
                <a:lnTo>
                  <a:pt x="610719" y="1917691"/>
                </a:lnTo>
                <a:lnTo>
                  <a:pt x="610719" y="1916924"/>
                </a:lnTo>
                <a:lnTo>
                  <a:pt x="610785" y="1916924"/>
                </a:lnTo>
                <a:lnTo>
                  <a:pt x="610785" y="1916156"/>
                </a:lnTo>
                <a:lnTo>
                  <a:pt x="611355" y="1916156"/>
                </a:lnTo>
                <a:lnTo>
                  <a:pt x="611355" y="1915389"/>
                </a:lnTo>
                <a:lnTo>
                  <a:pt x="611384" y="1915389"/>
                </a:lnTo>
                <a:lnTo>
                  <a:pt x="611384" y="1914621"/>
                </a:lnTo>
                <a:lnTo>
                  <a:pt x="611433" y="1914621"/>
                </a:lnTo>
                <a:lnTo>
                  <a:pt x="611433" y="1913854"/>
                </a:lnTo>
                <a:lnTo>
                  <a:pt x="611891" y="1913854"/>
                </a:lnTo>
                <a:lnTo>
                  <a:pt x="611891" y="1913086"/>
                </a:lnTo>
                <a:lnTo>
                  <a:pt x="612296" y="1913086"/>
                </a:lnTo>
                <a:lnTo>
                  <a:pt x="612296" y="1912319"/>
                </a:lnTo>
                <a:lnTo>
                  <a:pt x="613530" y="1912319"/>
                </a:lnTo>
                <a:lnTo>
                  <a:pt x="613530" y="1911551"/>
                </a:lnTo>
                <a:lnTo>
                  <a:pt x="613654" y="1911551"/>
                </a:lnTo>
                <a:lnTo>
                  <a:pt x="613654" y="1910784"/>
                </a:lnTo>
                <a:lnTo>
                  <a:pt x="614314" y="1910784"/>
                </a:lnTo>
                <a:lnTo>
                  <a:pt x="614314" y="1910016"/>
                </a:lnTo>
                <a:lnTo>
                  <a:pt x="614557" y="1910016"/>
                </a:lnTo>
                <a:lnTo>
                  <a:pt x="614557" y="1909249"/>
                </a:lnTo>
                <a:lnTo>
                  <a:pt x="614908" y="1909249"/>
                </a:lnTo>
                <a:lnTo>
                  <a:pt x="614908" y="1908481"/>
                </a:lnTo>
                <a:lnTo>
                  <a:pt x="615028" y="1908481"/>
                </a:lnTo>
                <a:lnTo>
                  <a:pt x="615028" y="1907714"/>
                </a:lnTo>
                <a:lnTo>
                  <a:pt x="616031" y="1907714"/>
                </a:lnTo>
                <a:lnTo>
                  <a:pt x="616031" y="1906947"/>
                </a:lnTo>
                <a:lnTo>
                  <a:pt x="616126" y="1906947"/>
                </a:lnTo>
                <a:lnTo>
                  <a:pt x="616126" y="1906179"/>
                </a:lnTo>
                <a:lnTo>
                  <a:pt x="616534" y="1906179"/>
                </a:lnTo>
                <a:lnTo>
                  <a:pt x="616534" y="1905412"/>
                </a:lnTo>
                <a:lnTo>
                  <a:pt x="616658" y="1905412"/>
                </a:lnTo>
                <a:lnTo>
                  <a:pt x="616658" y="1904644"/>
                </a:lnTo>
                <a:lnTo>
                  <a:pt x="616765" y="1904644"/>
                </a:lnTo>
                <a:lnTo>
                  <a:pt x="616765" y="1903877"/>
                </a:lnTo>
                <a:lnTo>
                  <a:pt x="616914" y="1903877"/>
                </a:lnTo>
                <a:lnTo>
                  <a:pt x="616914" y="1903109"/>
                </a:lnTo>
                <a:lnTo>
                  <a:pt x="617438" y="1903109"/>
                </a:lnTo>
                <a:lnTo>
                  <a:pt x="617438" y="1902342"/>
                </a:lnTo>
                <a:lnTo>
                  <a:pt x="617805" y="1902342"/>
                </a:lnTo>
                <a:lnTo>
                  <a:pt x="617805" y="1901574"/>
                </a:lnTo>
                <a:lnTo>
                  <a:pt x="618342" y="1901574"/>
                </a:lnTo>
                <a:lnTo>
                  <a:pt x="618342" y="1900807"/>
                </a:lnTo>
                <a:lnTo>
                  <a:pt x="618420" y="1900807"/>
                </a:lnTo>
                <a:lnTo>
                  <a:pt x="618420" y="1900039"/>
                </a:lnTo>
                <a:lnTo>
                  <a:pt x="618631" y="1900039"/>
                </a:lnTo>
                <a:lnTo>
                  <a:pt x="618631" y="1899272"/>
                </a:lnTo>
                <a:lnTo>
                  <a:pt x="618775" y="1899272"/>
                </a:lnTo>
                <a:lnTo>
                  <a:pt x="618775" y="1898504"/>
                </a:lnTo>
                <a:lnTo>
                  <a:pt x="618895" y="1898504"/>
                </a:lnTo>
                <a:lnTo>
                  <a:pt x="618895" y="1897737"/>
                </a:lnTo>
                <a:lnTo>
                  <a:pt x="619308" y="1897737"/>
                </a:lnTo>
                <a:lnTo>
                  <a:pt x="619308" y="1896969"/>
                </a:lnTo>
                <a:lnTo>
                  <a:pt x="619320" y="1896969"/>
                </a:lnTo>
                <a:lnTo>
                  <a:pt x="619320" y="1896202"/>
                </a:lnTo>
                <a:lnTo>
                  <a:pt x="619539" y="1896202"/>
                </a:lnTo>
                <a:lnTo>
                  <a:pt x="619539" y="1895434"/>
                </a:lnTo>
                <a:lnTo>
                  <a:pt x="620612" y="1895434"/>
                </a:lnTo>
                <a:lnTo>
                  <a:pt x="620612" y="1894667"/>
                </a:lnTo>
                <a:lnTo>
                  <a:pt x="620963" y="1894667"/>
                </a:lnTo>
                <a:lnTo>
                  <a:pt x="620963" y="1893899"/>
                </a:lnTo>
                <a:lnTo>
                  <a:pt x="620996" y="1893899"/>
                </a:lnTo>
                <a:lnTo>
                  <a:pt x="620996" y="1893132"/>
                </a:lnTo>
                <a:lnTo>
                  <a:pt x="621029" y="1893132"/>
                </a:lnTo>
                <a:lnTo>
                  <a:pt x="621029" y="1892364"/>
                </a:lnTo>
                <a:lnTo>
                  <a:pt x="621301" y="1892364"/>
                </a:lnTo>
                <a:lnTo>
                  <a:pt x="621301" y="1891597"/>
                </a:lnTo>
                <a:lnTo>
                  <a:pt x="621627" y="1891597"/>
                </a:lnTo>
                <a:lnTo>
                  <a:pt x="621627" y="1890829"/>
                </a:lnTo>
                <a:lnTo>
                  <a:pt x="622403" y="1890829"/>
                </a:lnTo>
                <a:lnTo>
                  <a:pt x="622403" y="1890066"/>
                </a:lnTo>
                <a:lnTo>
                  <a:pt x="622638" y="1890066"/>
                </a:lnTo>
                <a:lnTo>
                  <a:pt x="622638" y="1889299"/>
                </a:lnTo>
                <a:lnTo>
                  <a:pt x="622651" y="1889299"/>
                </a:lnTo>
                <a:lnTo>
                  <a:pt x="622651" y="1888531"/>
                </a:lnTo>
                <a:lnTo>
                  <a:pt x="622997" y="1888531"/>
                </a:lnTo>
                <a:lnTo>
                  <a:pt x="622997" y="1887764"/>
                </a:lnTo>
                <a:lnTo>
                  <a:pt x="623187" y="1887764"/>
                </a:lnTo>
                <a:lnTo>
                  <a:pt x="623187" y="1886996"/>
                </a:lnTo>
                <a:lnTo>
                  <a:pt x="623360" y="1886996"/>
                </a:lnTo>
                <a:lnTo>
                  <a:pt x="623360" y="1886229"/>
                </a:lnTo>
                <a:lnTo>
                  <a:pt x="623781" y="1886229"/>
                </a:lnTo>
                <a:lnTo>
                  <a:pt x="623781" y="1885461"/>
                </a:lnTo>
                <a:lnTo>
                  <a:pt x="624310" y="1885461"/>
                </a:lnTo>
                <a:lnTo>
                  <a:pt x="624310" y="1884694"/>
                </a:lnTo>
                <a:lnTo>
                  <a:pt x="625300" y="1884694"/>
                </a:lnTo>
                <a:lnTo>
                  <a:pt x="625300" y="1883926"/>
                </a:lnTo>
                <a:lnTo>
                  <a:pt x="625630" y="1883926"/>
                </a:lnTo>
                <a:lnTo>
                  <a:pt x="625630" y="1883159"/>
                </a:lnTo>
                <a:lnTo>
                  <a:pt x="625870" y="1883159"/>
                </a:lnTo>
                <a:lnTo>
                  <a:pt x="625870" y="1882391"/>
                </a:lnTo>
                <a:lnTo>
                  <a:pt x="626006" y="1882391"/>
                </a:lnTo>
                <a:lnTo>
                  <a:pt x="626006" y="1881624"/>
                </a:lnTo>
                <a:lnTo>
                  <a:pt x="626117" y="1881624"/>
                </a:lnTo>
                <a:lnTo>
                  <a:pt x="626117" y="1880856"/>
                </a:lnTo>
                <a:lnTo>
                  <a:pt x="626142" y="1880856"/>
                </a:lnTo>
                <a:lnTo>
                  <a:pt x="626142" y="1880089"/>
                </a:lnTo>
                <a:lnTo>
                  <a:pt x="626509" y="1880089"/>
                </a:lnTo>
                <a:lnTo>
                  <a:pt x="626509" y="1879321"/>
                </a:lnTo>
                <a:lnTo>
                  <a:pt x="627541" y="1879321"/>
                </a:lnTo>
                <a:lnTo>
                  <a:pt x="627541" y="1878554"/>
                </a:lnTo>
                <a:lnTo>
                  <a:pt x="627591" y="1878554"/>
                </a:lnTo>
                <a:lnTo>
                  <a:pt x="627591" y="1877786"/>
                </a:lnTo>
                <a:lnTo>
                  <a:pt x="627817" y="1877786"/>
                </a:lnTo>
                <a:lnTo>
                  <a:pt x="627817" y="1877019"/>
                </a:lnTo>
                <a:lnTo>
                  <a:pt x="628185" y="1877019"/>
                </a:lnTo>
                <a:lnTo>
                  <a:pt x="628185" y="1876252"/>
                </a:lnTo>
                <a:lnTo>
                  <a:pt x="628238" y="1876252"/>
                </a:lnTo>
                <a:lnTo>
                  <a:pt x="628238" y="1875484"/>
                </a:lnTo>
                <a:lnTo>
                  <a:pt x="628391" y="1875484"/>
                </a:lnTo>
                <a:lnTo>
                  <a:pt x="628391" y="1874717"/>
                </a:lnTo>
                <a:lnTo>
                  <a:pt x="628895" y="1874717"/>
                </a:lnTo>
                <a:lnTo>
                  <a:pt x="628895" y="1873949"/>
                </a:lnTo>
                <a:lnTo>
                  <a:pt x="628932" y="1873949"/>
                </a:lnTo>
                <a:lnTo>
                  <a:pt x="628932" y="1873181"/>
                </a:lnTo>
                <a:lnTo>
                  <a:pt x="629117" y="1873181"/>
                </a:lnTo>
                <a:lnTo>
                  <a:pt x="629117" y="1872414"/>
                </a:lnTo>
                <a:lnTo>
                  <a:pt x="629369" y="1872414"/>
                </a:lnTo>
                <a:lnTo>
                  <a:pt x="629369" y="1871646"/>
                </a:lnTo>
                <a:lnTo>
                  <a:pt x="629444" y="1871646"/>
                </a:lnTo>
                <a:lnTo>
                  <a:pt x="629444" y="1870879"/>
                </a:lnTo>
                <a:lnTo>
                  <a:pt x="629584" y="1870879"/>
                </a:lnTo>
                <a:lnTo>
                  <a:pt x="629584" y="1870112"/>
                </a:lnTo>
                <a:lnTo>
                  <a:pt x="630038" y="1870112"/>
                </a:lnTo>
                <a:lnTo>
                  <a:pt x="630038" y="1869344"/>
                </a:lnTo>
                <a:lnTo>
                  <a:pt x="631441" y="1869344"/>
                </a:lnTo>
                <a:lnTo>
                  <a:pt x="631441" y="1868577"/>
                </a:lnTo>
                <a:lnTo>
                  <a:pt x="631718" y="1868577"/>
                </a:lnTo>
                <a:lnTo>
                  <a:pt x="631718" y="1867809"/>
                </a:lnTo>
                <a:lnTo>
                  <a:pt x="632072" y="1867809"/>
                </a:lnTo>
                <a:lnTo>
                  <a:pt x="632072" y="1867042"/>
                </a:lnTo>
                <a:lnTo>
                  <a:pt x="632233" y="1867042"/>
                </a:lnTo>
                <a:lnTo>
                  <a:pt x="632233" y="1866274"/>
                </a:lnTo>
                <a:lnTo>
                  <a:pt x="632493" y="1866274"/>
                </a:lnTo>
                <a:lnTo>
                  <a:pt x="632493" y="1865507"/>
                </a:lnTo>
                <a:lnTo>
                  <a:pt x="632576" y="1865507"/>
                </a:lnTo>
                <a:lnTo>
                  <a:pt x="632576" y="1864739"/>
                </a:lnTo>
                <a:lnTo>
                  <a:pt x="632630" y="1864739"/>
                </a:lnTo>
                <a:lnTo>
                  <a:pt x="632630" y="1863972"/>
                </a:lnTo>
                <a:lnTo>
                  <a:pt x="633088" y="1863972"/>
                </a:lnTo>
                <a:lnTo>
                  <a:pt x="633088" y="1863204"/>
                </a:lnTo>
                <a:lnTo>
                  <a:pt x="633690" y="1863204"/>
                </a:lnTo>
                <a:lnTo>
                  <a:pt x="633690" y="1862437"/>
                </a:lnTo>
                <a:lnTo>
                  <a:pt x="633703" y="1862437"/>
                </a:lnTo>
                <a:lnTo>
                  <a:pt x="633703" y="1861669"/>
                </a:lnTo>
                <a:lnTo>
                  <a:pt x="633884" y="1861669"/>
                </a:lnTo>
                <a:lnTo>
                  <a:pt x="633884" y="1860902"/>
                </a:lnTo>
                <a:lnTo>
                  <a:pt x="634256" y="1860902"/>
                </a:lnTo>
                <a:lnTo>
                  <a:pt x="634256" y="1860134"/>
                </a:lnTo>
                <a:lnTo>
                  <a:pt x="634301" y="1860134"/>
                </a:lnTo>
                <a:lnTo>
                  <a:pt x="634301" y="1859371"/>
                </a:lnTo>
                <a:lnTo>
                  <a:pt x="634305" y="1859371"/>
                </a:lnTo>
                <a:lnTo>
                  <a:pt x="634305" y="1858604"/>
                </a:lnTo>
                <a:lnTo>
                  <a:pt x="634664" y="1858604"/>
                </a:lnTo>
                <a:lnTo>
                  <a:pt x="634664" y="1857836"/>
                </a:lnTo>
                <a:lnTo>
                  <a:pt x="634747" y="1857836"/>
                </a:lnTo>
                <a:lnTo>
                  <a:pt x="634747" y="1857069"/>
                </a:lnTo>
                <a:lnTo>
                  <a:pt x="634833" y="1857069"/>
                </a:lnTo>
                <a:lnTo>
                  <a:pt x="634833" y="1856301"/>
                </a:lnTo>
                <a:lnTo>
                  <a:pt x="634986" y="1856301"/>
                </a:lnTo>
                <a:lnTo>
                  <a:pt x="634986" y="1855534"/>
                </a:lnTo>
                <a:lnTo>
                  <a:pt x="635118" y="1855534"/>
                </a:lnTo>
                <a:lnTo>
                  <a:pt x="635118" y="1854766"/>
                </a:lnTo>
                <a:lnTo>
                  <a:pt x="635725" y="1854766"/>
                </a:lnTo>
                <a:lnTo>
                  <a:pt x="635725" y="1853999"/>
                </a:lnTo>
                <a:lnTo>
                  <a:pt x="635869" y="1853999"/>
                </a:lnTo>
                <a:lnTo>
                  <a:pt x="635869" y="1853231"/>
                </a:lnTo>
                <a:lnTo>
                  <a:pt x="636497" y="1853231"/>
                </a:lnTo>
                <a:lnTo>
                  <a:pt x="636497" y="1852464"/>
                </a:lnTo>
                <a:lnTo>
                  <a:pt x="636967" y="1852464"/>
                </a:lnTo>
                <a:lnTo>
                  <a:pt x="636967" y="1851696"/>
                </a:lnTo>
                <a:lnTo>
                  <a:pt x="637149" y="1851696"/>
                </a:lnTo>
                <a:lnTo>
                  <a:pt x="637149" y="1850929"/>
                </a:lnTo>
                <a:lnTo>
                  <a:pt x="637475" y="1850929"/>
                </a:lnTo>
                <a:lnTo>
                  <a:pt x="637475" y="1850161"/>
                </a:lnTo>
                <a:lnTo>
                  <a:pt x="637491" y="1850161"/>
                </a:lnTo>
                <a:lnTo>
                  <a:pt x="637491" y="1849394"/>
                </a:lnTo>
                <a:lnTo>
                  <a:pt x="637755" y="1849394"/>
                </a:lnTo>
                <a:lnTo>
                  <a:pt x="637755" y="1848626"/>
                </a:lnTo>
                <a:lnTo>
                  <a:pt x="637797" y="1848626"/>
                </a:lnTo>
                <a:lnTo>
                  <a:pt x="637797" y="1847859"/>
                </a:lnTo>
                <a:lnTo>
                  <a:pt x="637846" y="1847859"/>
                </a:lnTo>
                <a:lnTo>
                  <a:pt x="637846" y="1847091"/>
                </a:lnTo>
                <a:lnTo>
                  <a:pt x="637945" y="1847091"/>
                </a:lnTo>
                <a:lnTo>
                  <a:pt x="637945" y="1846324"/>
                </a:lnTo>
                <a:lnTo>
                  <a:pt x="638077" y="1846324"/>
                </a:lnTo>
                <a:lnTo>
                  <a:pt x="638077" y="1845556"/>
                </a:lnTo>
                <a:lnTo>
                  <a:pt x="638077" y="1845556"/>
                </a:lnTo>
                <a:lnTo>
                  <a:pt x="638077" y="1844789"/>
                </a:lnTo>
                <a:lnTo>
                  <a:pt x="638589" y="1844789"/>
                </a:lnTo>
                <a:lnTo>
                  <a:pt x="638589" y="1844021"/>
                </a:lnTo>
                <a:lnTo>
                  <a:pt x="638762" y="1844021"/>
                </a:lnTo>
                <a:lnTo>
                  <a:pt x="638762" y="1843254"/>
                </a:lnTo>
                <a:lnTo>
                  <a:pt x="639873" y="1843254"/>
                </a:lnTo>
                <a:lnTo>
                  <a:pt x="639873" y="1842486"/>
                </a:lnTo>
                <a:lnTo>
                  <a:pt x="639877" y="1842486"/>
                </a:lnTo>
                <a:lnTo>
                  <a:pt x="639877" y="1841719"/>
                </a:lnTo>
                <a:lnTo>
                  <a:pt x="640161" y="1841719"/>
                </a:lnTo>
                <a:lnTo>
                  <a:pt x="640161" y="1840951"/>
                </a:lnTo>
                <a:lnTo>
                  <a:pt x="640475" y="1840951"/>
                </a:lnTo>
                <a:lnTo>
                  <a:pt x="640475" y="1840184"/>
                </a:lnTo>
                <a:lnTo>
                  <a:pt x="640500" y="1840184"/>
                </a:lnTo>
                <a:lnTo>
                  <a:pt x="640500" y="1839417"/>
                </a:lnTo>
                <a:lnTo>
                  <a:pt x="640541" y="1839417"/>
                </a:lnTo>
                <a:lnTo>
                  <a:pt x="640541" y="1838649"/>
                </a:lnTo>
                <a:lnTo>
                  <a:pt x="641123" y="1838649"/>
                </a:lnTo>
                <a:lnTo>
                  <a:pt x="641123" y="1837882"/>
                </a:lnTo>
                <a:lnTo>
                  <a:pt x="641441" y="1837882"/>
                </a:lnTo>
                <a:lnTo>
                  <a:pt x="641441" y="1837114"/>
                </a:lnTo>
                <a:lnTo>
                  <a:pt x="642031" y="1837114"/>
                </a:lnTo>
                <a:lnTo>
                  <a:pt x="642031" y="1836347"/>
                </a:lnTo>
                <a:lnTo>
                  <a:pt x="642741" y="1836347"/>
                </a:lnTo>
                <a:lnTo>
                  <a:pt x="642741" y="1835579"/>
                </a:lnTo>
                <a:lnTo>
                  <a:pt x="642757" y="1835579"/>
                </a:lnTo>
                <a:lnTo>
                  <a:pt x="642757" y="1834812"/>
                </a:lnTo>
                <a:lnTo>
                  <a:pt x="642840" y="1834812"/>
                </a:lnTo>
                <a:lnTo>
                  <a:pt x="642840" y="1834044"/>
                </a:lnTo>
                <a:lnTo>
                  <a:pt x="643001" y="1834044"/>
                </a:lnTo>
                <a:lnTo>
                  <a:pt x="643001" y="1833277"/>
                </a:lnTo>
                <a:lnTo>
                  <a:pt x="643335" y="1833277"/>
                </a:lnTo>
                <a:lnTo>
                  <a:pt x="643335" y="1832509"/>
                </a:lnTo>
                <a:lnTo>
                  <a:pt x="643434" y="1832509"/>
                </a:lnTo>
                <a:lnTo>
                  <a:pt x="643434" y="1831742"/>
                </a:lnTo>
                <a:lnTo>
                  <a:pt x="643533" y="1831742"/>
                </a:lnTo>
                <a:lnTo>
                  <a:pt x="643533" y="1830974"/>
                </a:lnTo>
                <a:lnTo>
                  <a:pt x="643620" y="1830974"/>
                </a:lnTo>
                <a:lnTo>
                  <a:pt x="643620" y="1830207"/>
                </a:lnTo>
                <a:lnTo>
                  <a:pt x="643620" y="1830207"/>
                </a:lnTo>
                <a:lnTo>
                  <a:pt x="643620" y="1829439"/>
                </a:lnTo>
                <a:lnTo>
                  <a:pt x="644024" y="1829439"/>
                </a:lnTo>
                <a:lnTo>
                  <a:pt x="644024" y="1828676"/>
                </a:lnTo>
                <a:lnTo>
                  <a:pt x="644033" y="1828676"/>
                </a:lnTo>
                <a:lnTo>
                  <a:pt x="644033" y="1827909"/>
                </a:lnTo>
                <a:lnTo>
                  <a:pt x="644606" y="1827909"/>
                </a:lnTo>
                <a:lnTo>
                  <a:pt x="644606" y="1827141"/>
                </a:lnTo>
                <a:lnTo>
                  <a:pt x="645200" y="1827141"/>
                </a:lnTo>
                <a:lnTo>
                  <a:pt x="645200" y="1826374"/>
                </a:lnTo>
                <a:lnTo>
                  <a:pt x="645531" y="1826374"/>
                </a:lnTo>
                <a:lnTo>
                  <a:pt x="645531" y="1825606"/>
                </a:lnTo>
                <a:lnTo>
                  <a:pt x="646092" y="1825606"/>
                </a:lnTo>
                <a:lnTo>
                  <a:pt x="646092" y="1824839"/>
                </a:lnTo>
                <a:lnTo>
                  <a:pt x="646397" y="1824839"/>
                </a:lnTo>
                <a:lnTo>
                  <a:pt x="646397" y="1824071"/>
                </a:lnTo>
                <a:lnTo>
                  <a:pt x="646835" y="1824071"/>
                </a:lnTo>
                <a:lnTo>
                  <a:pt x="646835" y="1823304"/>
                </a:lnTo>
                <a:lnTo>
                  <a:pt x="647062" y="1823304"/>
                </a:lnTo>
                <a:lnTo>
                  <a:pt x="647062" y="1822536"/>
                </a:lnTo>
                <a:lnTo>
                  <a:pt x="647078" y="1822536"/>
                </a:lnTo>
                <a:lnTo>
                  <a:pt x="647078" y="1821769"/>
                </a:lnTo>
                <a:lnTo>
                  <a:pt x="648019" y="1821769"/>
                </a:lnTo>
                <a:lnTo>
                  <a:pt x="648019" y="1821001"/>
                </a:lnTo>
                <a:lnTo>
                  <a:pt x="648898" y="1821001"/>
                </a:lnTo>
                <a:lnTo>
                  <a:pt x="648898" y="1820234"/>
                </a:lnTo>
                <a:lnTo>
                  <a:pt x="649319" y="1820234"/>
                </a:lnTo>
                <a:lnTo>
                  <a:pt x="649319" y="1819466"/>
                </a:lnTo>
                <a:lnTo>
                  <a:pt x="651556" y="1819466"/>
                </a:lnTo>
                <a:lnTo>
                  <a:pt x="651556" y="1818699"/>
                </a:lnTo>
                <a:lnTo>
                  <a:pt x="652229" y="1818699"/>
                </a:lnTo>
                <a:lnTo>
                  <a:pt x="652229" y="1817931"/>
                </a:lnTo>
                <a:lnTo>
                  <a:pt x="652307" y="1817931"/>
                </a:lnTo>
                <a:lnTo>
                  <a:pt x="652307" y="1817164"/>
                </a:lnTo>
                <a:lnTo>
                  <a:pt x="652707" y="1817164"/>
                </a:lnTo>
                <a:lnTo>
                  <a:pt x="652707" y="1816396"/>
                </a:lnTo>
                <a:lnTo>
                  <a:pt x="652802" y="1816396"/>
                </a:lnTo>
                <a:lnTo>
                  <a:pt x="652802" y="1815629"/>
                </a:lnTo>
                <a:lnTo>
                  <a:pt x="653351" y="1815629"/>
                </a:lnTo>
                <a:lnTo>
                  <a:pt x="653351" y="1814861"/>
                </a:lnTo>
                <a:lnTo>
                  <a:pt x="653413" y="1814861"/>
                </a:lnTo>
                <a:lnTo>
                  <a:pt x="653413" y="1814094"/>
                </a:lnTo>
                <a:lnTo>
                  <a:pt x="653595" y="1814094"/>
                </a:lnTo>
                <a:lnTo>
                  <a:pt x="653595" y="1813326"/>
                </a:lnTo>
                <a:lnTo>
                  <a:pt x="654144" y="1813326"/>
                </a:lnTo>
                <a:lnTo>
                  <a:pt x="654144" y="1812559"/>
                </a:lnTo>
                <a:lnTo>
                  <a:pt x="654334" y="1812559"/>
                </a:lnTo>
                <a:lnTo>
                  <a:pt x="654334" y="1811791"/>
                </a:lnTo>
                <a:lnTo>
                  <a:pt x="654523" y="1811791"/>
                </a:lnTo>
                <a:lnTo>
                  <a:pt x="654523" y="1811024"/>
                </a:lnTo>
                <a:lnTo>
                  <a:pt x="654804" y="1811024"/>
                </a:lnTo>
                <a:lnTo>
                  <a:pt x="654804" y="1810256"/>
                </a:lnTo>
                <a:lnTo>
                  <a:pt x="654895" y="1810256"/>
                </a:lnTo>
                <a:lnTo>
                  <a:pt x="654895" y="1809489"/>
                </a:lnTo>
                <a:lnTo>
                  <a:pt x="655085" y="1809489"/>
                </a:lnTo>
                <a:lnTo>
                  <a:pt x="655085" y="1808722"/>
                </a:lnTo>
                <a:lnTo>
                  <a:pt x="655468" y="1808722"/>
                </a:lnTo>
                <a:lnTo>
                  <a:pt x="655468" y="1807954"/>
                </a:lnTo>
                <a:lnTo>
                  <a:pt x="655679" y="1807954"/>
                </a:lnTo>
                <a:lnTo>
                  <a:pt x="655679" y="1807187"/>
                </a:lnTo>
                <a:lnTo>
                  <a:pt x="655803" y="1807187"/>
                </a:lnTo>
                <a:lnTo>
                  <a:pt x="655803" y="1806419"/>
                </a:lnTo>
                <a:lnTo>
                  <a:pt x="656232" y="1806419"/>
                </a:lnTo>
                <a:lnTo>
                  <a:pt x="656232" y="1805652"/>
                </a:lnTo>
                <a:lnTo>
                  <a:pt x="656628" y="1805652"/>
                </a:lnTo>
                <a:lnTo>
                  <a:pt x="656628" y="1804884"/>
                </a:lnTo>
                <a:lnTo>
                  <a:pt x="657066" y="1804884"/>
                </a:lnTo>
                <a:lnTo>
                  <a:pt x="657066" y="1804117"/>
                </a:lnTo>
                <a:lnTo>
                  <a:pt x="657784" y="1804117"/>
                </a:lnTo>
                <a:lnTo>
                  <a:pt x="657784" y="1803349"/>
                </a:lnTo>
                <a:lnTo>
                  <a:pt x="657941" y="1803349"/>
                </a:lnTo>
                <a:lnTo>
                  <a:pt x="657941" y="1802582"/>
                </a:lnTo>
                <a:lnTo>
                  <a:pt x="658106" y="1802582"/>
                </a:lnTo>
                <a:lnTo>
                  <a:pt x="658106" y="1801814"/>
                </a:lnTo>
                <a:lnTo>
                  <a:pt x="658225" y="1801814"/>
                </a:lnTo>
                <a:lnTo>
                  <a:pt x="658225" y="1801047"/>
                </a:lnTo>
                <a:lnTo>
                  <a:pt x="658353" y="1801047"/>
                </a:lnTo>
                <a:lnTo>
                  <a:pt x="658353" y="1800279"/>
                </a:lnTo>
                <a:lnTo>
                  <a:pt x="658452" y="1800279"/>
                </a:lnTo>
                <a:lnTo>
                  <a:pt x="658452" y="1799512"/>
                </a:lnTo>
                <a:lnTo>
                  <a:pt x="658456" y="1799512"/>
                </a:lnTo>
                <a:lnTo>
                  <a:pt x="658456" y="1798744"/>
                </a:lnTo>
                <a:lnTo>
                  <a:pt x="659319" y="1798744"/>
                </a:lnTo>
                <a:lnTo>
                  <a:pt x="659319" y="1797977"/>
                </a:lnTo>
                <a:lnTo>
                  <a:pt x="659806" y="1797977"/>
                </a:lnTo>
                <a:lnTo>
                  <a:pt x="659806" y="1797209"/>
                </a:lnTo>
                <a:lnTo>
                  <a:pt x="659905" y="1797209"/>
                </a:lnTo>
                <a:lnTo>
                  <a:pt x="659905" y="1796442"/>
                </a:lnTo>
                <a:lnTo>
                  <a:pt x="660206" y="1796442"/>
                </a:lnTo>
                <a:lnTo>
                  <a:pt x="660206" y="1795674"/>
                </a:lnTo>
                <a:lnTo>
                  <a:pt x="660652" y="1795674"/>
                </a:lnTo>
                <a:lnTo>
                  <a:pt x="660652" y="1794907"/>
                </a:lnTo>
                <a:lnTo>
                  <a:pt x="661461" y="1794907"/>
                </a:lnTo>
                <a:lnTo>
                  <a:pt x="661461" y="1794144"/>
                </a:lnTo>
                <a:lnTo>
                  <a:pt x="661902" y="1794144"/>
                </a:lnTo>
                <a:lnTo>
                  <a:pt x="661902" y="1793372"/>
                </a:lnTo>
                <a:lnTo>
                  <a:pt x="662464" y="1793372"/>
                </a:lnTo>
                <a:lnTo>
                  <a:pt x="662464" y="1792604"/>
                </a:lnTo>
                <a:lnTo>
                  <a:pt x="662947" y="1792604"/>
                </a:lnTo>
                <a:lnTo>
                  <a:pt x="662947" y="1791841"/>
                </a:lnTo>
                <a:lnTo>
                  <a:pt x="663178" y="1791841"/>
                </a:lnTo>
                <a:lnTo>
                  <a:pt x="663178" y="1791074"/>
                </a:lnTo>
                <a:lnTo>
                  <a:pt x="663273" y="1791074"/>
                </a:lnTo>
                <a:lnTo>
                  <a:pt x="663273" y="1790306"/>
                </a:lnTo>
                <a:lnTo>
                  <a:pt x="663921" y="1790306"/>
                </a:lnTo>
                <a:lnTo>
                  <a:pt x="663921" y="1789539"/>
                </a:lnTo>
                <a:lnTo>
                  <a:pt x="664082" y="1789539"/>
                </a:lnTo>
                <a:lnTo>
                  <a:pt x="664082" y="1788771"/>
                </a:lnTo>
                <a:lnTo>
                  <a:pt x="664375" y="1788771"/>
                </a:lnTo>
                <a:lnTo>
                  <a:pt x="664375" y="1788004"/>
                </a:lnTo>
                <a:lnTo>
                  <a:pt x="664569" y="1788004"/>
                </a:lnTo>
                <a:lnTo>
                  <a:pt x="664569" y="1787236"/>
                </a:lnTo>
                <a:lnTo>
                  <a:pt x="664606" y="1787236"/>
                </a:lnTo>
                <a:lnTo>
                  <a:pt x="664606" y="1786469"/>
                </a:lnTo>
                <a:lnTo>
                  <a:pt x="664775" y="1786469"/>
                </a:lnTo>
                <a:lnTo>
                  <a:pt x="664775" y="1785701"/>
                </a:lnTo>
                <a:lnTo>
                  <a:pt x="665654" y="1785701"/>
                </a:lnTo>
                <a:lnTo>
                  <a:pt x="665654" y="1784934"/>
                </a:lnTo>
                <a:lnTo>
                  <a:pt x="667123" y="1784934"/>
                </a:lnTo>
                <a:lnTo>
                  <a:pt x="667123" y="1784166"/>
                </a:lnTo>
                <a:lnTo>
                  <a:pt x="667416" y="1784166"/>
                </a:lnTo>
                <a:lnTo>
                  <a:pt x="667416" y="1783399"/>
                </a:lnTo>
                <a:lnTo>
                  <a:pt x="667833" y="1783399"/>
                </a:lnTo>
                <a:lnTo>
                  <a:pt x="667833" y="1782631"/>
                </a:lnTo>
                <a:lnTo>
                  <a:pt x="667866" y="1782631"/>
                </a:lnTo>
                <a:lnTo>
                  <a:pt x="667866" y="1781864"/>
                </a:lnTo>
                <a:lnTo>
                  <a:pt x="668539" y="1781864"/>
                </a:lnTo>
                <a:lnTo>
                  <a:pt x="668539" y="1781096"/>
                </a:lnTo>
                <a:lnTo>
                  <a:pt x="668696" y="1781096"/>
                </a:lnTo>
                <a:lnTo>
                  <a:pt x="668696" y="1780329"/>
                </a:lnTo>
                <a:lnTo>
                  <a:pt x="668704" y="1780329"/>
                </a:lnTo>
                <a:lnTo>
                  <a:pt x="668704" y="1779561"/>
                </a:lnTo>
                <a:lnTo>
                  <a:pt x="668848" y="1779561"/>
                </a:lnTo>
                <a:lnTo>
                  <a:pt x="668848" y="1778794"/>
                </a:lnTo>
                <a:lnTo>
                  <a:pt x="669059" y="1778794"/>
                </a:lnTo>
                <a:lnTo>
                  <a:pt x="669059" y="1778026"/>
                </a:lnTo>
                <a:lnTo>
                  <a:pt x="669401" y="1778026"/>
                </a:lnTo>
                <a:lnTo>
                  <a:pt x="669401" y="1777259"/>
                </a:lnTo>
                <a:lnTo>
                  <a:pt x="669434" y="1777259"/>
                </a:lnTo>
                <a:lnTo>
                  <a:pt x="669434" y="1776491"/>
                </a:lnTo>
                <a:lnTo>
                  <a:pt x="669996" y="1776491"/>
                </a:lnTo>
                <a:lnTo>
                  <a:pt x="669996" y="1775724"/>
                </a:lnTo>
                <a:lnTo>
                  <a:pt x="670532" y="1775724"/>
                </a:lnTo>
                <a:lnTo>
                  <a:pt x="670532" y="1774957"/>
                </a:lnTo>
                <a:lnTo>
                  <a:pt x="671399" y="1774957"/>
                </a:lnTo>
                <a:lnTo>
                  <a:pt x="671399" y="1774189"/>
                </a:lnTo>
                <a:lnTo>
                  <a:pt x="671473" y="1774189"/>
                </a:lnTo>
                <a:lnTo>
                  <a:pt x="671473" y="1773422"/>
                </a:lnTo>
                <a:lnTo>
                  <a:pt x="671589" y="1773422"/>
                </a:lnTo>
                <a:lnTo>
                  <a:pt x="671589" y="1772654"/>
                </a:lnTo>
                <a:lnTo>
                  <a:pt x="672336" y="1772654"/>
                </a:lnTo>
                <a:lnTo>
                  <a:pt x="672336" y="1771887"/>
                </a:lnTo>
                <a:lnTo>
                  <a:pt x="672909" y="1771887"/>
                </a:lnTo>
                <a:lnTo>
                  <a:pt x="672909" y="1771119"/>
                </a:lnTo>
                <a:lnTo>
                  <a:pt x="673598" y="1771119"/>
                </a:lnTo>
                <a:lnTo>
                  <a:pt x="673598" y="1770352"/>
                </a:lnTo>
                <a:lnTo>
                  <a:pt x="673603" y="1770352"/>
                </a:lnTo>
                <a:lnTo>
                  <a:pt x="673603" y="1769584"/>
                </a:lnTo>
                <a:lnTo>
                  <a:pt x="673636" y="1769584"/>
                </a:lnTo>
                <a:lnTo>
                  <a:pt x="673636" y="1768817"/>
                </a:lnTo>
                <a:lnTo>
                  <a:pt x="673677" y="1768817"/>
                </a:lnTo>
                <a:lnTo>
                  <a:pt x="673677" y="1768049"/>
                </a:lnTo>
                <a:lnTo>
                  <a:pt x="673681" y="1768049"/>
                </a:lnTo>
                <a:lnTo>
                  <a:pt x="673681" y="1767282"/>
                </a:lnTo>
                <a:lnTo>
                  <a:pt x="675059" y="1767282"/>
                </a:lnTo>
                <a:lnTo>
                  <a:pt x="675059" y="1766514"/>
                </a:lnTo>
                <a:lnTo>
                  <a:pt x="675171" y="1766514"/>
                </a:lnTo>
                <a:lnTo>
                  <a:pt x="675171" y="1765747"/>
                </a:lnTo>
                <a:lnTo>
                  <a:pt x="675600" y="1765747"/>
                </a:lnTo>
                <a:lnTo>
                  <a:pt x="675600" y="1764979"/>
                </a:lnTo>
                <a:lnTo>
                  <a:pt x="675695" y="1764979"/>
                </a:lnTo>
                <a:lnTo>
                  <a:pt x="675695" y="1764212"/>
                </a:lnTo>
                <a:lnTo>
                  <a:pt x="675802" y="1764212"/>
                </a:lnTo>
                <a:lnTo>
                  <a:pt x="675802" y="1763444"/>
                </a:lnTo>
                <a:lnTo>
                  <a:pt x="675844" y="1763444"/>
                </a:lnTo>
                <a:lnTo>
                  <a:pt x="675844" y="1762677"/>
                </a:lnTo>
                <a:lnTo>
                  <a:pt x="676071" y="1762677"/>
                </a:lnTo>
                <a:lnTo>
                  <a:pt x="676071" y="1761913"/>
                </a:lnTo>
                <a:lnTo>
                  <a:pt x="676108" y="1761913"/>
                </a:lnTo>
                <a:lnTo>
                  <a:pt x="676108" y="1761146"/>
                </a:lnTo>
                <a:lnTo>
                  <a:pt x="676227" y="1761146"/>
                </a:lnTo>
                <a:lnTo>
                  <a:pt x="676227" y="1760378"/>
                </a:lnTo>
                <a:lnTo>
                  <a:pt x="676673" y="1760378"/>
                </a:lnTo>
                <a:lnTo>
                  <a:pt x="676673" y="1759611"/>
                </a:lnTo>
                <a:lnTo>
                  <a:pt x="676813" y="1759611"/>
                </a:lnTo>
                <a:lnTo>
                  <a:pt x="676813" y="1758844"/>
                </a:lnTo>
                <a:lnTo>
                  <a:pt x="677903" y="1758844"/>
                </a:lnTo>
                <a:lnTo>
                  <a:pt x="677903" y="1758076"/>
                </a:lnTo>
                <a:lnTo>
                  <a:pt x="678151" y="1758076"/>
                </a:lnTo>
                <a:lnTo>
                  <a:pt x="678151" y="1757309"/>
                </a:lnTo>
                <a:lnTo>
                  <a:pt x="678196" y="1757309"/>
                </a:lnTo>
                <a:lnTo>
                  <a:pt x="678196" y="1756541"/>
                </a:lnTo>
                <a:lnTo>
                  <a:pt x="678778" y="1756541"/>
                </a:lnTo>
                <a:lnTo>
                  <a:pt x="678778" y="1755774"/>
                </a:lnTo>
                <a:lnTo>
                  <a:pt x="679306" y="1755774"/>
                </a:lnTo>
                <a:lnTo>
                  <a:pt x="679306" y="1755006"/>
                </a:lnTo>
                <a:lnTo>
                  <a:pt x="679603" y="1755006"/>
                </a:lnTo>
                <a:lnTo>
                  <a:pt x="679603" y="1754239"/>
                </a:lnTo>
                <a:lnTo>
                  <a:pt x="680045" y="1754239"/>
                </a:lnTo>
                <a:lnTo>
                  <a:pt x="680045" y="1753471"/>
                </a:lnTo>
                <a:lnTo>
                  <a:pt x="680284" y="1753471"/>
                </a:lnTo>
                <a:lnTo>
                  <a:pt x="680284" y="1752704"/>
                </a:lnTo>
                <a:lnTo>
                  <a:pt x="680482" y="1752704"/>
                </a:lnTo>
                <a:lnTo>
                  <a:pt x="680482" y="1751936"/>
                </a:lnTo>
                <a:lnTo>
                  <a:pt x="680874" y="1751936"/>
                </a:lnTo>
                <a:lnTo>
                  <a:pt x="680874" y="1751169"/>
                </a:lnTo>
                <a:lnTo>
                  <a:pt x="681436" y="1751169"/>
                </a:lnTo>
                <a:lnTo>
                  <a:pt x="681436" y="1750401"/>
                </a:lnTo>
                <a:lnTo>
                  <a:pt x="681568" y="1750401"/>
                </a:lnTo>
                <a:lnTo>
                  <a:pt x="681568" y="1749634"/>
                </a:lnTo>
                <a:lnTo>
                  <a:pt x="681679" y="1749634"/>
                </a:lnTo>
                <a:lnTo>
                  <a:pt x="681679" y="1748866"/>
                </a:lnTo>
                <a:lnTo>
                  <a:pt x="681749" y="1748866"/>
                </a:lnTo>
                <a:lnTo>
                  <a:pt x="681749" y="1748099"/>
                </a:lnTo>
                <a:lnTo>
                  <a:pt x="682125" y="1748099"/>
                </a:lnTo>
                <a:lnTo>
                  <a:pt x="682125" y="1747331"/>
                </a:lnTo>
                <a:lnTo>
                  <a:pt x="682381" y="1747331"/>
                </a:lnTo>
                <a:lnTo>
                  <a:pt x="682381" y="1746564"/>
                </a:lnTo>
                <a:lnTo>
                  <a:pt x="682595" y="1746564"/>
                </a:lnTo>
                <a:lnTo>
                  <a:pt x="682595" y="1745796"/>
                </a:lnTo>
                <a:lnTo>
                  <a:pt x="682831" y="1745796"/>
                </a:lnTo>
                <a:lnTo>
                  <a:pt x="682831" y="1745029"/>
                </a:lnTo>
                <a:lnTo>
                  <a:pt x="683631" y="1745029"/>
                </a:lnTo>
                <a:lnTo>
                  <a:pt x="683631" y="1744261"/>
                </a:lnTo>
                <a:lnTo>
                  <a:pt x="684667" y="1744261"/>
                </a:lnTo>
                <a:lnTo>
                  <a:pt x="684667" y="1743494"/>
                </a:lnTo>
                <a:lnTo>
                  <a:pt x="684758" y="1743494"/>
                </a:lnTo>
                <a:lnTo>
                  <a:pt x="684758" y="1742726"/>
                </a:lnTo>
                <a:lnTo>
                  <a:pt x="685996" y="1742726"/>
                </a:lnTo>
                <a:lnTo>
                  <a:pt x="685996" y="1741959"/>
                </a:lnTo>
                <a:lnTo>
                  <a:pt x="686887" y="1741959"/>
                </a:lnTo>
                <a:lnTo>
                  <a:pt x="686887" y="1741191"/>
                </a:lnTo>
                <a:lnTo>
                  <a:pt x="686941" y="1741191"/>
                </a:lnTo>
                <a:lnTo>
                  <a:pt x="686941" y="1740424"/>
                </a:lnTo>
                <a:lnTo>
                  <a:pt x="686991" y="1740424"/>
                </a:lnTo>
                <a:lnTo>
                  <a:pt x="686991" y="1739657"/>
                </a:lnTo>
                <a:lnTo>
                  <a:pt x="687655" y="1739657"/>
                </a:lnTo>
                <a:lnTo>
                  <a:pt x="687655" y="1738889"/>
                </a:lnTo>
                <a:lnTo>
                  <a:pt x="687713" y="1738889"/>
                </a:lnTo>
                <a:lnTo>
                  <a:pt x="687713" y="1738122"/>
                </a:lnTo>
                <a:lnTo>
                  <a:pt x="688171" y="1738122"/>
                </a:lnTo>
                <a:lnTo>
                  <a:pt x="688171" y="1737354"/>
                </a:lnTo>
                <a:lnTo>
                  <a:pt x="688551" y="1737354"/>
                </a:lnTo>
                <a:lnTo>
                  <a:pt x="688551" y="1736587"/>
                </a:lnTo>
                <a:lnTo>
                  <a:pt x="688877" y="1736587"/>
                </a:lnTo>
                <a:lnTo>
                  <a:pt x="688877" y="1735819"/>
                </a:lnTo>
                <a:lnTo>
                  <a:pt x="688959" y="1735819"/>
                </a:lnTo>
                <a:lnTo>
                  <a:pt x="688959" y="1735052"/>
                </a:lnTo>
                <a:lnTo>
                  <a:pt x="689735" y="1735052"/>
                </a:lnTo>
                <a:lnTo>
                  <a:pt x="689735" y="1734284"/>
                </a:lnTo>
                <a:lnTo>
                  <a:pt x="689847" y="1734284"/>
                </a:lnTo>
                <a:lnTo>
                  <a:pt x="689847" y="1733517"/>
                </a:lnTo>
                <a:lnTo>
                  <a:pt x="690412" y="1733517"/>
                </a:lnTo>
                <a:lnTo>
                  <a:pt x="690412" y="1732749"/>
                </a:lnTo>
                <a:lnTo>
                  <a:pt x="690569" y="1732749"/>
                </a:lnTo>
                <a:lnTo>
                  <a:pt x="690569" y="1731982"/>
                </a:lnTo>
                <a:lnTo>
                  <a:pt x="690895" y="1731982"/>
                </a:lnTo>
                <a:lnTo>
                  <a:pt x="690895" y="1731214"/>
                </a:lnTo>
                <a:lnTo>
                  <a:pt x="691184" y="1731214"/>
                </a:lnTo>
                <a:lnTo>
                  <a:pt x="691184" y="1730447"/>
                </a:lnTo>
                <a:lnTo>
                  <a:pt x="691629" y="1730447"/>
                </a:lnTo>
                <a:lnTo>
                  <a:pt x="691629" y="1729679"/>
                </a:lnTo>
                <a:lnTo>
                  <a:pt x="692034" y="1729679"/>
                </a:lnTo>
                <a:lnTo>
                  <a:pt x="692034" y="1728912"/>
                </a:lnTo>
                <a:lnTo>
                  <a:pt x="692665" y="1728912"/>
                </a:lnTo>
                <a:lnTo>
                  <a:pt x="692665" y="1728144"/>
                </a:lnTo>
                <a:lnTo>
                  <a:pt x="692686" y="1728144"/>
                </a:lnTo>
                <a:lnTo>
                  <a:pt x="692686" y="1727377"/>
                </a:lnTo>
                <a:lnTo>
                  <a:pt x="692797" y="1727377"/>
                </a:lnTo>
                <a:lnTo>
                  <a:pt x="692797" y="1726613"/>
                </a:lnTo>
                <a:lnTo>
                  <a:pt x="692880" y="1726613"/>
                </a:lnTo>
                <a:lnTo>
                  <a:pt x="692880" y="1725846"/>
                </a:lnTo>
                <a:lnTo>
                  <a:pt x="693189" y="1725846"/>
                </a:lnTo>
                <a:lnTo>
                  <a:pt x="693189" y="1725079"/>
                </a:lnTo>
                <a:lnTo>
                  <a:pt x="693474" y="1725079"/>
                </a:lnTo>
                <a:lnTo>
                  <a:pt x="693474" y="1724311"/>
                </a:lnTo>
                <a:lnTo>
                  <a:pt x="693854" y="1724311"/>
                </a:lnTo>
                <a:lnTo>
                  <a:pt x="693854" y="1723544"/>
                </a:lnTo>
                <a:lnTo>
                  <a:pt x="694101" y="1723544"/>
                </a:lnTo>
                <a:lnTo>
                  <a:pt x="694101" y="1722776"/>
                </a:lnTo>
                <a:lnTo>
                  <a:pt x="694469" y="1722776"/>
                </a:lnTo>
                <a:lnTo>
                  <a:pt x="694469" y="1722009"/>
                </a:lnTo>
                <a:lnTo>
                  <a:pt x="694667" y="1722009"/>
                </a:lnTo>
                <a:lnTo>
                  <a:pt x="694667" y="1721241"/>
                </a:lnTo>
                <a:lnTo>
                  <a:pt x="695220" y="1721241"/>
                </a:lnTo>
                <a:lnTo>
                  <a:pt x="695220" y="1720474"/>
                </a:lnTo>
                <a:lnTo>
                  <a:pt x="695488" y="1720474"/>
                </a:lnTo>
                <a:lnTo>
                  <a:pt x="695488" y="1719706"/>
                </a:lnTo>
                <a:lnTo>
                  <a:pt x="695740" y="1719706"/>
                </a:lnTo>
                <a:lnTo>
                  <a:pt x="695740" y="1718939"/>
                </a:lnTo>
                <a:lnTo>
                  <a:pt x="695752" y="1718939"/>
                </a:lnTo>
                <a:lnTo>
                  <a:pt x="695752" y="1718171"/>
                </a:lnTo>
                <a:lnTo>
                  <a:pt x="695996" y="1718171"/>
                </a:lnTo>
                <a:lnTo>
                  <a:pt x="695996" y="1717404"/>
                </a:lnTo>
                <a:lnTo>
                  <a:pt x="697032" y="1717404"/>
                </a:lnTo>
                <a:lnTo>
                  <a:pt x="697032" y="1716636"/>
                </a:lnTo>
                <a:lnTo>
                  <a:pt x="697065" y="1716636"/>
                </a:lnTo>
                <a:lnTo>
                  <a:pt x="697065" y="1715869"/>
                </a:lnTo>
                <a:lnTo>
                  <a:pt x="697391" y="1715869"/>
                </a:lnTo>
                <a:lnTo>
                  <a:pt x="697391" y="1715101"/>
                </a:lnTo>
                <a:lnTo>
                  <a:pt x="697548" y="1715101"/>
                </a:lnTo>
                <a:lnTo>
                  <a:pt x="697548" y="1714334"/>
                </a:lnTo>
                <a:lnTo>
                  <a:pt x="698249" y="1714334"/>
                </a:lnTo>
                <a:lnTo>
                  <a:pt x="698249" y="1713566"/>
                </a:lnTo>
                <a:lnTo>
                  <a:pt x="698348" y="1713566"/>
                </a:lnTo>
                <a:lnTo>
                  <a:pt x="698348" y="1712799"/>
                </a:lnTo>
                <a:lnTo>
                  <a:pt x="698501" y="1712799"/>
                </a:lnTo>
                <a:lnTo>
                  <a:pt x="698501" y="1712031"/>
                </a:lnTo>
                <a:lnTo>
                  <a:pt x="698513" y="1712031"/>
                </a:lnTo>
                <a:lnTo>
                  <a:pt x="698513" y="1711264"/>
                </a:lnTo>
                <a:lnTo>
                  <a:pt x="698691" y="1711264"/>
                </a:lnTo>
                <a:lnTo>
                  <a:pt x="698691" y="1710496"/>
                </a:lnTo>
                <a:lnTo>
                  <a:pt x="699153" y="1710496"/>
                </a:lnTo>
                <a:lnTo>
                  <a:pt x="699153" y="1709729"/>
                </a:lnTo>
                <a:lnTo>
                  <a:pt x="699590" y="1709729"/>
                </a:lnTo>
                <a:lnTo>
                  <a:pt x="699590" y="1708962"/>
                </a:lnTo>
                <a:lnTo>
                  <a:pt x="699912" y="1708962"/>
                </a:lnTo>
                <a:lnTo>
                  <a:pt x="699912" y="1708194"/>
                </a:lnTo>
                <a:lnTo>
                  <a:pt x="700333" y="1708194"/>
                </a:lnTo>
                <a:lnTo>
                  <a:pt x="700333" y="1707426"/>
                </a:lnTo>
                <a:lnTo>
                  <a:pt x="700420" y="1707426"/>
                </a:lnTo>
                <a:lnTo>
                  <a:pt x="700420" y="1706659"/>
                </a:lnTo>
                <a:lnTo>
                  <a:pt x="700676" y="1706659"/>
                </a:lnTo>
                <a:lnTo>
                  <a:pt x="700676" y="1705892"/>
                </a:lnTo>
                <a:lnTo>
                  <a:pt x="700680" y="1705892"/>
                </a:lnTo>
                <a:lnTo>
                  <a:pt x="700680" y="1705124"/>
                </a:lnTo>
                <a:lnTo>
                  <a:pt x="700874" y="1705124"/>
                </a:lnTo>
                <a:lnTo>
                  <a:pt x="700874" y="1704357"/>
                </a:lnTo>
                <a:lnTo>
                  <a:pt x="701340" y="1704357"/>
                </a:lnTo>
                <a:lnTo>
                  <a:pt x="701340" y="1703589"/>
                </a:lnTo>
                <a:lnTo>
                  <a:pt x="701542" y="1703589"/>
                </a:lnTo>
                <a:lnTo>
                  <a:pt x="701542" y="1702822"/>
                </a:lnTo>
                <a:lnTo>
                  <a:pt x="701637" y="1702822"/>
                </a:lnTo>
                <a:lnTo>
                  <a:pt x="701637" y="1702054"/>
                </a:lnTo>
                <a:lnTo>
                  <a:pt x="701877" y="1702054"/>
                </a:lnTo>
                <a:lnTo>
                  <a:pt x="701877" y="1701287"/>
                </a:lnTo>
                <a:lnTo>
                  <a:pt x="702219" y="1701287"/>
                </a:lnTo>
                <a:lnTo>
                  <a:pt x="702219" y="1700519"/>
                </a:lnTo>
                <a:lnTo>
                  <a:pt x="702628" y="1700519"/>
                </a:lnTo>
                <a:lnTo>
                  <a:pt x="702628" y="1699752"/>
                </a:lnTo>
                <a:lnTo>
                  <a:pt x="702929" y="1699752"/>
                </a:lnTo>
                <a:lnTo>
                  <a:pt x="702929" y="1698984"/>
                </a:lnTo>
                <a:lnTo>
                  <a:pt x="703152" y="1698984"/>
                </a:lnTo>
                <a:lnTo>
                  <a:pt x="703152" y="1698217"/>
                </a:lnTo>
                <a:lnTo>
                  <a:pt x="703420" y="1698217"/>
                </a:lnTo>
                <a:lnTo>
                  <a:pt x="703420" y="1697449"/>
                </a:lnTo>
                <a:lnTo>
                  <a:pt x="703812" y="1697449"/>
                </a:lnTo>
                <a:lnTo>
                  <a:pt x="703812" y="1696686"/>
                </a:lnTo>
                <a:lnTo>
                  <a:pt x="704336" y="1696686"/>
                </a:lnTo>
                <a:lnTo>
                  <a:pt x="704336" y="1695918"/>
                </a:lnTo>
                <a:lnTo>
                  <a:pt x="704609" y="1695918"/>
                </a:lnTo>
                <a:lnTo>
                  <a:pt x="704609" y="1695151"/>
                </a:lnTo>
                <a:lnTo>
                  <a:pt x="704654" y="1695151"/>
                </a:lnTo>
                <a:lnTo>
                  <a:pt x="704654" y="1694379"/>
                </a:lnTo>
                <a:lnTo>
                  <a:pt x="704931" y="1694379"/>
                </a:lnTo>
                <a:lnTo>
                  <a:pt x="704931" y="1693612"/>
                </a:lnTo>
                <a:lnTo>
                  <a:pt x="705690" y="1693612"/>
                </a:lnTo>
                <a:lnTo>
                  <a:pt x="705690" y="1692849"/>
                </a:lnTo>
                <a:lnTo>
                  <a:pt x="705888" y="1692849"/>
                </a:lnTo>
                <a:lnTo>
                  <a:pt x="705888" y="1692081"/>
                </a:lnTo>
                <a:lnTo>
                  <a:pt x="706326" y="1692081"/>
                </a:lnTo>
                <a:lnTo>
                  <a:pt x="706326" y="1691314"/>
                </a:lnTo>
                <a:lnTo>
                  <a:pt x="706565" y="1691314"/>
                </a:lnTo>
                <a:lnTo>
                  <a:pt x="706565" y="1690546"/>
                </a:lnTo>
                <a:lnTo>
                  <a:pt x="706771" y="1690546"/>
                </a:lnTo>
                <a:lnTo>
                  <a:pt x="706771" y="1689779"/>
                </a:lnTo>
                <a:lnTo>
                  <a:pt x="707205" y="1689779"/>
                </a:lnTo>
                <a:lnTo>
                  <a:pt x="707205" y="1689011"/>
                </a:lnTo>
                <a:lnTo>
                  <a:pt x="707399" y="1689011"/>
                </a:lnTo>
                <a:lnTo>
                  <a:pt x="707399" y="1688244"/>
                </a:lnTo>
                <a:lnTo>
                  <a:pt x="707952" y="1688244"/>
                </a:lnTo>
                <a:lnTo>
                  <a:pt x="707952" y="1687476"/>
                </a:lnTo>
                <a:lnTo>
                  <a:pt x="707997" y="1687476"/>
                </a:lnTo>
                <a:lnTo>
                  <a:pt x="707997" y="1686709"/>
                </a:lnTo>
                <a:lnTo>
                  <a:pt x="708179" y="1686709"/>
                </a:lnTo>
                <a:lnTo>
                  <a:pt x="708179" y="1685941"/>
                </a:lnTo>
                <a:lnTo>
                  <a:pt x="708538" y="1685941"/>
                </a:lnTo>
                <a:lnTo>
                  <a:pt x="708538" y="1685174"/>
                </a:lnTo>
                <a:lnTo>
                  <a:pt x="708620" y="1685174"/>
                </a:lnTo>
                <a:lnTo>
                  <a:pt x="708620" y="1684406"/>
                </a:lnTo>
                <a:lnTo>
                  <a:pt x="708703" y="1684406"/>
                </a:lnTo>
                <a:lnTo>
                  <a:pt x="708703" y="1683639"/>
                </a:lnTo>
                <a:lnTo>
                  <a:pt x="708752" y="1683639"/>
                </a:lnTo>
                <a:lnTo>
                  <a:pt x="708752" y="1682871"/>
                </a:lnTo>
                <a:lnTo>
                  <a:pt x="708880" y="1682871"/>
                </a:lnTo>
                <a:lnTo>
                  <a:pt x="708880" y="1682104"/>
                </a:lnTo>
                <a:lnTo>
                  <a:pt x="709008" y="1682104"/>
                </a:lnTo>
                <a:lnTo>
                  <a:pt x="709008" y="1681336"/>
                </a:lnTo>
                <a:lnTo>
                  <a:pt x="709314" y="1681336"/>
                </a:lnTo>
                <a:lnTo>
                  <a:pt x="709314" y="1680569"/>
                </a:lnTo>
                <a:lnTo>
                  <a:pt x="709400" y="1680569"/>
                </a:lnTo>
                <a:lnTo>
                  <a:pt x="709400" y="1679801"/>
                </a:lnTo>
                <a:lnTo>
                  <a:pt x="709763" y="1679801"/>
                </a:lnTo>
                <a:lnTo>
                  <a:pt x="709763" y="1679034"/>
                </a:lnTo>
                <a:lnTo>
                  <a:pt x="709817" y="1679034"/>
                </a:lnTo>
                <a:lnTo>
                  <a:pt x="709817" y="1678266"/>
                </a:lnTo>
                <a:lnTo>
                  <a:pt x="710510" y="1678266"/>
                </a:lnTo>
                <a:lnTo>
                  <a:pt x="710510" y="1677499"/>
                </a:lnTo>
                <a:lnTo>
                  <a:pt x="710663" y="1677499"/>
                </a:lnTo>
                <a:lnTo>
                  <a:pt x="710663" y="1676731"/>
                </a:lnTo>
                <a:lnTo>
                  <a:pt x="710775" y="1676731"/>
                </a:lnTo>
                <a:lnTo>
                  <a:pt x="710775" y="1675964"/>
                </a:lnTo>
                <a:lnTo>
                  <a:pt x="711361" y="1675964"/>
                </a:lnTo>
                <a:lnTo>
                  <a:pt x="711361" y="1675197"/>
                </a:lnTo>
                <a:lnTo>
                  <a:pt x="711555" y="1675197"/>
                </a:lnTo>
                <a:lnTo>
                  <a:pt x="711555" y="1674429"/>
                </a:lnTo>
                <a:lnTo>
                  <a:pt x="711782" y="1674429"/>
                </a:lnTo>
                <a:lnTo>
                  <a:pt x="711782" y="1673662"/>
                </a:lnTo>
                <a:lnTo>
                  <a:pt x="712417" y="1673662"/>
                </a:lnTo>
                <a:lnTo>
                  <a:pt x="712417" y="1672894"/>
                </a:lnTo>
                <a:lnTo>
                  <a:pt x="712925" y="1672894"/>
                </a:lnTo>
                <a:lnTo>
                  <a:pt x="712925" y="1672127"/>
                </a:lnTo>
                <a:lnTo>
                  <a:pt x="712991" y="1672127"/>
                </a:lnTo>
                <a:lnTo>
                  <a:pt x="712991" y="1671359"/>
                </a:lnTo>
                <a:lnTo>
                  <a:pt x="713271" y="1671359"/>
                </a:lnTo>
                <a:lnTo>
                  <a:pt x="713271" y="1670592"/>
                </a:lnTo>
                <a:lnTo>
                  <a:pt x="713280" y="1670592"/>
                </a:lnTo>
                <a:lnTo>
                  <a:pt x="713280" y="1669824"/>
                </a:lnTo>
                <a:lnTo>
                  <a:pt x="713515" y="1669824"/>
                </a:lnTo>
                <a:lnTo>
                  <a:pt x="713515" y="1669057"/>
                </a:lnTo>
                <a:lnTo>
                  <a:pt x="713606" y="1669057"/>
                </a:lnTo>
                <a:lnTo>
                  <a:pt x="713606" y="1668289"/>
                </a:lnTo>
                <a:lnTo>
                  <a:pt x="714117" y="1668289"/>
                </a:lnTo>
                <a:lnTo>
                  <a:pt x="714117" y="1667522"/>
                </a:lnTo>
                <a:lnTo>
                  <a:pt x="714299" y="1667522"/>
                </a:lnTo>
                <a:lnTo>
                  <a:pt x="714299" y="1666754"/>
                </a:lnTo>
                <a:lnTo>
                  <a:pt x="714514" y="1666754"/>
                </a:lnTo>
                <a:lnTo>
                  <a:pt x="714514" y="1665987"/>
                </a:lnTo>
                <a:lnTo>
                  <a:pt x="715058" y="1665987"/>
                </a:lnTo>
                <a:lnTo>
                  <a:pt x="715058" y="1665219"/>
                </a:lnTo>
                <a:lnTo>
                  <a:pt x="715467" y="1665219"/>
                </a:lnTo>
                <a:lnTo>
                  <a:pt x="715467" y="1664452"/>
                </a:lnTo>
                <a:lnTo>
                  <a:pt x="715475" y="1664452"/>
                </a:lnTo>
                <a:lnTo>
                  <a:pt x="715475" y="1663684"/>
                </a:lnTo>
                <a:lnTo>
                  <a:pt x="715876" y="1663684"/>
                </a:lnTo>
                <a:lnTo>
                  <a:pt x="715876" y="1662921"/>
                </a:lnTo>
                <a:lnTo>
                  <a:pt x="716408" y="1662921"/>
                </a:lnTo>
                <a:lnTo>
                  <a:pt x="716408" y="1662153"/>
                </a:lnTo>
                <a:lnTo>
                  <a:pt x="716664" y="1662153"/>
                </a:lnTo>
                <a:lnTo>
                  <a:pt x="716664" y="1661386"/>
                </a:lnTo>
                <a:lnTo>
                  <a:pt x="716680" y="1661386"/>
                </a:lnTo>
                <a:lnTo>
                  <a:pt x="716680" y="1660619"/>
                </a:lnTo>
                <a:lnTo>
                  <a:pt x="716713" y="1660619"/>
                </a:lnTo>
                <a:lnTo>
                  <a:pt x="716713" y="1659851"/>
                </a:lnTo>
                <a:lnTo>
                  <a:pt x="716924" y="1659851"/>
                </a:lnTo>
                <a:lnTo>
                  <a:pt x="716924" y="1659084"/>
                </a:lnTo>
                <a:lnTo>
                  <a:pt x="717365" y="1659084"/>
                </a:lnTo>
                <a:lnTo>
                  <a:pt x="717365" y="1658316"/>
                </a:lnTo>
                <a:lnTo>
                  <a:pt x="717609" y="1658316"/>
                </a:lnTo>
                <a:lnTo>
                  <a:pt x="717609" y="1657549"/>
                </a:lnTo>
                <a:lnTo>
                  <a:pt x="717729" y="1657549"/>
                </a:lnTo>
                <a:lnTo>
                  <a:pt x="717729" y="1656781"/>
                </a:lnTo>
                <a:lnTo>
                  <a:pt x="719190" y="1656781"/>
                </a:lnTo>
                <a:lnTo>
                  <a:pt x="719190" y="1656014"/>
                </a:lnTo>
                <a:lnTo>
                  <a:pt x="719223" y="1656014"/>
                </a:lnTo>
                <a:lnTo>
                  <a:pt x="719223" y="1655246"/>
                </a:lnTo>
                <a:lnTo>
                  <a:pt x="719598" y="1655246"/>
                </a:lnTo>
                <a:lnTo>
                  <a:pt x="719598" y="1654479"/>
                </a:lnTo>
                <a:lnTo>
                  <a:pt x="719854" y="1654479"/>
                </a:lnTo>
                <a:lnTo>
                  <a:pt x="719854" y="1653711"/>
                </a:lnTo>
                <a:lnTo>
                  <a:pt x="720263" y="1653711"/>
                </a:lnTo>
                <a:lnTo>
                  <a:pt x="720263" y="1652944"/>
                </a:lnTo>
                <a:lnTo>
                  <a:pt x="721501" y="1652944"/>
                </a:lnTo>
                <a:lnTo>
                  <a:pt x="721501" y="1652176"/>
                </a:lnTo>
                <a:lnTo>
                  <a:pt x="721575" y="1652176"/>
                </a:lnTo>
                <a:lnTo>
                  <a:pt x="721575" y="1651409"/>
                </a:lnTo>
                <a:lnTo>
                  <a:pt x="721847" y="1651409"/>
                </a:lnTo>
                <a:lnTo>
                  <a:pt x="721847" y="1650641"/>
                </a:lnTo>
                <a:lnTo>
                  <a:pt x="722066" y="1650641"/>
                </a:lnTo>
                <a:lnTo>
                  <a:pt x="722066" y="1649874"/>
                </a:lnTo>
                <a:lnTo>
                  <a:pt x="722149" y="1649874"/>
                </a:lnTo>
                <a:lnTo>
                  <a:pt x="722149" y="1649106"/>
                </a:lnTo>
                <a:lnTo>
                  <a:pt x="722215" y="1649106"/>
                </a:lnTo>
                <a:lnTo>
                  <a:pt x="722215" y="1648339"/>
                </a:lnTo>
                <a:lnTo>
                  <a:pt x="722693" y="1648339"/>
                </a:lnTo>
                <a:lnTo>
                  <a:pt x="722693" y="1647571"/>
                </a:lnTo>
                <a:lnTo>
                  <a:pt x="723193" y="1647571"/>
                </a:lnTo>
                <a:lnTo>
                  <a:pt x="723193" y="1646804"/>
                </a:lnTo>
                <a:lnTo>
                  <a:pt x="723626" y="1646804"/>
                </a:lnTo>
                <a:lnTo>
                  <a:pt x="723626" y="1646036"/>
                </a:lnTo>
                <a:lnTo>
                  <a:pt x="724183" y="1646036"/>
                </a:lnTo>
                <a:lnTo>
                  <a:pt x="724183" y="1645269"/>
                </a:lnTo>
                <a:lnTo>
                  <a:pt x="724567" y="1645269"/>
                </a:lnTo>
                <a:lnTo>
                  <a:pt x="724567" y="1644501"/>
                </a:lnTo>
                <a:lnTo>
                  <a:pt x="724612" y="1644501"/>
                </a:lnTo>
                <a:lnTo>
                  <a:pt x="724612" y="1643734"/>
                </a:lnTo>
                <a:lnTo>
                  <a:pt x="725578" y="1643734"/>
                </a:lnTo>
                <a:lnTo>
                  <a:pt x="725578" y="1642966"/>
                </a:lnTo>
                <a:lnTo>
                  <a:pt x="725685" y="1642966"/>
                </a:lnTo>
                <a:lnTo>
                  <a:pt x="725685" y="1642199"/>
                </a:lnTo>
                <a:lnTo>
                  <a:pt x="725731" y="1642199"/>
                </a:lnTo>
                <a:lnTo>
                  <a:pt x="725731" y="1641432"/>
                </a:lnTo>
                <a:lnTo>
                  <a:pt x="726589" y="1641432"/>
                </a:lnTo>
                <a:lnTo>
                  <a:pt x="726589" y="1640664"/>
                </a:lnTo>
                <a:lnTo>
                  <a:pt x="727361" y="1640664"/>
                </a:lnTo>
                <a:lnTo>
                  <a:pt x="727361" y="1639897"/>
                </a:lnTo>
                <a:lnTo>
                  <a:pt x="727765" y="1639897"/>
                </a:lnTo>
                <a:lnTo>
                  <a:pt x="727765" y="1639129"/>
                </a:lnTo>
                <a:lnTo>
                  <a:pt x="728137" y="1639129"/>
                </a:lnTo>
                <a:lnTo>
                  <a:pt x="728137" y="1638362"/>
                </a:lnTo>
                <a:lnTo>
                  <a:pt x="728455" y="1638362"/>
                </a:lnTo>
                <a:lnTo>
                  <a:pt x="728455" y="1637594"/>
                </a:lnTo>
                <a:lnTo>
                  <a:pt x="729136" y="1637594"/>
                </a:lnTo>
                <a:lnTo>
                  <a:pt x="729136" y="1636827"/>
                </a:lnTo>
                <a:lnTo>
                  <a:pt x="729317" y="1636827"/>
                </a:lnTo>
                <a:lnTo>
                  <a:pt x="729317" y="1636059"/>
                </a:lnTo>
                <a:lnTo>
                  <a:pt x="729321" y="1636059"/>
                </a:lnTo>
                <a:lnTo>
                  <a:pt x="729321" y="1635292"/>
                </a:lnTo>
                <a:lnTo>
                  <a:pt x="729668" y="1635292"/>
                </a:lnTo>
                <a:lnTo>
                  <a:pt x="729668" y="1634524"/>
                </a:lnTo>
                <a:lnTo>
                  <a:pt x="729957" y="1634524"/>
                </a:lnTo>
                <a:lnTo>
                  <a:pt x="729957" y="1633757"/>
                </a:lnTo>
                <a:lnTo>
                  <a:pt x="731063" y="1633757"/>
                </a:lnTo>
                <a:lnTo>
                  <a:pt x="731063" y="1632989"/>
                </a:lnTo>
                <a:lnTo>
                  <a:pt x="731154" y="1632989"/>
                </a:lnTo>
                <a:lnTo>
                  <a:pt x="731154" y="1632222"/>
                </a:lnTo>
                <a:lnTo>
                  <a:pt x="731344" y="1632222"/>
                </a:lnTo>
                <a:lnTo>
                  <a:pt x="731344" y="1631454"/>
                </a:lnTo>
                <a:lnTo>
                  <a:pt x="731496" y="1631454"/>
                </a:lnTo>
                <a:lnTo>
                  <a:pt x="731496" y="1630687"/>
                </a:lnTo>
                <a:lnTo>
                  <a:pt x="731595" y="1630687"/>
                </a:lnTo>
                <a:lnTo>
                  <a:pt x="731595" y="1629919"/>
                </a:lnTo>
                <a:lnTo>
                  <a:pt x="731793" y="1629919"/>
                </a:lnTo>
                <a:lnTo>
                  <a:pt x="731793" y="1629156"/>
                </a:lnTo>
                <a:lnTo>
                  <a:pt x="732198" y="1629156"/>
                </a:lnTo>
                <a:lnTo>
                  <a:pt x="732198" y="1628389"/>
                </a:lnTo>
                <a:lnTo>
                  <a:pt x="732252" y="1628389"/>
                </a:lnTo>
                <a:lnTo>
                  <a:pt x="732252" y="1627621"/>
                </a:lnTo>
                <a:lnTo>
                  <a:pt x="732553" y="1627621"/>
                </a:lnTo>
                <a:lnTo>
                  <a:pt x="732553" y="1626854"/>
                </a:lnTo>
                <a:lnTo>
                  <a:pt x="732730" y="1626854"/>
                </a:lnTo>
                <a:lnTo>
                  <a:pt x="732730" y="1626086"/>
                </a:lnTo>
                <a:lnTo>
                  <a:pt x="732883" y="1626086"/>
                </a:lnTo>
                <a:lnTo>
                  <a:pt x="732883" y="1625319"/>
                </a:lnTo>
                <a:lnTo>
                  <a:pt x="733184" y="1625319"/>
                </a:lnTo>
                <a:lnTo>
                  <a:pt x="733184" y="1624551"/>
                </a:lnTo>
                <a:lnTo>
                  <a:pt x="733944" y="1624551"/>
                </a:lnTo>
                <a:lnTo>
                  <a:pt x="733944" y="1623784"/>
                </a:lnTo>
                <a:lnTo>
                  <a:pt x="733960" y="1623784"/>
                </a:lnTo>
                <a:lnTo>
                  <a:pt x="733960" y="1623016"/>
                </a:lnTo>
                <a:lnTo>
                  <a:pt x="734055" y="1623016"/>
                </a:lnTo>
                <a:lnTo>
                  <a:pt x="734055" y="1622249"/>
                </a:lnTo>
                <a:lnTo>
                  <a:pt x="734715" y="1622249"/>
                </a:lnTo>
                <a:lnTo>
                  <a:pt x="734715" y="1621481"/>
                </a:lnTo>
                <a:lnTo>
                  <a:pt x="735805" y="1621481"/>
                </a:lnTo>
                <a:lnTo>
                  <a:pt x="735805" y="1620714"/>
                </a:lnTo>
                <a:lnTo>
                  <a:pt x="735896" y="1620714"/>
                </a:lnTo>
                <a:lnTo>
                  <a:pt x="735896" y="1619946"/>
                </a:lnTo>
                <a:lnTo>
                  <a:pt x="736106" y="1619946"/>
                </a:lnTo>
                <a:lnTo>
                  <a:pt x="736106" y="1619179"/>
                </a:lnTo>
                <a:lnTo>
                  <a:pt x="736445" y="1619179"/>
                </a:lnTo>
                <a:lnTo>
                  <a:pt x="736445" y="1618411"/>
                </a:lnTo>
                <a:lnTo>
                  <a:pt x="736977" y="1618411"/>
                </a:lnTo>
                <a:lnTo>
                  <a:pt x="736977" y="1617644"/>
                </a:lnTo>
                <a:lnTo>
                  <a:pt x="737035" y="1617644"/>
                </a:lnTo>
                <a:lnTo>
                  <a:pt x="737035" y="1616876"/>
                </a:lnTo>
                <a:lnTo>
                  <a:pt x="737179" y="1616876"/>
                </a:lnTo>
                <a:lnTo>
                  <a:pt x="737179" y="1616109"/>
                </a:lnTo>
                <a:lnTo>
                  <a:pt x="738306" y="1616109"/>
                </a:lnTo>
                <a:lnTo>
                  <a:pt x="738306" y="1615341"/>
                </a:lnTo>
                <a:lnTo>
                  <a:pt x="738450" y="1615341"/>
                </a:lnTo>
                <a:lnTo>
                  <a:pt x="738450" y="1614574"/>
                </a:lnTo>
                <a:lnTo>
                  <a:pt x="738896" y="1614574"/>
                </a:lnTo>
                <a:lnTo>
                  <a:pt x="738896" y="1613806"/>
                </a:lnTo>
                <a:lnTo>
                  <a:pt x="739007" y="1613806"/>
                </a:lnTo>
                <a:lnTo>
                  <a:pt x="739007" y="1613039"/>
                </a:lnTo>
                <a:lnTo>
                  <a:pt x="739391" y="1613039"/>
                </a:lnTo>
                <a:lnTo>
                  <a:pt x="739391" y="1612271"/>
                </a:lnTo>
                <a:lnTo>
                  <a:pt x="739420" y="1612271"/>
                </a:lnTo>
                <a:lnTo>
                  <a:pt x="739420" y="1611504"/>
                </a:lnTo>
                <a:lnTo>
                  <a:pt x="740085" y="1611504"/>
                </a:lnTo>
                <a:lnTo>
                  <a:pt x="740085" y="1610737"/>
                </a:lnTo>
                <a:lnTo>
                  <a:pt x="740448" y="1610737"/>
                </a:lnTo>
                <a:lnTo>
                  <a:pt x="740448" y="1609969"/>
                </a:lnTo>
                <a:lnTo>
                  <a:pt x="740539" y="1609969"/>
                </a:lnTo>
                <a:lnTo>
                  <a:pt x="740539" y="1609202"/>
                </a:lnTo>
                <a:lnTo>
                  <a:pt x="740543" y="1609202"/>
                </a:lnTo>
                <a:lnTo>
                  <a:pt x="740543" y="1608434"/>
                </a:lnTo>
                <a:lnTo>
                  <a:pt x="740679" y="1608434"/>
                </a:lnTo>
                <a:lnTo>
                  <a:pt x="740679" y="1607667"/>
                </a:lnTo>
                <a:lnTo>
                  <a:pt x="740848" y="1607667"/>
                </a:lnTo>
                <a:lnTo>
                  <a:pt x="740848" y="1606899"/>
                </a:lnTo>
                <a:lnTo>
                  <a:pt x="740873" y="1606899"/>
                </a:lnTo>
                <a:lnTo>
                  <a:pt x="740873" y="1606132"/>
                </a:lnTo>
                <a:lnTo>
                  <a:pt x="741005" y="1606132"/>
                </a:lnTo>
                <a:lnTo>
                  <a:pt x="741005" y="1605364"/>
                </a:lnTo>
                <a:lnTo>
                  <a:pt x="741248" y="1605364"/>
                </a:lnTo>
                <a:lnTo>
                  <a:pt x="741248" y="1604597"/>
                </a:lnTo>
                <a:lnTo>
                  <a:pt x="741525" y="1604597"/>
                </a:lnTo>
                <a:lnTo>
                  <a:pt x="741525" y="1603829"/>
                </a:lnTo>
                <a:lnTo>
                  <a:pt x="741661" y="1603829"/>
                </a:lnTo>
                <a:lnTo>
                  <a:pt x="741661" y="1603062"/>
                </a:lnTo>
                <a:lnTo>
                  <a:pt x="742140" y="1603062"/>
                </a:lnTo>
                <a:lnTo>
                  <a:pt x="742140" y="1602294"/>
                </a:lnTo>
                <a:lnTo>
                  <a:pt x="742540" y="1602294"/>
                </a:lnTo>
                <a:lnTo>
                  <a:pt x="742540" y="1601527"/>
                </a:lnTo>
                <a:lnTo>
                  <a:pt x="743890" y="1601527"/>
                </a:lnTo>
                <a:lnTo>
                  <a:pt x="743890" y="1600759"/>
                </a:lnTo>
                <a:lnTo>
                  <a:pt x="743894" y="1600759"/>
                </a:lnTo>
                <a:lnTo>
                  <a:pt x="743894" y="1599992"/>
                </a:lnTo>
                <a:lnTo>
                  <a:pt x="744005" y="1599992"/>
                </a:lnTo>
                <a:lnTo>
                  <a:pt x="744005" y="1599224"/>
                </a:lnTo>
                <a:lnTo>
                  <a:pt x="744121" y="1599224"/>
                </a:lnTo>
                <a:lnTo>
                  <a:pt x="744121" y="1598461"/>
                </a:lnTo>
                <a:lnTo>
                  <a:pt x="744129" y="1598461"/>
                </a:lnTo>
                <a:lnTo>
                  <a:pt x="744129" y="1597693"/>
                </a:lnTo>
                <a:lnTo>
                  <a:pt x="744789" y="1597693"/>
                </a:lnTo>
                <a:lnTo>
                  <a:pt x="744789" y="1596926"/>
                </a:lnTo>
                <a:lnTo>
                  <a:pt x="744798" y="1596926"/>
                </a:lnTo>
                <a:lnTo>
                  <a:pt x="744798" y="1596159"/>
                </a:lnTo>
                <a:lnTo>
                  <a:pt x="745359" y="1596159"/>
                </a:lnTo>
                <a:lnTo>
                  <a:pt x="745359" y="1595387"/>
                </a:lnTo>
                <a:lnTo>
                  <a:pt x="745784" y="1595387"/>
                </a:lnTo>
                <a:lnTo>
                  <a:pt x="745784" y="1594624"/>
                </a:lnTo>
                <a:lnTo>
                  <a:pt x="746122" y="1594624"/>
                </a:lnTo>
                <a:lnTo>
                  <a:pt x="746122" y="1593856"/>
                </a:lnTo>
                <a:lnTo>
                  <a:pt x="746543" y="1593856"/>
                </a:lnTo>
                <a:lnTo>
                  <a:pt x="746543" y="1593089"/>
                </a:lnTo>
                <a:lnTo>
                  <a:pt x="746841" y="1593089"/>
                </a:lnTo>
                <a:lnTo>
                  <a:pt x="746841" y="1592321"/>
                </a:lnTo>
                <a:lnTo>
                  <a:pt x="746944" y="1592321"/>
                </a:lnTo>
                <a:lnTo>
                  <a:pt x="746944" y="1591554"/>
                </a:lnTo>
                <a:lnTo>
                  <a:pt x="747394" y="1591554"/>
                </a:lnTo>
                <a:lnTo>
                  <a:pt x="747394" y="1590786"/>
                </a:lnTo>
                <a:lnTo>
                  <a:pt x="747427" y="1590786"/>
                </a:lnTo>
                <a:lnTo>
                  <a:pt x="747427" y="1590019"/>
                </a:lnTo>
                <a:lnTo>
                  <a:pt x="747505" y="1590019"/>
                </a:lnTo>
                <a:lnTo>
                  <a:pt x="747505" y="1589251"/>
                </a:lnTo>
                <a:lnTo>
                  <a:pt x="747608" y="1589251"/>
                </a:lnTo>
                <a:lnTo>
                  <a:pt x="747608" y="1588484"/>
                </a:lnTo>
                <a:lnTo>
                  <a:pt x="748103" y="1588484"/>
                </a:lnTo>
                <a:lnTo>
                  <a:pt x="748103" y="1587716"/>
                </a:lnTo>
                <a:lnTo>
                  <a:pt x="748615" y="1587716"/>
                </a:lnTo>
                <a:lnTo>
                  <a:pt x="748615" y="1586949"/>
                </a:lnTo>
                <a:lnTo>
                  <a:pt x="748830" y="1586949"/>
                </a:lnTo>
                <a:lnTo>
                  <a:pt x="748830" y="1586181"/>
                </a:lnTo>
                <a:lnTo>
                  <a:pt x="750068" y="1586181"/>
                </a:lnTo>
                <a:lnTo>
                  <a:pt x="750068" y="1585414"/>
                </a:lnTo>
                <a:lnTo>
                  <a:pt x="750699" y="1585414"/>
                </a:lnTo>
                <a:lnTo>
                  <a:pt x="750699" y="1584646"/>
                </a:lnTo>
                <a:lnTo>
                  <a:pt x="750848" y="1584646"/>
                </a:lnTo>
                <a:lnTo>
                  <a:pt x="750848" y="1583879"/>
                </a:lnTo>
                <a:lnTo>
                  <a:pt x="750951" y="1583879"/>
                </a:lnTo>
                <a:lnTo>
                  <a:pt x="750951" y="1583111"/>
                </a:lnTo>
                <a:lnTo>
                  <a:pt x="752548" y="1583111"/>
                </a:lnTo>
                <a:lnTo>
                  <a:pt x="752548" y="1582344"/>
                </a:lnTo>
                <a:lnTo>
                  <a:pt x="752664" y="1582344"/>
                </a:lnTo>
                <a:lnTo>
                  <a:pt x="752664" y="1581576"/>
                </a:lnTo>
                <a:lnTo>
                  <a:pt x="752895" y="1581576"/>
                </a:lnTo>
                <a:lnTo>
                  <a:pt x="752895" y="1580809"/>
                </a:lnTo>
                <a:lnTo>
                  <a:pt x="752986" y="1580809"/>
                </a:lnTo>
                <a:lnTo>
                  <a:pt x="752986" y="1580041"/>
                </a:lnTo>
                <a:lnTo>
                  <a:pt x="753019" y="1580041"/>
                </a:lnTo>
                <a:lnTo>
                  <a:pt x="753019" y="1579274"/>
                </a:lnTo>
                <a:lnTo>
                  <a:pt x="753497" y="1579274"/>
                </a:lnTo>
                <a:lnTo>
                  <a:pt x="753497" y="1578506"/>
                </a:lnTo>
                <a:lnTo>
                  <a:pt x="753683" y="1578506"/>
                </a:lnTo>
                <a:lnTo>
                  <a:pt x="753683" y="1577739"/>
                </a:lnTo>
                <a:lnTo>
                  <a:pt x="753782" y="1577739"/>
                </a:lnTo>
                <a:lnTo>
                  <a:pt x="753782" y="1576972"/>
                </a:lnTo>
                <a:lnTo>
                  <a:pt x="754092" y="1576972"/>
                </a:lnTo>
                <a:lnTo>
                  <a:pt x="754092" y="1576204"/>
                </a:lnTo>
                <a:lnTo>
                  <a:pt x="755078" y="1576204"/>
                </a:lnTo>
                <a:lnTo>
                  <a:pt x="755078" y="1575437"/>
                </a:lnTo>
                <a:lnTo>
                  <a:pt x="755284" y="1575437"/>
                </a:lnTo>
                <a:lnTo>
                  <a:pt x="755284" y="1574669"/>
                </a:lnTo>
                <a:lnTo>
                  <a:pt x="755524" y="1574669"/>
                </a:lnTo>
                <a:lnTo>
                  <a:pt x="755524" y="1573902"/>
                </a:lnTo>
                <a:lnTo>
                  <a:pt x="755532" y="1573902"/>
                </a:lnTo>
                <a:lnTo>
                  <a:pt x="755532" y="1573134"/>
                </a:lnTo>
                <a:lnTo>
                  <a:pt x="755586" y="1573134"/>
                </a:lnTo>
                <a:lnTo>
                  <a:pt x="755586" y="1572367"/>
                </a:lnTo>
                <a:lnTo>
                  <a:pt x="755813" y="1572367"/>
                </a:lnTo>
                <a:lnTo>
                  <a:pt x="755813" y="1571599"/>
                </a:lnTo>
                <a:lnTo>
                  <a:pt x="756522" y="1571599"/>
                </a:lnTo>
                <a:lnTo>
                  <a:pt x="756522" y="1570832"/>
                </a:lnTo>
                <a:lnTo>
                  <a:pt x="756601" y="1570832"/>
                </a:lnTo>
                <a:lnTo>
                  <a:pt x="756601" y="1570064"/>
                </a:lnTo>
                <a:lnTo>
                  <a:pt x="757505" y="1570064"/>
                </a:lnTo>
                <a:lnTo>
                  <a:pt x="757505" y="1569297"/>
                </a:lnTo>
                <a:lnTo>
                  <a:pt x="757806" y="1569297"/>
                </a:lnTo>
                <a:lnTo>
                  <a:pt x="757806" y="1568529"/>
                </a:lnTo>
                <a:lnTo>
                  <a:pt x="757930" y="1568529"/>
                </a:lnTo>
                <a:lnTo>
                  <a:pt x="757930" y="1567762"/>
                </a:lnTo>
                <a:lnTo>
                  <a:pt x="758611" y="1567762"/>
                </a:lnTo>
                <a:lnTo>
                  <a:pt x="758611" y="1566994"/>
                </a:lnTo>
                <a:lnTo>
                  <a:pt x="758792" y="1566994"/>
                </a:lnTo>
                <a:lnTo>
                  <a:pt x="758792" y="1566227"/>
                </a:lnTo>
                <a:lnTo>
                  <a:pt x="759028" y="1566227"/>
                </a:lnTo>
                <a:lnTo>
                  <a:pt x="759028" y="1565459"/>
                </a:lnTo>
                <a:lnTo>
                  <a:pt x="759762" y="1565459"/>
                </a:lnTo>
                <a:lnTo>
                  <a:pt x="759762" y="1564692"/>
                </a:lnTo>
                <a:lnTo>
                  <a:pt x="760096" y="1564692"/>
                </a:lnTo>
                <a:lnTo>
                  <a:pt x="760096" y="1563928"/>
                </a:lnTo>
                <a:lnTo>
                  <a:pt x="760179" y="1563928"/>
                </a:lnTo>
                <a:lnTo>
                  <a:pt x="760179" y="1563161"/>
                </a:lnTo>
                <a:lnTo>
                  <a:pt x="760253" y="1563161"/>
                </a:lnTo>
                <a:lnTo>
                  <a:pt x="760253" y="1562393"/>
                </a:lnTo>
                <a:lnTo>
                  <a:pt x="760336" y="1562393"/>
                </a:lnTo>
                <a:lnTo>
                  <a:pt x="760336" y="1561626"/>
                </a:lnTo>
                <a:lnTo>
                  <a:pt x="761215" y="1561626"/>
                </a:lnTo>
                <a:lnTo>
                  <a:pt x="761215" y="1560859"/>
                </a:lnTo>
                <a:lnTo>
                  <a:pt x="761533" y="1560859"/>
                </a:lnTo>
                <a:lnTo>
                  <a:pt x="761533" y="1560091"/>
                </a:lnTo>
                <a:lnTo>
                  <a:pt x="762424" y="1560091"/>
                </a:lnTo>
                <a:lnTo>
                  <a:pt x="762424" y="1559324"/>
                </a:lnTo>
                <a:lnTo>
                  <a:pt x="762564" y="1559324"/>
                </a:lnTo>
                <a:lnTo>
                  <a:pt x="762564" y="1558556"/>
                </a:lnTo>
                <a:lnTo>
                  <a:pt x="763468" y="1558556"/>
                </a:lnTo>
                <a:lnTo>
                  <a:pt x="763468" y="1557789"/>
                </a:lnTo>
                <a:lnTo>
                  <a:pt x="763819" y="1557789"/>
                </a:lnTo>
                <a:lnTo>
                  <a:pt x="763819" y="1557021"/>
                </a:lnTo>
                <a:lnTo>
                  <a:pt x="764636" y="1557021"/>
                </a:lnTo>
                <a:lnTo>
                  <a:pt x="764636" y="1556254"/>
                </a:lnTo>
                <a:lnTo>
                  <a:pt x="764665" y="1556254"/>
                </a:lnTo>
                <a:lnTo>
                  <a:pt x="764665" y="1555486"/>
                </a:lnTo>
                <a:lnTo>
                  <a:pt x="764880" y="1555486"/>
                </a:lnTo>
                <a:lnTo>
                  <a:pt x="764880" y="1554719"/>
                </a:lnTo>
                <a:lnTo>
                  <a:pt x="764946" y="1554719"/>
                </a:lnTo>
                <a:lnTo>
                  <a:pt x="764946" y="1553951"/>
                </a:lnTo>
                <a:lnTo>
                  <a:pt x="765350" y="1553951"/>
                </a:lnTo>
                <a:lnTo>
                  <a:pt x="765350" y="1553184"/>
                </a:lnTo>
                <a:lnTo>
                  <a:pt x="765784" y="1553184"/>
                </a:lnTo>
                <a:lnTo>
                  <a:pt x="765784" y="1552416"/>
                </a:lnTo>
                <a:lnTo>
                  <a:pt x="767236" y="1552416"/>
                </a:lnTo>
                <a:lnTo>
                  <a:pt x="767236" y="1551649"/>
                </a:lnTo>
                <a:lnTo>
                  <a:pt x="767616" y="1551649"/>
                </a:lnTo>
                <a:lnTo>
                  <a:pt x="767616" y="1550881"/>
                </a:lnTo>
                <a:lnTo>
                  <a:pt x="767930" y="1550881"/>
                </a:lnTo>
                <a:lnTo>
                  <a:pt x="767930" y="1550114"/>
                </a:lnTo>
                <a:lnTo>
                  <a:pt x="770039" y="1550114"/>
                </a:lnTo>
                <a:lnTo>
                  <a:pt x="770039" y="1549346"/>
                </a:lnTo>
                <a:lnTo>
                  <a:pt x="770076" y="1549346"/>
                </a:lnTo>
                <a:lnTo>
                  <a:pt x="770076" y="1548579"/>
                </a:lnTo>
                <a:lnTo>
                  <a:pt x="770241" y="1548579"/>
                </a:lnTo>
                <a:lnTo>
                  <a:pt x="770241" y="1547811"/>
                </a:lnTo>
                <a:lnTo>
                  <a:pt x="771045" y="1547811"/>
                </a:lnTo>
                <a:lnTo>
                  <a:pt x="771045" y="1547044"/>
                </a:lnTo>
                <a:lnTo>
                  <a:pt x="771949" y="1547044"/>
                </a:lnTo>
                <a:lnTo>
                  <a:pt x="771949" y="1546276"/>
                </a:lnTo>
                <a:lnTo>
                  <a:pt x="772337" y="1546276"/>
                </a:lnTo>
                <a:lnTo>
                  <a:pt x="772337" y="1545509"/>
                </a:lnTo>
                <a:lnTo>
                  <a:pt x="772614" y="1545509"/>
                </a:lnTo>
                <a:lnTo>
                  <a:pt x="772614" y="1544741"/>
                </a:lnTo>
                <a:lnTo>
                  <a:pt x="772783" y="1544741"/>
                </a:lnTo>
                <a:lnTo>
                  <a:pt x="772783" y="1543974"/>
                </a:lnTo>
                <a:lnTo>
                  <a:pt x="772878" y="1543974"/>
                </a:lnTo>
                <a:lnTo>
                  <a:pt x="772878" y="1543206"/>
                </a:lnTo>
                <a:lnTo>
                  <a:pt x="772911" y="1543206"/>
                </a:lnTo>
                <a:lnTo>
                  <a:pt x="772911" y="1542439"/>
                </a:lnTo>
                <a:lnTo>
                  <a:pt x="773208" y="1542439"/>
                </a:lnTo>
                <a:lnTo>
                  <a:pt x="773208" y="1541672"/>
                </a:lnTo>
                <a:lnTo>
                  <a:pt x="773897" y="1541672"/>
                </a:lnTo>
                <a:lnTo>
                  <a:pt x="773897" y="1540904"/>
                </a:lnTo>
                <a:lnTo>
                  <a:pt x="774145" y="1540904"/>
                </a:lnTo>
                <a:lnTo>
                  <a:pt x="774145" y="1540137"/>
                </a:lnTo>
                <a:lnTo>
                  <a:pt x="774240" y="1540137"/>
                </a:lnTo>
                <a:lnTo>
                  <a:pt x="774240" y="1539369"/>
                </a:lnTo>
                <a:lnTo>
                  <a:pt x="774648" y="1539369"/>
                </a:lnTo>
                <a:lnTo>
                  <a:pt x="774648" y="1538602"/>
                </a:lnTo>
                <a:lnTo>
                  <a:pt x="775474" y="1538602"/>
                </a:lnTo>
                <a:lnTo>
                  <a:pt x="775474" y="1537834"/>
                </a:lnTo>
                <a:lnTo>
                  <a:pt x="775503" y="1537834"/>
                </a:lnTo>
                <a:lnTo>
                  <a:pt x="775503" y="1537067"/>
                </a:lnTo>
                <a:lnTo>
                  <a:pt x="775618" y="1537067"/>
                </a:lnTo>
                <a:lnTo>
                  <a:pt x="775618" y="1536299"/>
                </a:lnTo>
                <a:lnTo>
                  <a:pt x="775684" y="1536299"/>
                </a:lnTo>
                <a:lnTo>
                  <a:pt x="775684" y="1535532"/>
                </a:lnTo>
                <a:lnTo>
                  <a:pt x="776460" y="1535532"/>
                </a:lnTo>
                <a:lnTo>
                  <a:pt x="776460" y="1534764"/>
                </a:lnTo>
                <a:lnTo>
                  <a:pt x="777215" y="1534764"/>
                </a:lnTo>
                <a:lnTo>
                  <a:pt x="777215" y="1533997"/>
                </a:lnTo>
                <a:lnTo>
                  <a:pt x="777389" y="1533997"/>
                </a:lnTo>
                <a:lnTo>
                  <a:pt x="777389" y="1533233"/>
                </a:lnTo>
                <a:lnTo>
                  <a:pt x="778127" y="1533233"/>
                </a:lnTo>
                <a:lnTo>
                  <a:pt x="778127" y="1532462"/>
                </a:lnTo>
                <a:lnTo>
                  <a:pt x="778693" y="1532462"/>
                </a:lnTo>
                <a:lnTo>
                  <a:pt x="778693" y="1531694"/>
                </a:lnTo>
                <a:lnTo>
                  <a:pt x="778945" y="1531694"/>
                </a:lnTo>
                <a:lnTo>
                  <a:pt x="778945" y="1530927"/>
                </a:lnTo>
                <a:lnTo>
                  <a:pt x="779139" y="1530927"/>
                </a:lnTo>
                <a:lnTo>
                  <a:pt x="779139" y="1530164"/>
                </a:lnTo>
                <a:lnTo>
                  <a:pt x="779634" y="1530164"/>
                </a:lnTo>
                <a:lnTo>
                  <a:pt x="779634" y="1529396"/>
                </a:lnTo>
                <a:lnTo>
                  <a:pt x="780216" y="1529396"/>
                </a:lnTo>
                <a:lnTo>
                  <a:pt x="780216" y="1528628"/>
                </a:lnTo>
                <a:lnTo>
                  <a:pt x="780579" y="1528628"/>
                </a:lnTo>
                <a:lnTo>
                  <a:pt x="780579" y="1527861"/>
                </a:lnTo>
                <a:lnTo>
                  <a:pt x="781322" y="1527861"/>
                </a:lnTo>
                <a:lnTo>
                  <a:pt x="781322" y="1527094"/>
                </a:lnTo>
                <a:lnTo>
                  <a:pt x="781478" y="1527094"/>
                </a:lnTo>
                <a:lnTo>
                  <a:pt x="781478" y="1526326"/>
                </a:lnTo>
                <a:lnTo>
                  <a:pt x="783864" y="1526326"/>
                </a:lnTo>
                <a:lnTo>
                  <a:pt x="783864" y="1525559"/>
                </a:lnTo>
                <a:lnTo>
                  <a:pt x="784066" y="1525559"/>
                </a:lnTo>
                <a:lnTo>
                  <a:pt x="784066" y="1524791"/>
                </a:lnTo>
                <a:lnTo>
                  <a:pt x="784834" y="1524791"/>
                </a:lnTo>
                <a:lnTo>
                  <a:pt x="784834" y="1524024"/>
                </a:lnTo>
                <a:lnTo>
                  <a:pt x="785808" y="1524024"/>
                </a:lnTo>
                <a:lnTo>
                  <a:pt x="785808" y="1523256"/>
                </a:lnTo>
                <a:lnTo>
                  <a:pt x="785861" y="1523256"/>
                </a:lnTo>
                <a:lnTo>
                  <a:pt x="785861" y="1522489"/>
                </a:lnTo>
                <a:lnTo>
                  <a:pt x="786159" y="1522489"/>
                </a:lnTo>
                <a:lnTo>
                  <a:pt x="786159" y="1521721"/>
                </a:lnTo>
                <a:lnTo>
                  <a:pt x="786373" y="1521721"/>
                </a:lnTo>
                <a:lnTo>
                  <a:pt x="786373" y="1520954"/>
                </a:lnTo>
                <a:lnTo>
                  <a:pt x="787277" y="1520954"/>
                </a:lnTo>
                <a:lnTo>
                  <a:pt x="787277" y="1520186"/>
                </a:lnTo>
                <a:lnTo>
                  <a:pt x="787570" y="1520186"/>
                </a:lnTo>
                <a:lnTo>
                  <a:pt x="787570" y="1519419"/>
                </a:lnTo>
                <a:lnTo>
                  <a:pt x="787863" y="1519419"/>
                </a:lnTo>
                <a:lnTo>
                  <a:pt x="787863" y="1518651"/>
                </a:lnTo>
                <a:lnTo>
                  <a:pt x="788160" y="1518651"/>
                </a:lnTo>
                <a:lnTo>
                  <a:pt x="788160" y="1517884"/>
                </a:lnTo>
                <a:lnTo>
                  <a:pt x="788247" y="1517884"/>
                </a:lnTo>
                <a:lnTo>
                  <a:pt x="788247" y="1517116"/>
                </a:lnTo>
                <a:lnTo>
                  <a:pt x="788577" y="1517116"/>
                </a:lnTo>
                <a:lnTo>
                  <a:pt x="788577" y="1516349"/>
                </a:lnTo>
                <a:lnTo>
                  <a:pt x="788606" y="1516349"/>
                </a:lnTo>
                <a:lnTo>
                  <a:pt x="788606" y="1515581"/>
                </a:lnTo>
                <a:lnTo>
                  <a:pt x="788750" y="1515581"/>
                </a:lnTo>
                <a:lnTo>
                  <a:pt x="788750" y="1514814"/>
                </a:lnTo>
                <a:lnTo>
                  <a:pt x="788907" y="1514814"/>
                </a:lnTo>
                <a:lnTo>
                  <a:pt x="788907" y="1514046"/>
                </a:lnTo>
                <a:lnTo>
                  <a:pt x="789332" y="1514046"/>
                </a:lnTo>
                <a:lnTo>
                  <a:pt x="789332" y="1513279"/>
                </a:lnTo>
                <a:lnTo>
                  <a:pt x="789452" y="1513279"/>
                </a:lnTo>
                <a:lnTo>
                  <a:pt x="789452" y="1512511"/>
                </a:lnTo>
                <a:lnTo>
                  <a:pt x="789634" y="1512511"/>
                </a:lnTo>
                <a:lnTo>
                  <a:pt x="789634" y="1511744"/>
                </a:lnTo>
                <a:lnTo>
                  <a:pt x="789699" y="1511744"/>
                </a:lnTo>
                <a:lnTo>
                  <a:pt x="789699" y="1510977"/>
                </a:lnTo>
                <a:lnTo>
                  <a:pt x="790244" y="1510977"/>
                </a:lnTo>
                <a:lnTo>
                  <a:pt x="790244" y="1510209"/>
                </a:lnTo>
                <a:lnTo>
                  <a:pt x="790442" y="1510209"/>
                </a:lnTo>
                <a:lnTo>
                  <a:pt x="790442" y="1509441"/>
                </a:lnTo>
                <a:lnTo>
                  <a:pt x="790636" y="1509441"/>
                </a:lnTo>
                <a:lnTo>
                  <a:pt x="790636" y="1508674"/>
                </a:lnTo>
                <a:lnTo>
                  <a:pt x="790958" y="1508674"/>
                </a:lnTo>
                <a:lnTo>
                  <a:pt x="790958" y="1507907"/>
                </a:lnTo>
                <a:lnTo>
                  <a:pt x="791590" y="1507907"/>
                </a:lnTo>
                <a:lnTo>
                  <a:pt x="791590" y="1507139"/>
                </a:lnTo>
                <a:lnTo>
                  <a:pt x="791973" y="1507139"/>
                </a:lnTo>
                <a:lnTo>
                  <a:pt x="791973" y="1506372"/>
                </a:lnTo>
                <a:lnTo>
                  <a:pt x="792386" y="1506372"/>
                </a:lnTo>
                <a:lnTo>
                  <a:pt x="792386" y="1505604"/>
                </a:lnTo>
                <a:lnTo>
                  <a:pt x="792403" y="1505604"/>
                </a:lnTo>
                <a:lnTo>
                  <a:pt x="792403" y="1504837"/>
                </a:lnTo>
                <a:lnTo>
                  <a:pt x="792584" y="1504837"/>
                </a:lnTo>
                <a:lnTo>
                  <a:pt x="792584" y="1504069"/>
                </a:lnTo>
                <a:lnTo>
                  <a:pt x="793129" y="1504069"/>
                </a:lnTo>
                <a:lnTo>
                  <a:pt x="793129" y="1503302"/>
                </a:lnTo>
                <a:lnTo>
                  <a:pt x="793682" y="1503302"/>
                </a:lnTo>
                <a:lnTo>
                  <a:pt x="793682" y="1502534"/>
                </a:lnTo>
                <a:lnTo>
                  <a:pt x="794342" y="1502534"/>
                </a:lnTo>
                <a:lnTo>
                  <a:pt x="794342" y="1501767"/>
                </a:lnTo>
                <a:lnTo>
                  <a:pt x="794747" y="1501767"/>
                </a:lnTo>
                <a:lnTo>
                  <a:pt x="794747" y="1500999"/>
                </a:lnTo>
                <a:lnTo>
                  <a:pt x="795531" y="1500999"/>
                </a:lnTo>
                <a:lnTo>
                  <a:pt x="795531" y="1500236"/>
                </a:lnTo>
                <a:lnTo>
                  <a:pt x="795589" y="1500236"/>
                </a:lnTo>
                <a:lnTo>
                  <a:pt x="795589" y="1499468"/>
                </a:lnTo>
                <a:lnTo>
                  <a:pt x="796179" y="1499468"/>
                </a:lnTo>
                <a:lnTo>
                  <a:pt x="796179" y="1498701"/>
                </a:lnTo>
                <a:lnTo>
                  <a:pt x="796266" y="1498701"/>
                </a:lnTo>
                <a:lnTo>
                  <a:pt x="796266" y="1497933"/>
                </a:lnTo>
                <a:lnTo>
                  <a:pt x="796418" y="1497933"/>
                </a:lnTo>
                <a:lnTo>
                  <a:pt x="796418" y="1497166"/>
                </a:lnTo>
                <a:lnTo>
                  <a:pt x="796501" y="1497166"/>
                </a:lnTo>
                <a:lnTo>
                  <a:pt x="796501" y="1496399"/>
                </a:lnTo>
                <a:lnTo>
                  <a:pt x="796691" y="1496399"/>
                </a:lnTo>
                <a:lnTo>
                  <a:pt x="796691" y="1495631"/>
                </a:lnTo>
                <a:lnTo>
                  <a:pt x="796711" y="1495631"/>
                </a:lnTo>
                <a:lnTo>
                  <a:pt x="796711" y="1494864"/>
                </a:lnTo>
                <a:lnTo>
                  <a:pt x="797029" y="1494864"/>
                </a:lnTo>
                <a:lnTo>
                  <a:pt x="797029" y="1494096"/>
                </a:lnTo>
                <a:lnTo>
                  <a:pt x="797376" y="1494096"/>
                </a:lnTo>
                <a:lnTo>
                  <a:pt x="797376" y="1493329"/>
                </a:lnTo>
                <a:lnTo>
                  <a:pt x="797409" y="1493329"/>
                </a:lnTo>
                <a:lnTo>
                  <a:pt x="797409" y="1492561"/>
                </a:lnTo>
                <a:lnTo>
                  <a:pt x="797755" y="1492561"/>
                </a:lnTo>
                <a:lnTo>
                  <a:pt x="797755" y="1491794"/>
                </a:lnTo>
                <a:lnTo>
                  <a:pt x="798498" y="1491794"/>
                </a:lnTo>
                <a:lnTo>
                  <a:pt x="798498" y="1491026"/>
                </a:lnTo>
                <a:lnTo>
                  <a:pt x="799002" y="1491026"/>
                </a:lnTo>
                <a:lnTo>
                  <a:pt x="799002" y="1490259"/>
                </a:lnTo>
                <a:lnTo>
                  <a:pt x="799093" y="1490259"/>
                </a:lnTo>
                <a:lnTo>
                  <a:pt x="799093" y="1489491"/>
                </a:lnTo>
                <a:lnTo>
                  <a:pt x="799658" y="1489491"/>
                </a:lnTo>
                <a:lnTo>
                  <a:pt x="799658" y="1488724"/>
                </a:lnTo>
                <a:lnTo>
                  <a:pt x="799939" y="1488724"/>
                </a:lnTo>
                <a:lnTo>
                  <a:pt x="799939" y="1487956"/>
                </a:lnTo>
                <a:lnTo>
                  <a:pt x="800042" y="1487956"/>
                </a:lnTo>
                <a:lnTo>
                  <a:pt x="800042" y="1487189"/>
                </a:lnTo>
                <a:lnTo>
                  <a:pt x="800232" y="1487189"/>
                </a:lnTo>
                <a:lnTo>
                  <a:pt x="800232" y="1486421"/>
                </a:lnTo>
                <a:lnTo>
                  <a:pt x="800322" y="1486421"/>
                </a:lnTo>
                <a:lnTo>
                  <a:pt x="800322" y="1485654"/>
                </a:lnTo>
                <a:lnTo>
                  <a:pt x="800393" y="1485654"/>
                </a:lnTo>
                <a:lnTo>
                  <a:pt x="800393" y="1484886"/>
                </a:lnTo>
                <a:lnTo>
                  <a:pt x="800917" y="1484886"/>
                </a:lnTo>
                <a:lnTo>
                  <a:pt x="800917" y="1484119"/>
                </a:lnTo>
                <a:lnTo>
                  <a:pt x="801206" y="1484119"/>
                </a:lnTo>
                <a:lnTo>
                  <a:pt x="801206" y="1483351"/>
                </a:lnTo>
                <a:lnTo>
                  <a:pt x="801746" y="1483351"/>
                </a:lnTo>
                <a:lnTo>
                  <a:pt x="801746" y="1482584"/>
                </a:lnTo>
                <a:lnTo>
                  <a:pt x="802217" y="1482584"/>
                </a:lnTo>
                <a:lnTo>
                  <a:pt x="802217" y="1481816"/>
                </a:lnTo>
                <a:lnTo>
                  <a:pt x="802419" y="1481816"/>
                </a:lnTo>
                <a:lnTo>
                  <a:pt x="802419" y="1481049"/>
                </a:lnTo>
                <a:lnTo>
                  <a:pt x="802774" y="1481049"/>
                </a:lnTo>
                <a:lnTo>
                  <a:pt x="802774" y="1480281"/>
                </a:lnTo>
                <a:lnTo>
                  <a:pt x="803434" y="1480281"/>
                </a:lnTo>
                <a:lnTo>
                  <a:pt x="803434" y="1479514"/>
                </a:lnTo>
                <a:lnTo>
                  <a:pt x="803562" y="1479514"/>
                </a:lnTo>
                <a:lnTo>
                  <a:pt x="803562" y="1478746"/>
                </a:lnTo>
                <a:lnTo>
                  <a:pt x="804664" y="1478746"/>
                </a:lnTo>
                <a:lnTo>
                  <a:pt x="804664" y="1477979"/>
                </a:lnTo>
                <a:lnTo>
                  <a:pt x="805225" y="1477979"/>
                </a:lnTo>
                <a:lnTo>
                  <a:pt x="805225" y="1477212"/>
                </a:lnTo>
                <a:lnTo>
                  <a:pt x="805275" y="1477212"/>
                </a:lnTo>
                <a:lnTo>
                  <a:pt x="805275" y="1476444"/>
                </a:lnTo>
                <a:lnTo>
                  <a:pt x="805749" y="1476444"/>
                </a:lnTo>
                <a:lnTo>
                  <a:pt x="805749" y="1475677"/>
                </a:lnTo>
                <a:lnTo>
                  <a:pt x="805848" y="1475677"/>
                </a:lnTo>
                <a:lnTo>
                  <a:pt x="805848" y="1474909"/>
                </a:lnTo>
                <a:lnTo>
                  <a:pt x="806026" y="1474909"/>
                </a:lnTo>
                <a:lnTo>
                  <a:pt x="806026" y="1474142"/>
                </a:lnTo>
                <a:lnTo>
                  <a:pt x="806170" y="1474142"/>
                </a:lnTo>
                <a:lnTo>
                  <a:pt x="806170" y="1473374"/>
                </a:lnTo>
                <a:lnTo>
                  <a:pt x="806715" y="1473374"/>
                </a:lnTo>
                <a:lnTo>
                  <a:pt x="806715" y="1472607"/>
                </a:lnTo>
                <a:lnTo>
                  <a:pt x="807115" y="1472607"/>
                </a:lnTo>
                <a:lnTo>
                  <a:pt x="807115" y="1471839"/>
                </a:lnTo>
                <a:lnTo>
                  <a:pt x="807937" y="1471839"/>
                </a:lnTo>
                <a:lnTo>
                  <a:pt x="807937" y="1471072"/>
                </a:lnTo>
                <a:lnTo>
                  <a:pt x="807953" y="1471072"/>
                </a:lnTo>
                <a:lnTo>
                  <a:pt x="807953" y="1470304"/>
                </a:lnTo>
                <a:lnTo>
                  <a:pt x="808663" y="1470304"/>
                </a:lnTo>
                <a:lnTo>
                  <a:pt x="808663" y="1469537"/>
                </a:lnTo>
                <a:lnTo>
                  <a:pt x="809645" y="1469537"/>
                </a:lnTo>
                <a:lnTo>
                  <a:pt x="809645" y="1468769"/>
                </a:lnTo>
                <a:lnTo>
                  <a:pt x="810405" y="1468769"/>
                </a:lnTo>
                <a:lnTo>
                  <a:pt x="810405" y="1468002"/>
                </a:lnTo>
                <a:lnTo>
                  <a:pt x="810731" y="1468002"/>
                </a:lnTo>
                <a:lnTo>
                  <a:pt x="810731" y="1467234"/>
                </a:lnTo>
                <a:lnTo>
                  <a:pt x="811115" y="1467234"/>
                </a:lnTo>
                <a:lnTo>
                  <a:pt x="811115" y="1466467"/>
                </a:lnTo>
                <a:lnTo>
                  <a:pt x="811210" y="1466467"/>
                </a:lnTo>
                <a:lnTo>
                  <a:pt x="811210" y="1465699"/>
                </a:lnTo>
                <a:lnTo>
                  <a:pt x="811321" y="1465699"/>
                </a:lnTo>
                <a:lnTo>
                  <a:pt x="811321" y="1464936"/>
                </a:lnTo>
                <a:lnTo>
                  <a:pt x="812002" y="1464936"/>
                </a:lnTo>
                <a:lnTo>
                  <a:pt x="812002" y="1464168"/>
                </a:lnTo>
                <a:lnTo>
                  <a:pt x="812196" y="1464168"/>
                </a:lnTo>
                <a:lnTo>
                  <a:pt x="812196" y="1463401"/>
                </a:lnTo>
                <a:lnTo>
                  <a:pt x="812860" y="1463401"/>
                </a:lnTo>
                <a:lnTo>
                  <a:pt x="812860" y="1462634"/>
                </a:lnTo>
                <a:lnTo>
                  <a:pt x="812922" y="1462634"/>
                </a:lnTo>
                <a:lnTo>
                  <a:pt x="812922" y="1461866"/>
                </a:lnTo>
                <a:lnTo>
                  <a:pt x="813397" y="1461866"/>
                </a:lnTo>
                <a:lnTo>
                  <a:pt x="813397" y="1461099"/>
                </a:lnTo>
                <a:lnTo>
                  <a:pt x="813760" y="1461099"/>
                </a:lnTo>
                <a:lnTo>
                  <a:pt x="813760" y="1460331"/>
                </a:lnTo>
                <a:lnTo>
                  <a:pt x="813826" y="1460331"/>
                </a:lnTo>
                <a:lnTo>
                  <a:pt x="813826" y="1459564"/>
                </a:lnTo>
                <a:lnTo>
                  <a:pt x="814069" y="1459564"/>
                </a:lnTo>
                <a:lnTo>
                  <a:pt x="814069" y="1458796"/>
                </a:lnTo>
                <a:lnTo>
                  <a:pt x="814107" y="1458796"/>
                </a:lnTo>
                <a:lnTo>
                  <a:pt x="814107" y="1458029"/>
                </a:lnTo>
                <a:lnTo>
                  <a:pt x="814408" y="1458029"/>
                </a:lnTo>
                <a:lnTo>
                  <a:pt x="814408" y="1457261"/>
                </a:lnTo>
                <a:lnTo>
                  <a:pt x="814829" y="1457261"/>
                </a:lnTo>
                <a:lnTo>
                  <a:pt x="814829" y="1456494"/>
                </a:lnTo>
                <a:lnTo>
                  <a:pt x="814903" y="1456494"/>
                </a:lnTo>
                <a:lnTo>
                  <a:pt x="814903" y="1455726"/>
                </a:lnTo>
                <a:lnTo>
                  <a:pt x="814907" y="1455726"/>
                </a:lnTo>
                <a:lnTo>
                  <a:pt x="814907" y="1454959"/>
                </a:lnTo>
                <a:lnTo>
                  <a:pt x="815019" y="1454959"/>
                </a:lnTo>
                <a:lnTo>
                  <a:pt x="815019" y="1454191"/>
                </a:lnTo>
                <a:lnTo>
                  <a:pt x="815196" y="1454191"/>
                </a:lnTo>
                <a:lnTo>
                  <a:pt x="815196" y="1453424"/>
                </a:lnTo>
                <a:lnTo>
                  <a:pt x="815403" y="1453424"/>
                </a:lnTo>
                <a:lnTo>
                  <a:pt x="815403" y="1452656"/>
                </a:lnTo>
                <a:lnTo>
                  <a:pt x="816183" y="1452656"/>
                </a:lnTo>
                <a:lnTo>
                  <a:pt x="816183" y="1451889"/>
                </a:lnTo>
                <a:lnTo>
                  <a:pt x="816257" y="1451889"/>
                </a:lnTo>
                <a:lnTo>
                  <a:pt x="816257" y="1451121"/>
                </a:lnTo>
                <a:lnTo>
                  <a:pt x="816484" y="1451121"/>
                </a:lnTo>
                <a:lnTo>
                  <a:pt x="816484" y="1450354"/>
                </a:lnTo>
                <a:lnTo>
                  <a:pt x="816859" y="1450354"/>
                </a:lnTo>
                <a:lnTo>
                  <a:pt x="816859" y="1449586"/>
                </a:lnTo>
                <a:lnTo>
                  <a:pt x="817223" y="1449586"/>
                </a:lnTo>
                <a:lnTo>
                  <a:pt x="817223" y="1448819"/>
                </a:lnTo>
                <a:lnTo>
                  <a:pt x="818783" y="1448819"/>
                </a:lnTo>
                <a:lnTo>
                  <a:pt x="818783" y="1448051"/>
                </a:lnTo>
                <a:lnTo>
                  <a:pt x="818795" y="1448051"/>
                </a:lnTo>
                <a:lnTo>
                  <a:pt x="818795" y="1447284"/>
                </a:lnTo>
                <a:lnTo>
                  <a:pt x="819080" y="1447284"/>
                </a:lnTo>
                <a:lnTo>
                  <a:pt x="819080" y="1446516"/>
                </a:lnTo>
                <a:lnTo>
                  <a:pt x="819402" y="1446516"/>
                </a:lnTo>
                <a:lnTo>
                  <a:pt x="819402" y="1445749"/>
                </a:lnTo>
                <a:lnTo>
                  <a:pt x="819748" y="1445749"/>
                </a:lnTo>
                <a:lnTo>
                  <a:pt x="819748" y="1444981"/>
                </a:lnTo>
                <a:lnTo>
                  <a:pt x="820528" y="1444981"/>
                </a:lnTo>
                <a:lnTo>
                  <a:pt x="820528" y="1444214"/>
                </a:lnTo>
                <a:lnTo>
                  <a:pt x="821560" y="1444214"/>
                </a:lnTo>
                <a:lnTo>
                  <a:pt x="821560" y="1443447"/>
                </a:lnTo>
                <a:lnTo>
                  <a:pt x="822402" y="1443447"/>
                </a:lnTo>
                <a:lnTo>
                  <a:pt x="822402" y="1442679"/>
                </a:lnTo>
                <a:lnTo>
                  <a:pt x="822534" y="1442679"/>
                </a:lnTo>
                <a:lnTo>
                  <a:pt x="822534" y="1441912"/>
                </a:lnTo>
                <a:lnTo>
                  <a:pt x="822992" y="1441912"/>
                </a:lnTo>
                <a:lnTo>
                  <a:pt x="822992" y="1441144"/>
                </a:lnTo>
                <a:lnTo>
                  <a:pt x="823000" y="1441144"/>
                </a:lnTo>
                <a:lnTo>
                  <a:pt x="823000" y="1440377"/>
                </a:lnTo>
                <a:lnTo>
                  <a:pt x="823132" y="1440377"/>
                </a:lnTo>
                <a:lnTo>
                  <a:pt x="823132" y="1439609"/>
                </a:lnTo>
                <a:lnTo>
                  <a:pt x="824292" y="1439609"/>
                </a:lnTo>
                <a:lnTo>
                  <a:pt x="824292" y="1438842"/>
                </a:lnTo>
                <a:lnTo>
                  <a:pt x="824387" y="1438842"/>
                </a:lnTo>
                <a:lnTo>
                  <a:pt x="824387" y="1438074"/>
                </a:lnTo>
                <a:lnTo>
                  <a:pt x="825080" y="1438074"/>
                </a:lnTo>
                <a:lnTo>
                  <a:pt x="825080" y="1437307"/>
                </a:lnTo>
                <a:lnTo>
                  <a:pt x="826265" y="1437307"/>
                </a:lnTo>
                <a:lnTo>
                  <a:pt x="826265" y="1436539"/>
                </a:lnTo>
                <a:lnTo>
                  <a:pt x="826554" y="1436539"/>
                </a:lnTo>
                <a:lnTo>
                  <a:pt x="826554" y="1435772"/>
                </a:lnTo>
                <a:lnTo>
                  <a:pt x="826777" y="1435772"/>
                </a:lnTo>
                <a:lnTo>
                  <a:pt x="826777" y="1435008"/>
                </a:lnTo>
                <a:lnTo>
                  <a:pt x="826793" y="1435008"/>
                </a:lnTo>
                <a:lnTo>
                  <a:pt x="826793" y="1434241"/>
                </a:lnTo>
                <a:lnTo>
                  <a:pt x="826859" y="1434241"/>
                </a:lnTo>
                <a:lnTo>
                  <a:pt x="826859" y="1433469"/>
                </a:lnTo>
                <a:lnTo>
                  <a:pt x="826999" y="1433469"/>
                </a:lnTo>
                <a:lnTo>
                  <a:pt x="826999" y="1432706"/>
                </a:lnTo>
                <a:lnTo>
                  <a:pt x="827008" y="1432706"/>
                </a:lnTo>
                <a:lnTo>
                  <a:pt x="827008" y="1431939"/>
                </a:lnTo>
                <a:lnTo>
                  <a:pt x="827433" y="1431939"/>
                </a:lnTo>
                <a:lnTo>
                  <a:pt x="827433" y="1431171"/>
                </a:lnTo>
                <a:lnTo>
                  <a:pt x="827586" y="1431171"/>
                </a:lnTo>
                <a:lnTo>
                  <a:pt x="827586" y="1430403"/>
                </a:lnTo>
                <a:lnTo>
                  <a:pt x="827982" y="1430403"/>
                </a:lnTo>
                <a:lnTo>
                  <a:pt x="827982" y="1429636"/>
                </a:lnTo>
                <a:lnTo>
                  <a:pt x="828093" y="1429636"/>
                </a:lnTo>
                <a:lnTo>
                  <a:pt x="828093" y="1428869"/>
                </a:lnTo>
                <a:lnTo>
                  <a:pt x="828250" y="1428869"/>
                </a:lnTo>
                <a:lnTo>
                  <a:pt x="828250" y="1428101"/>
                </a:lnTo>
                <a:lnTo>
                  <a:pt x="829752" y="1428101"/>
                </a:lnTo>
                <a:lnTo>
                  <a:pt x="829752" y="1427334"/>
                </a:lnTo>
                <a:lnTo>
                  <a:pt x="829793" y="1427334"/>
                </a:lnTo>
                <a:lnTo>
                  <a:pt x="829793" y="1426566"/>
                </a:lnTo>
                <a:lnTo>
                  <a:pt x="830487" y="1426566"/>
                </a:lnTo>
                <a:lnTo>
                  <a:pt x="830487" y="1425799"/>
                </a:lnTo>
                <a:lnTo>
                  <a:pt x="830833" y="1425799"/>
                </a:lnTo>
                <a:lnTo>
                  <a:pt x="830833" y="1425031"/>
                </a:lnTo>
                <a:lnTo>
                  <a:pt x="831902" y="1425031"/>
                </a:lnTo>
                <a:lnTo>
                  <a:pt x="831902" y="1424264"/>
                </a:lnTo>
                <a:lnTo>
                  <a:pt x="832014" y="1424264"/>
                </a:lnTo>
                <a:lnTo>
                  <a:pt x="832014" y="1423496"/>
                </a:lnTo>
                <a:lnTo>
                  <a:pt x="832224" y="1423496"/>
                </a:lnTo>
                <a:lnTo>
                  <a:pt x="832224" y="1422729"/>
                </a:lnTo>
                <a:lnTo>
                  <a:pt x="832678" y="1422729"/>
                </a:lnTo>
                <a:lnTo>
                  <a:pt x="832678" y="1421961"/>
                </a:lnTo>
                <a:lnTo>
                  <a:pt x="833207" y="1421961"/>
                </a:lnTo>
                <a:lnTo>
                  <a:pt x="833207" y="1421194"/>
                </a:lnTo>
                <a:lnTo>
                  <a:pt x="833293" y="1421194"/>
                </a:lnTo>
                <a:lnTo>
                  <a:pt x="833293" y="1420426"/>
                </a:lnTo>
                <a:lnTo>
                  <a:pt x="834713" y="1420426"/>
                </a:lnTo>
                <a:lnTo>
                  <a:pt x="834713" y="1419659"/>
                </a:lnTo>
                <a:lnTo>
                  <a:pt x="835154" y="1419659"/>
                </a:lnTo>
                <a:lnTo>
                  <a:pt x="835154" y="1418891"/>
                </a:lnTo>
                <a:lnTo>
                  <a:pt x="835171" y="1418891"/>
                </a:lnTo>
                <a:lnTo>
                  <a:pt x="835171" y="1418124"/>
                </a:lnTo>
                <a:lnTo>
                  <a:pt x="835856" y="1418124"/>
                </a:lnTo>
                <a:lnTo>
                  <a:pt x="835856" y="1417356"/>
                </a:lnTo>
                <a:lnTo>
                  <a:pt x="836355" y="1417356"/>
                </a:lnTo>
                <a:lnTo>
                  <a:pt x="836355" y="1416589"/>
                </a:lnTo>
                <a:lnTo>
                  <a:pt x="836904" y="1416589"/>
                </a:lnTo>
                <a:lnTo>
                  <a:pt x="836904" y="1415821"/>
                </a:lnTo>
                <a:lnTo>
                  <a:pt x="838642" y="1415821"/>
                </a:lnTo>
                <a:lnTo>
                  <a:pt x="838642" y="1415054"/>
                </a:lnTo>
                <a:lnTo>
                  <a:pt x="838823" y="1415054"/>
                </a:lnTo>
                <a:lnTo>
                  <a:pt x="838823" y="1414286"/>
                </a:lnTo>
                <a:lnTo>
                  <a:pt x="838927" y="1414286"/>
                </a:lnTo>
                <a:lnTo>
                  <a:pt x="838927" y="1413519"/>
                </a:lnTo>
                <a:lnTo>
                  <a:pt x="839290" y="1413519"/>
                </a:lnTo>
                <a:lnTo>
                  <a:pt x="839290" y="1412752"/>
                </a:lnTo>
                <a:lnTo>
                  <a:pt x="839500" y="1412752"/>
                </a:lnTo>
                <a:lnTo>
                  <a:pt x="839500" y="1411984"/>
                </a:lnTo>
                <a:lnTo>
                  <a:pt x="839698" y="1411984"/>
                </a:lnTo>
                <a:lnTo>
                  <a:pt x="839698" y="1411216"/>
                </a:lnTo>
                <a:lnTo>
                  <a:pt x="839851" y="1411216"/>
                </a:lnTo>
                <a:lnTo>
                  <a:pt x="839851" y="1410449"/>
                </a:lnTo>
                <a:lnTo>
                  <a:pt x="840161" y="1410449"/>
                </a:lnTo>
                <a:lnTo>
                  <a:pt x="840161" y="1409682"/>
                </a:lnTo>
                <a:lnTo>
                  <a:pt x="840932" y="1409682"/>
                </a:lnTo>
                <a:lnTo>
                  <a:pt x="840932" y="1408914"/>
                </a:lnTo>
                <a:lnTo>
                  <a:pt x="841155" y="1408914"/>
                </a:lnTo>
                <a:lnTo>
                  <a:pt x="841155" y="1408147"/>
                </a:lnTo>
                <a:lnTo>
                  <a:pt x="842699" y="1408147"/>
                </a:lnTo>
                <a:lnTo>
                  <a:pt x="842699" y="1407379"/>
                </a:lnTo>
                <a:lnTo>
                  <a:pt x="843590" y="1407379"/>
                </a:lnTo>
                <a:lnTo>
                  <a:pt x="843590" y="1406612"/>
                </a:lnTo>
                <a:lnTo>
                  <a:pt x="843854" y="1406612"/>
                </a:lnTo>
                <a:lnTo>
                  <a:pt x="843854" y="1405844"/>
                </a:lnTo>
                <a:lnTo>
                  <a:pt x="843933" y="1405844"/>
                </a:lnTo>
                <a:lnTo>
                  <a:pt x="843933" y="1405077"/>
                </a:lnTo>
                <a:lnTo>
                  <a:pt x="844027" y="1405077"/>
                </a:lnTo>
                <a:lnTo>
                  <a:pt x="844027" y="1404309"/>
                </a:lnTo>
                <a:lnTo>
                  <a:pt x="844510" y="1404309"/>
                </a:lnTo>
                <a:lnTo>
                  <a:pt x="844510" y="1403542"/>
                </a:lnTo>
                <a:lnTo>
                  <a:pt x="844803" y="1403542"/>
                </a:lnTo>
                <a:lnTo>
                  <a:pt x="844803" y="1402778"/>
                </a:lnTo>
                <a:lnTo>
                  <a:pt x="844919" y="1402778"/>
                </a:lnTo>
                <a:lnTo>
                  <a:pt x="844919" y="1402011"/>
                </a:lnTo>
                <a:lnTo>
                  <a:pt x="845344" y="1402011"/>
                </a:lnTo>
                <a:lnTo>
                  <a:pt x="845344" y="1401243"/>
                </a:lnTo>
                <a:lnTo>
                  <a:pt x="846396" y="1401243"/>
                </a:lnTo>
                <a:lnTo>
                  <a:pt x="846396" y="1400476"/>
                </a:lnTo>
                <a:lnTo>
                  <a:pt x="846549" y="1400476"/>
                </a:lnTo>
                <a:lnTo>
                  <a:pt x="846549" y="1399708"/>
                </a:lnTo>
                <a:lnTo>
                  <a:pt x="847011" y="1399708"/>
                </a:lnTo>
                <a:lnTo>
                  <a:pt x="847011" y="1398941"/>
                </a:lnTo>
                <a:lnTo>
                  <a:pt x="847321" y="1398941"/>
                </a:lnTo>
                <a:lnTo>
                  <a:pt x="847321" y="1398174"/>
                </a:lnTo>
                <a:lnTo>
                  <a:pt x="847837" y="1398174"/>
                </a:lnTo>
                <a:lnTo>
                  <a:pt x="847837" y="1397406"/>
                </a:lnTo>
                <a:lnTo>
                  <a:pt x="847857" y="1397406"/>
                </a:lnTo>
                <a:lnTo>
                  <a:pt x="847857" y="1396639"/>
                </a:lnTo>
                <a:lnTo>
                  <a:pt x="848039" y="1396639"/>
                </a:lnTo>
                <a:lnTo>
                  <a:pt x="848039" y="1395871"/>
                </a:lnTo>
                <a:lnTo>
                  <a:pt x="848064" y="1395871"/>
                </a:lnTo>
                <a:lnTo>
                  <a:pt x="848064" y="1395104"/>
                </a:lnTo>
                <a:lnTo>
                  <a:pt x="848906" y="1395104"/>
                </a:lnTo>
                <a:lnTo>
                  <a:pt x="848906" y="1394336"/>
                </a:lnTo>
                <a:lnTo>
                  <a:pt x="849228" y="1394336"/>
                </a:lnTo>
                <a:lnTo>
                  <a:pt x="849228" y="1393569"/>
                </a:lnTo>
                <a:lnTo>
                  <a:pt x="849533" y="1393569"/>
                </a:lnTo>
                <a:lnTo>
                  <a:pt x="849533" y="1392801"/>
                </a:lnTo>
                <a:lnTo>
                  <a:pt x="849558" y="1392801"/>
                </a:lnTo>
                <a:lnTo>
                  <a:pt x="849558" y="1392034"/>
                </a:lnTo>
                <a:lnTo>
                  <a:pt x="849904" y="1392034"/>
                </a:lnTo>
                <a:lnTo>
                  <a:pt x="849904" y="1391266"/>
                </a:lnTo>
                <a:lnTo>
                  <a:pt x="850164" y="1391266"/>
                </a:lnTo>
                <a:lnTo>
                  <a:pt x="850164" y="1390499"/>
                </a:lnTo>
                <a:lnTo>
                  <a:pt x="851225" y="1390499"/>
                </a:lnTo>
                <a:lnTo>
                  <a:pt x="851225" y="1389731"/>
                </a:lnTo>
                <a:lnTo>
                  <a:pt x="851840" y="1389731"/>
                </a:lnTo>
                <a:lnTo>
                  <a:pt x="851840" y="1388964"/>
                </a:lnTo>
                <a:lnTo>
                  <a:pt x="852599" y="1388964"/>
                </a:lnTo>
                <a:lnTo>
                  <a:pt x="852599" y="1388196"/>
                </a:lnTo>
                <a:lnTo>
                  <a:pt x="852967" y="1388196"/>
                </a:lnTo>
                <a:lnTo>
                  <a:pt x="852967" y="1387429"/>
                </a:lnTo>
                <a:lnTo>
                  <a:pt x="853222" y="1387429"/>
                </a:lnTo>
                <a:lnTo>
                  <a:pt x="853222" y="1386661"/>
                </a:lnTo>
                <a:lnTo>
                  <a:pt x="853441" y="1386661"/>
                </a:lnTo>
                <a:lnTo>
                  <a:pt x="853441" y="1385894"/>
                </a:lnTo>
                <a:lnTo>
                  <a:pt x="853643" y="1385894"/>
                </a:lnTo>
                <a:lnTo>
                  <a:pt x="853643" y="1385126"/>
                </a:lnTo>
                <a:lnTo>
                  <a:pt x="854560" y="1385126"/>
                </a:lnTo>
                <a:lnTo>
                  <a:pt x="854560" y="1384359"/>
                </a:lnTo>
                <a:lnTo>
                  <a:pt x="854745" y="1384359"/>
                </a:lnTo>
                <a:lnTo>
                  <a:pt x="854745" y="1383591"/>
                </a:lnTo>
                <a:lnTo>
                  <a:pt x="854770" y="1383591"/>
                </a:lnTo>
                <a:lnTo>
                  <a:pt x="854770" y="1382824"/>
                </a:lnTo>
                <a:lnTo>
                  <a:pt x="854770" y="1382824"/>
                </a:lnTo>
                <a:lnTo>
                  <a:pt x="854770" y="1382056"/>
                </a:lnTo>
                <a:lnTo>
                  <a:pt x="854828" y="1382056"/>
                </a:lnTo>
                <a:lnTo>
                  <a:pt x="854828" y="1381289"/>
                </a:lnTo>
                <a:lnTo>
                  <a:pt x="855286" y="1381289"/>
                </a:lnTo>
                <a:lnTo>
                  <a:pt x="855286" y="1380521"/>
                </a:lnTo>
                <a:lnTo>
                  <a:pt x="855501" y="1380521"/>
                </a:lnTo>
                <a:lnTo>
                  <a:pt x="855501" y="1379754"/>
                </a:lnTo>
                <a:lnTo>
                  <a:pt x="855666" y="1379754"/>
                </a:lnTo>
                <a:lnTo>
                  <a:pt x="855666" y="1378987"/>
                </a:lnTo>
                <a:lnTo>
                  <a:pt x="855699" y="1378987"/>
                </a:lnTo>
                <a:lnTo>
                  <a:pt x="855699" y="1378219"/>
                </a:lnTo>
                <a:lnTo>
                  <a:pt x="856425" y="1378219"/>
                </a:lnTo>
                <a:lnTo>
                  <a:pt x="856425" y="1377452"/>
                </a:lnTo>
                <a:lnTo>
                  <a:pt x="856536" y="1377452"/>
                </a:lnTo>
                <a:lnTo>
                  <a:pt x="856536" y="1376684"/>
                </a:lnTo>
                <a:lnTo>
                  <a:pt x="856966" y="1376684"/>
                </a:lnTo>
                <a:lnTo>
                  <a:pt x="856966" y="1375917"/>
                </a:lnTo>
                <a:lnTo>
                  <a:pt x="857382" y="1375917"/>
                </a:lnTo>
                <a:lnTo>
                  <a:pt x="857382" y="1375149"/>
                </a:lnTo>
                <a:lnTo>
                  <a:pt x="857993" y="1375149"/>
                </a:lnTo>
                <a:lnTo>
                  <a:pt x="857993" y="1374382"/>
                </a:lnTo>
                <a:lnTo>
                  <a:pt x="858121" y="1374382"/>
                </a:lnTo>
                <a:lnTo>
                  <a:pt x="858121" y="1373614"/>
                </a:lnTo>
                <a:lnTo>
                  <a:pt x="858625" y="1373614"/>
                </a:lnTo>
                <a:lnTo>
                  <a:pt x="858625" y="1372847"/>
                </a:lnTo>
                <a:lnTo>
                  <a:pt x="859025" y="1372847"/>
                </a:lnTo>
                <a:lnTo>
                  <a:pt x="859025" y="1372079"/>
                </a:lnTo>
                <a:lnTo>
                  <a:pt x="859079" y="1372079"/>
                </a:lnTo>
                <a:lnTo>
                  <a:pt x="859079" y="1371312"/>
                </a:lnTo>
                <a:lnTo>
                  <a:pt x="859529" y="1371312"/>
                </a:lnTo>
                <a:lnTo>
                  <a:pt x="859529" y="1370544"/>
                </a:lnTo>
                <a:lnTo>
                  <a:pt x="860106" y="1370544"/>
                </a:lnTo>
                <a:lnTo>
                  <a:pt x="860106" y="1369777"/>
                </a:lnTo>
                <a:lnTo>
                  <a:pt x="860503" y="1369777"/>
                </a:lnTo>
                <a:lnTo>
                  <a:pt x="860503" y="1369009"/>
                </a:lnTo>
                <a:lnTo>
                  <a:pt x="861460" y="1369009"/>
                </a:lnTo>
                <a:lnTo>
                  <a:pt x="861460" y="1368242"/>
                </a:lnTo>
                <a:lnTo>
                  <a:pt x="863024" y="1368242"/>
                </a:lnTo>
                <a:lnTo>
                  <a:pt x="863024" y="1367474"/>
                </a:lnTo>
                <a:lnTo>
                  <a:pt x="863065" y="1367474"/>
                </a:lnTo>
                <a:lnTo>
                  <a:pt x="863065" y="1366711"/>
                </a:lnTo>
                <a:lnTo>
                  <a:pt x="863272" y="1366711"/>
                </a:lnTo>
                <a:lnTo>
                  <a:pt x="863272" y="1365943"/>
                </a:lnTo>
                <a:lnTo>
                  <a:pt x="863656" y="1365943"/>
                </a:lnTo>
                <a:lnTo>
                  <a:pt x="863656" y="1365176"/>
                </a:lnTo>
                <a:lnTo>
                  <a:pt x="863887" y="1365176"/>
                </a:lnTo>
                <a:lnTo>
                  <a:pt x="863887" y="1364409"/>
                </a:lnTo>
                <a:lnTo>
                  <a:pt x="864303" y="1364409"/>
                </a:lnTo>
                <a:lnTo>
                  <a:pt x="864303" y="1363641"/>
                </a:lnTo>
                <a:lnTo>
                  <a:pt x="865075" y="1363641"/>
                </a:lnTo>
                <a:lnTo>
                  <a:pt x="865075" y="1362874"/>
                </a:lnTo>
                <a:lnTo>
                  <a:pt x="865698" y="1362874"/>
                </a:lnTo>
                <a:lnTo>
                  <a:pt x="865698" y="1362106"/>
                </a:lnTo>
                <a:lnTo>
                  <a:pt x="866342" y="1362106"/>
                </a:lnTo>
                <a:lnTo>
                  <a:pt x="866342" y="1361339"/>
                </a:lnTo>
                <a:lnTo>
                  <a:pt x="866503" y="1361339"/>
                </a:lnTo>
                <a:lnTo>
                  <a:pt x="866503" y="1360571"/>
                </a:lnTo>
                <a:lnTo>
                  <a:pt x="866714" y="1360571"/>
                </a:lnTo>
                <a:lnTo>
                  <a:pt x="866714" y="1359804"/>
                </a:lnTo>
                <a:lnTo>
                  <a:pt x="866928" y="1359804"/>
                </a:lnTo>
                <a:lnTo>
                  <a:pt x="866928" y="1359036"/>
                </a:lnTo>
                <a:lnTo>
                  <a:pt x="867060" y="1359036"/>
                </a:lnTo>
                <a:lnTo>
                  <a:pt x="867060" y="1358269"/>
                </a:lnTo>
                <a:lnTo>
                  <a:pt x="867192" y="1358269"/>
                </a:lnTo>
                <a:lnTo>
                  <a:pt x="867192" y="1357501"/>
                </a:lnTo>
                <a:lnTo>
                  <a:pt x="867221" y="1357501"/>
                </a:lnTo>
                <a:lnTo>
                  <a:pt x="867221" y="1356734"/>
                </a:lnTo>
                <a:lnTo>
                  <a:pt x="867258" y="1356734"/>
                </a:lnTo>
                <a:lnTo>
                  <a:pt x="867258" y="1355966"/>
                </a:lnTo>
                <a:lnTo>
                  <a:pt x="867403" y="1355966"/>
                </a:lnTo>
                <a:lnTo>
                  <a:pt x="867403" y="1355199"/>
                </a:lnTo>
                <a:lnTo>
                  <a:pt x="867601" y="1355199"/>
                </a:lnTo>
                <a:lnTo>
                  <a:pt x="867601" y="1354431"/>
                </a:lnTo>
                <a:lnTo>
                  <a:pt x="867679" y="1354431"/>
                </a:lnTo>
                <a:lnTo>
                  <a:pt x="867679" y="1353664"/>
                </a:lnTo>
                <a:lnTo>
                  <a:pt x="867725" y="1353664"/>
                </a:lnTo>
                <a:lnTo>
                  <a:pt x="867725" y="1352896"/>
                </a:lnTo>
                <a:lnTo>
                  <a:pt x="868691" y="1352896"/>
                </a:lnTo>
                <a:lnTo>
                  <a:pt x="868691" y="1352129"/>
                </a:lnTo>
                <a:lnTo>
                  <a:pt x="869978" y="1352129"/>
                </a:lnTo>
                <a:lnTo>
                  <a:pt x="869978" y="1351361"/>
                </a:lnTo>
                <a:lnTo>
                  <a:pt x="870791" y="1351361"/>
                </a:lnTo>
                <a:lnTo>
                  <a:pt x="870791" y="1350594"/>
                </a:lnTo>
                <a:lnTo>
                  <a:pt x="871716" y="1350594"/>
                </a:lnTo>
                <a:lnTo>
                  <a:pt x="871716" y="1349826"/>
                </a:lnTo>
                <a:lnTo>
                  <a:pt x="872818" y="1349826"/>
                </a:lnTo>
                <a:lnTo>
                  <a:pt x="872818" y="1349059"/>
                </a:lnTo>
                <a:lnTo>
                  <a:pt x="873994" y="1349059"/>
                </a:lnTo>
                <a:lnTo>
                  <a:pt x="873994" y="1348291"/>
                </a:lnTo>
                <a:lnTo>
                  <a:pt x="874448" y="1348291"/>
                </a:lnTo>
                <a:lnTo>
                  <a:pt x="874448" y="1347524"/>
                </a:lnTo>
                <a:lnTo>
                  <a:pt x="874840" y="1347524"/>
                </a:lnTo>
                <a:lnTo>
                  <a:pt x="874840" y="1346756"/>
                </a:lnTo>
                <a:lnTo>
                  <a:pt x="874951" y="1346756"/>
                </a:lnTo>
                <a:lnTo>
                  <a:pt x="874951" y="1345989"/>
                </a:lnTo>
                <a:lnTo>
                  <a:pt x="875054" y="1345989"/>
                </a:lnTo>
                <a:lnTo>
                  <a:pt x="875054" y="1345221"/>
                </a:lnTo>
                <a:lnTo>
                  <a:pt x="875215" y="1345221"/>
                </a:lnTo>
                <a:lnTo>
                  <a:pt x="875215" y="1344454"/>
                </a:lnTo>
                <a:lnTo>
                  <a:pt x="875285" y="1344454"/>
                </a:lnTo>
                <a:lnTo>
                  <a:pt x="875285" y="1343687"/>
                </a:lnTo>
                <a:lnTo>
                  <a:pt x="875830" y="1343687"/>
                </a:lnTo>
                <a:lnTo>
                  <a:pt x="875830" y="1342919"/>
                </a:lnTo>
                <a:lnTo>
                  <a:pt x="875962" y="1342919"/>
                </a:lnTo>
                <a:lnTo>
                  <a:pt x="875962" y="1342152"/>
                </a:lnTo>
                <a:lnTo>
                  <a:pt x="876858" y="1342152"/>
                </a:lnTo>
                <a:lnTo>
                  <a:pt x="876858" y="1341384"/>
                </a:lnTo>
                <a:lnTo>
                  <a:pt x="877139" y="1341384"/>
                </a:lnTo>
                <a:lnTo>
                  <a:pt x="877139" y="1340617"/>
                </a:lnTo>
                <a:lnTo>
                  <a:pt x="877403" y="1340617"/>
                </a:lnTo>
                <a:lnTo>
                  <a:pt x="877403" y="1339849"/>
                </a:lnTo>
                <a:lnTo>
                  <a:pt x="877613" y="1339849"/>
                </a:lnTo>
                <a:lnTo>
                  <a:pt x="877613" y="1339082"/>
                </a:lnTo>
                <a:lnTo>
                  <a:pt x="877638" y="1339082"/>
                </a:lnTo>
                <a:lnTo>
                  <a:pt x="877638" y="1338314"/>
                </a:lnTo>
                <a:lnTo>
                  <a:pt x="878075" y="1338314"/>
                </a:lnTo>
                <a:lnTo>
                  <a:pt x="878075" y="1337547"/>
                </a:lnTo>
                <a:lnTo>
                  <a:pt x="878467" y="1337547"/>
                </a:lnTo>
                <a:lnTo>
                  <a:pt x="878467" y="1336783"/>
                </a:lnTo>
                <a:lnTo>
                  <a:pt x="879091" y="1336783"/>
                </a:lnTo>
                <a:lnTo>
                  <a:pt x="879091" y="1336016"/>
                </a:lnTo>
                <a:lnTo>
                  <a:pt x="879656" y="1336016"/>
                </a:lnTo>
                <a:lnTo>
                  <a:pt x="879656" y="1335244"/>
                </a:lnTo>
                <a:lnTo>
                  <a:pt x="880353" y="1335244"/>
                </a:lnTo>
                <a:lnTo>
                  <a:pt x="880353" y="1334477"/>
                </a:lnTo>
                <a:lnTo>
                  <a:pt x="880523" y="1334477"/>
                </a:lnTo>
                <a:lnTo>
                  <a:pt x="880523" y="1333713"/>
                </a:lnTo>
                <a:lnTo>
                  <a:pt x="881394" y="1333713"/>
                </a:lnTo>
                <a:lnTo>
                  <a:pt x="881394" y="1332946"/>
                </a:lnTo>
                <a:lnTo>
                  <a:pt x="882248" y="1332946"/>
                </a:lnTo>
                <a:lnTo>
                  <a:pt x="882248" y="1332179"/>
                </a:lnTo>
                <a:lnTo>
                  <a:pt x="882504" y="1332179"/>
                </a:lnTo>
                <a:lnTo>
                  <a:pt x="882504" y="1331411"/>
                </a:lnTo>
                <a:lnTo>
                  <a:pt x="882512" y="1331411"/>
                </a:lnTo>
                <a:lnTo>
                  <a:pt x="882512" y="1330643"/>
                </a:lnTo>
                <a:lnTo>
                  <a:pt x="882706" y="1330643"/>
                </a:lnTo>
                <a:lnTo>
                  <a:pt x="882706" y="1329876"/>
                </a:lnTo>
                <a:lnTo>
                  <a:pt x="882722" y="1329876"/>
                </a:lnTo>
                <a:lnTo>
                  <a:pt x="882722" y="1329109"/>
                </a:lnTo>
                <a:lnTo>
                  <a:pt x="883143" y="1329109"/>
                </a:lnTo>
                <a:lnTo>
                  <a:pt x="883143" y="1328341"/>
                </a:lnTo>
                <a:lnTo>
                  <a:pt x="883147" y="1328341"/>
                </a:lnTo>
                <a:lnTo>
                  <a:pt x="883147" y="1327574"/>
                </a:lnTo>
                <a:lnTo>
                  <a:pt x="883407" y="1327574"/>
                </a:lnTo>
                <a:lnTo>
                  <a:pt x="883407" y="1326806"/>
                </a:lnTo>
                <a:lnTo>
                  <a:pt x="884423" y="1326806"/>
                </a:lnTo>
                <a:lnTo>
                  <a:pt x="884423" y="1326039"/>
                </a:lnTo>
                <a:lnTo>
                  <a:pt x="885871" y="1326039"/>
                </a:lnTo>
                <a:lnTo>
                  <a:pt x="885871" y="1325271"/>
                </a:lnTo>
                <a:lnTo>
                  <a:pt x="886045" y="1325271"/>
                </a:lnTo>
                <a:lnTo>
                  <a:pt x="886045" y="1324504"/>
                </a:lnTo>
                <a:lnTo>
                  <a:pt x="886276" y="1324504"/>
                </a:lnTo>
                <a:lnTo>
                  <a:pt x="886276" y="1323736"/>
                </a:lnTo>
                <a:lnTo>
                  <a:pt x="886428" y="1323736"/>
                </a:lnTo>
                <a:lnTo>
                  <a:pt x="886428" y="1322969"/>
                </a:lnTo>
                <a:lnTo>
                  <a:pt x="886552" y="1322969"/>
                </a:lnTo>
                <a:lnTo>
                  <a:pt x="886552" y="1322201"/>
                </a:lnTo>
                <a:lnTo>
                  <a:pt x="887691" y="1322201"/>
                </a:lnTo>
                <a:lnTo>
                  <a:pt x="887691" y="1321434"/>
                </a:lnTo>
                <a:lnTo>
                  <a:pt x="887737" y="1321434"/>
                </a:lnTo>
                <a:lnTo>
                  <a:pt x="887737" y="1320666"/>
                </a:lnTo>
                <a:lnTo>
                  <a:pt x="887745" y="1320666"/>
                </a:lnTo>
                <a:lnTo>
                  <a:pt x="887745" y="1319899"/>
                </a:lnTo>
                <a:lnTo>
                  <a:pt x="888768" y="1319899"/>
                </a:lnTo>
                <a:lnTo>
                  <a:pt x="888768" y="1319131"/>
                </a:lnTo>
                <a:lnTo>
                  <a:pt x="889251" y="1319131"/>
                </a:lnTo>
                <a:lnTo>
                  <a:pt x="889251" y="1318364"/>
                </a:lnTo>
                <a:lnTo>
                  <a:pt x="889573" y="1318364"/>
                </a:lnTo>
                <a:lnTo>
                  <a:pt x="889573" y="1317596"/>
                </a:lnTo>
                <a:lnTo>
                  <a:pt x="889813" y="1317596"/>
                </a:lnTo>
                <a:lnTo>
                  <a:pt x="889813" y="1316829"/>
                </a:lnTo>
                <a:lnTo>
                  <a:pt x="890064" y="1316829"/>
                </a:lnTo>
                <a:lnTo>
                  <a:pt x="890064" y="1316061"/>
                </a:lnTo>
                <a:lnTo>
                  <a:pt x="890869" y="1316061"/>
                </a:lnTo>
                <a:lnTo>
                  <a:pt x="890869" y="1315294"/>
                </a:lnTo>
                <a:lnTo>
                  <a:pt x="891335" y="1315294"/>
                </a:lnTo>
                <a:lnTo>
                  <a:pt x="891335" y="1314526"/>
                </a:lnTo>
                <a:lnTo>
                  <a:pt x="891488" y="1314526"/>
                </a:lnTo>
                <a:lnTo>
                  <a:pt x="891488" y="1313759"/>
                </a:lnTo>
                <a:lnTo>
                  <a:pt x="892070" y="1313759"/>
                </a:lnTo>
                <a:lnTo>
                  <a:pt x="892070" y="1312992"/>
                </a:lnTo>
                <a:lnTo>
                  <a:pt x="892433" y="1312992"/>
                </a:lnTo>
                <a:lnTo>
                  <a:pt x="892433" y="1312224"/>
                </a:lnTo>
                <a:lnTo>
                  <a:pt x="892475" y="1312224"/>
                </a:lnTo>
                <a:lnTo>
                  <a:pt x="892475" y="1311456"/>
                </a:lnTo>
                <a:lnTo>
                  <a:pt x="893172" y="1311456"/>
                </a:lnTo>
                <a:lnTo>
                  <a:pt x="893172" y="1310689"/>
                </a:lnTo>
                <a:lnTo>
                  <a:pt x="893634" y="1310689"/>
                </a:lnTo>
                <a:lnTo>
                  <a:pt x="893634" y="1309922"/>
                </a:lnTo>
                <a:lnTo>
                  <a:pt x="893853" y="1309922"/>
                </a:lnTo>
                <a:lnTo>
                  <a:pt x="893853" y="1309154"/>
                </a:lnTo>
                <a:lnTo>
                  <a:pt x="894039" y="1309154"/>
                </a:lnTo>
                <a:lnTo>
                  <a:pt x="894039" y="1308387"/>
                </a:lnTo>
                <a:lnTo>
                  <a:pt x="894311" y="1308387"/>
                </a:lnTo>
                <a:lnTo>
                  <a:pt x="894311" y="1307619"/>
                </a:lnTo>
                <a:lnTo>
                  <a:pt x="895033" y="1307619"/>
                </a:lnTo>
                <a:lnTo>
                  <a:pt x="895033" y="1306852"/>
                </a:lnTo>
                <a:lnTo>
                  <a:pt x="895648" y="1306852"/>
                </a:lnTo>
                <a:lnTo>
                  <a:pt x="895648" y="1306084"/>
                </a:lnTo>
                <a:lnTo>
                  <a:pt x="895702" y="1306084"/>
                </a:lnTo>
                <a:lnTo>
                  <a:pt x="895702" y="1305317"/>
                </a:lnTo>
                <a:lnTo>
                  <a:pt x="895855" y="1305317"/>
                </a:lnTo>
                <a:lnTo>
                  <a:pt x="895855" y="1304549"/>
                </a:lnTo>
                <a:lnTo>
                  <a:pt x="896701" y="1304549"/>
                </a:lnTo>
                <a:lnTo>
                  <a:pt x="896701" y="1303786"/>
                </a:lnTo>
                <a:lnTo>
                  <a:pt x="896903" y="1303786"/>
                </a:lnTo>
                <a:lnTo>
                  <a:pt x="896903" y="1303018"/>
                </a:lnTo>
                <a:lnTo>
                  <a:pt x="896927" y="1303018"/>
                </a:lnTo>
                <a:lnTo>
                  <a:pt x="896927" y="1302251"/>
                </a:lnTo>
                <a:lnTo>
                  <a:pt x="897241" y="1302251"/>
                </a:lnTo>
                <a:lnTo>
                  <a:pt x="897241" y="1301483"/>
                </a:lnTo>
                <a:lnTo>
                  <a:pt x="898677" y="1301483"/>
                </a:lnTo>
                <a:lnTo>
                  <a:pt x="898677" y="1300716"/>
                </a:lnTo>
                <a:lnTo>
                  <a:pt x="898768" y="1300716"/>
                </a:lnTo>
                <a:lnTo>
                  <a:pt x="898768" y="1299948"/>
                </a:lnTo>
                <a:lnTo>
                  <a:pt x="898950" y="1299948"/>
                </a:lnTo>
                <a:lnTo>
                  <a:pt x="898950" y="1299181"/>
                </a:lnTo>
                <a:lnTo>
                  <a:pt x="899226" y="1299181"/>
                </a:lnTo>
                <a:lnTo>
                  <a:pt x="899226" y="1298414"/>
                </a:lnTo>
                <a:lnTo>
                  <a:pt x="899528" y="1298414"/>
                </a:lnTo>
                <a:lnTo>
                  <a:pt x="899528" y="1297646"/>
                </a:lnTo>
                <a:lnTo>
                  <a:pt x="899643" y="1297646"/>
                </a:lnTo>
                <a:lnTo>
                  <a:pt x="899643" y="1296879"/>
                </a:lnTo>
                <a:lnTo>
                  <a:pt x="899907" y="1296879"/>
                </a:lnTo>
                <a:lnTo>
                  <a:pt x="899907" y="1296111"/>
                </a:lnTo>
                <a:lnTo>
                  <a:pt x="900629" y="1296111"/>
                </a:lnTo>
                <a:lnTo>
                  <a:pt x="900629" y="1295344"/>
                </a:lnTo>
                <a:lnTo>
                  <a:pt x="900774" y="1295344"/>
                </a:lnTo>
                <a:lnTo>
                  <a:pt x="900774" y="1294576"/>
                </a:lnTo>
                <a:lnTo>
                  <a:pt x="901220" y="1294576"/>
                </a:lnTo>
                <a:lnTo>
                  <a:pt x="901220" y="1293809"/>
                </a:lnTo>
                <a:lnTo>
                  <a:pt x="901649" y="1293809"/>
                </a:lnTo>
                <a:lnTo>
                  <a:pt x="901649" y="1293041"/>
                </a:lnTo>
                <a:lnTo>
                  <a:pt x="901797" y="1293041"/>
                </a:lnTo>
                <a:lnTo>
                  <a:pt x="901797" y="1292274"/>
                </a:lnTo>
                <a:lnTo>
                  <a:pt x="902041" y="1292274"/>
                </a:lnTo>
                <a:lnTo>
                  <a:pt x="902041" y="1291506"/>
                </a:lnTo>
                <a:lnTo>
                  <a:pt x="902433" y="1291506"/>
                </a:lnTo>
                <a:lnTo>
                  <a:pt x="902433" y="1290739"/>
                </a:lnTo>
                <a:lnTo>
                  <a:pt x="903304" y="1290739"/>
                </a:lnTo>
                <a:lnTo>
                  <a:pt x="903304" y="1289971"/>
                </a:lnTo>
                <a:lnTo>
                  <a:pt x="903349" y="1289971"/>
                </a:lnTo>
                <a:lnTo>
                  <a:pt x="903349" y="1289204"/>
                </a:lnTo>
                <a:lnTo>
                  <a:pt x="904406" y="1289204"/>
                </a:lnTo>
                <a:lnTo>
                  <a:pt x="904406" y="1288436"/>
                </a:lnTo>
                <a:lnTo>
                  <a:pt x="904422" y="1288436"/>
                </a:lnTo>
                <a:lnTo>
                  <a:pt x="904422" y="1287669"/>
                </a:lnTo>
                <a:lnTo>
                  <a:pt x="904529" y="1287669"/>
                </a:lnTo>
                <a:lnTo>
                  <a:pt x="904529" y="1286901"/>
                </a:lnTo>
                <a:lnTo>
                  <a:pt x="904690" y="1286901"/>
                </a:lnTo>
                <a:lnTo>
                  <a:pt x="904690" y="1286134"/>
                </a:lnTo>
                <a:lnTo>
                  <a:pt x="905219" y="1286134"/>
                </a:lnTo>
                <a:lnTo>
                  <a:pt x="905219" y="1285366"/>
                </a:lnTo>
                <a:lnTo>
                  <a:pt x="905660" y="1285366"/>
                </a:lnTo>
                <a:lnTo>
                  <a:pt x="905660" y="1284599"/>
                </a:lnTo>
                <a:lnTo>
                  <a:pt x="905780" y="1284599"/>
                </a:lnTo>
                <a:lnTo>
                  <a:pt x="905780" y="1283831"/>
                </a:lnTo>
                <a:lnTo>
                  <a:pt x="905805" y="1283831"/>
                </a:lnTo>
                <a:lnTo>
                  <a:pt x="905805" y="1283064"/>
                </a:lnTo>
                <a:lnTo>
                  <a:pt x="906292" y="1283064"/>
                </a:lnTo>
                <a:lnTo>
                  <a:pt x="906292" y="1282296"/>
                </a:lnTo>
                <a:lnTo>
                  <a:pt x="906601" y="1282296"/>
                </a:lnTo>
                <a:lnTo>
                  <a:pt x="906601" y="1281529"/>
                </a:lnTo>
                <a:lnTo>
                  <a:pt x="906725" y="1281529"/>
                </a:lnTo>
                <a:lnTo>
                  <a:pt x="906725" y="1280761"/>
                </a:lnTo>
                <a:lnTo>
                  <a:pt x="907460" y="1280761"/>
                </a:lnTo>
                <a:lnTo>
                  <a:pt x="907460" y="1279994"/>
                </a:lnTo>
                <a:lnTo>
                  <a:pt x="907534" y="1279994"/>
                </a:lnTo>
                <a:lnTo>
                  <a:pt x="907534" y="1279227"/>
                </a:lnTo>
                <a:lnTo>
                  <a:pt x="907542" y="1279227"/>
                </a:lnTo>
                <a:lnTo>
                  <a:pt x="907542" y="1278459"/>
                </a:lnTo>
                <a:lnTo>
                  <a:pt x="908215" y="1278459"/>
                </a:lnTo>
                <a:lnTo>
                  <a:pt x="908215" y="1277692"/>
                </a:lnTo>
                <a:lnTo>
                  <a:pt x="909651" y="1277692"/>
                </a:lnTo>
                <a:lnTo>
                  <a:pt x="909651" y="1276924"/>
                </a:lnTo>
                <a:lnTo>
                  <a:pt x="910241" y="1276924"/>
                </a:lnTo>
                <a:lnTo>
                  <a:pt x="910241" y="1276157"/>
                </a:lnTo>
                <a:lnTo>
                  <a:pt x="910741" y="1276157"/>
                </a:lnTo>
                <a:lnTo>
                  <a:pt x="910741" y="1275389"/>
                </a:lnTo>
                <a:lnTo>
                  <a:pt x="911195" y="1275389"/>
                </a:lnTo>
                <a:lnTo>
                  <a:pt x="911195" y="1274622"/>
                </a:lnTo>
                <a:lnTo>
                  <a:pt x="911570" y="1274622"/>
                </a:lnTo>
                <a:lnTo>
                  <a:pt x="911570" y="1273854"/>
                </a:lnTo>
                <a:lnTo>
                  <a:pt x="912090" y="1273854"/>
                </a:lnTo>
                <a:lnTo>
                  <a:pt x="912090" y="1273087"/>
                </a:lnTo>
                <a:lnTo>
                  <a:pt x="912466" y="1273087"/>
                </a:lnTo>
                <a:lnTo>
                  <a:pt x="912466" y="1272319"/>
                </a:lnTo>
                <a:lnTo>
                  <a:pt x="914277" y="1272319"/>
                </a:lnTo>
                <a:lnTo>
                  <a:pt x="914277" y="1271552"/>
                </a:lnTo>
                <a:lnTo>
                  <a:pt x="915660" y="1271552"/>
                </a:lnTo>
                <a:lnTo>
                  <a:pt x="915660" y="1270784"/>
                </a:lnTo>
                <a:lnTo>
                  <a:pt x="915965" y="1270784"/>
                </a:lnTo>
                <a:lnTo>
                  <a:pt x="915965" y="1270021"/>
                </a:lnTo>
                <a:lnTo>
                  <a:pt x="916155" y="1270021"/>
                </a:lnTo>
                <a:lnTo>
                  <a:pt x="916155" y="1269249"/>
                </a:lnTo>
                <a:lnTo>
                  <a:pt x="916168" y="1269249"/>
                </a:lnTo>
                <a:lnTo>
                  <a:pt x="916168" y="1268486"/>
                </a:lnTo>
                <a:lnTo>
                  <a:pt x="916655" y="1268486"/>
                </a:lnTo>
                <a:lnTo>
                  <a:pt x="916655" y="1267718"/>
                </a:lnTo>
                <a:lnTo>
                  <a:pt x="916659" y="1267718"/>
                </a:lnTo>
                <a:lnTo>
                  <a:pt x="916659" y="1266951"/>
                </a:lnTo>
                <a:lnTo>
                  <a:pt x="916890" y="1266951"/>
                </a:lnTo>
                <a:lnTo>
                  <a:pt x="916890" y="1266183"/>
                </a:lnTo>
                <a:lnTo>
                  <a:pt x="917546" y="1266183"/>
                </a:lnTo>
                <a:lnTo>
                  <a:pt x="917546" y="1265416"/>
                </a:lnTo>
                <a:lnTo>
                  <a:pt x="917583" y="1265416"/>
                </a:lnTo>
                <a:lnTo>
                  <a:pt x="917583" y="1264649"/>
                </a:lnTo>
                <a:lnTo>
                  <a:pt x="918025" y="1264649"/>
                </a:lnTo>
                <a:lnTo>
                  <a:pt x="918025" y="1263881"/>
                </a:lnTo>
                <a:lnTo>
                  <a:pt x="918524" y="1263881"/>
                </a:lnTo>
                <a:lnTo>
                  <a:pt x="918524" y="1263114"/>
                </a:lnTo>
                <a:lnTo>
                  <a:pt x="919036" y="1263114"/>
                </a:lnTo>
                <a:lnTo>
                  <a:pt x="919036" y="1262346"/>
                </a:lnTo>
                <a:lnTo>
                  <a:pt x="919246" y="1262346"/>
                </a:lnTo>
                <a:lnTo>
                  <a:pt x="919246" y="1261579"/>
                </a:lnTo>
                <a:lnTo>
                  <a:pt x="920703" y="1261579"/>
                </a:lnTo>
                <a:lnTo>
                  <a:pt x="920703" y="1260811"/>
                </a:lnTo>
                <a:lnTo>
                  <a:pt x="920720" y="1260811"/>
                </a:lnTo>
                <a:lnTo>
                  <a:pt x="920720" y="1260044"/>
                </a:lnTo>
                <a:lnTo>
                  <a:pt x="920901" y="1260044"/>
                </a:lnTo>
                <a:lnTo>
                  <a:pt x="920901" y="1259276"/>
                </a:lnTo>
                <a:lnTo>
                  <a:pt x="921797" y="1259276"/>
                </a:lnTo>
                <a:lnTo>
                  <a:pt x="921797" y="1258509"/>
                </a:lnTo>
                <a:lnTo>
                  <a:pt x="922280" y="1258509"/>
                </a:lnTo>
                <a:lnTo>
                  <a:pt x="922280" y="1257741"/>
                </a:lnTo>
                <a:lnTo>
                  <a:pt x="922416" y="1257741"/>
                </a:lnTo>
                <a:lnTo>
                  <a:pt x="922416" y="1256974"/>
                </a:lnTo>
                <a:lnTo>
                  <a:pt x="923460" y="1256974"/>
                </a:lnTo>
                <a:lnTo>
                  <a:pt x="923460" y="1256206"/>
                </a:lnTo>
                <a:lnTo>
                  <a:pt x="924504" y="1256206"/>
                </a:lnTo>
                <a:lnTo>
                  <a:pt x="924504" y="1255439"/>
                </a:lnTo>
                <a:lnTo>
                  <a:pt x="924525" y="1255439"/>
                </a:lnTo>
                <a:lnTo>
                  <a:pt x="924525" y="1254671"/>
                </a:lnTo>
                <a:lnTo>
                  <a:pt x="924587" y="1254671"/>
                </a:lnTo>
                <a:lnTo>
                  <a:pt x="924587" y="1253904"/>
                </a:lnTo>
                <a:lnTo>
                  <a:pt x="925074" y="1253904"/>
                </a:lnTo>
                <a:lnTo>
                  <a:pt x="925074" y="1253136"/>
                </a:lnTo>
                <a:lnTo>
                  <a:pt x="925507" y="1253136"/>
                </a:lnTo>
                <a:lnTo>
                  <a:pt x="925507" y="1252369"/>
                </a:lnTo>
                <a:lnTo>
                  <a:pt x="927224" y="1252369"/>
                </a:lnTo>
                <a:lnTo>
                  <a:pt x="927224" y="1251601"/>
                </a:lnTo>
                <a:lnTo>
                  <a:pt x="927385" y="1251601"/>
                </a:lnTo>
                <a:lnTo>
                  <a:pt x="927385" y="1250834"/>
                </a:lnTo>
                <a:lnTo>
                  <a:pt x="927736" y="1250834"/>
                </a:lnTo>
                <a:lnTo>
                  <a:pt x="927736" y="1250066"/>
                </a:lnTo>
                <a:lnTo>
                  <a:pt x="927843" y="1250066"/>
                </a:lnTo>
                <a:lnTo>
                  <a:pt x="927843" y="1249299"/>
                </a:lnTo>
                <a:lnTo>
                  <a:pt x="928437" y="1249299"/>
                </a:lnTo>
                <a:lnTo>
                  <a:pt x="928437" y="1248531"/>
                </a:lnTo>
                <a:lnTo>
                  <a:pt x="928714" y="1248531"/>
                </a:lnTo>
                <a:lnTo>
                  <a:pt x="928714" y="1247764"/>
                </a:lnTo>
                <a:lnTo>
                  <a:pt x="929263" y="1247764"/>
                </a:lnTo>
                <a:lnTo>
                  <a:pt x="929263" y="1246996"/>
                </a:lnTo>
                <a:lnTo>
                  <a:pt x="929733" y="1246996"/>
                </a:lnTo>
                <a:lnTo>
                  <a:pt x="929733" y="1246229"/>
                </a:lnTo>
                <a:lnTo>
                  <a:pt x="929779" y="1246229"/>
                </a:lnTo>
                <a:lnTo>
                  <a:pt x="929779" y="1245462"/>
                </a:lnTo>
                <a:lnTo>
                  <a:pt x="930913" y="1245462"/>
                </a:lnTo>
                <a:lnTo>
                  <a:pt x="930913" y="1244694"/>
                </a:lnTo>
                <a:lnTo>
                  <a:pt x="931046" y="1244694"/>
                </a:lnTo>
                <a:lnTo>
                  <a:pt x="931046" y="1243927"/>
                </a:lnTo>
                <a:lnTo>
                  <a:pt x="931380" y="1243927"/>
                </a:lnTo>
                <a:lnTo>
                  <a:pt x="931380" y="1243159"/>
                </a:lnTo>
                <a:lnTo>
                  <a:pt x="931401" y="1243159"/>
                </a:lnTo>
                <a:lnTo>
                  <a:pt x="931401" y="1242392"/>
                </a:lnTo>
                <a:lnTo>
                  <a:pt x="931739" y="1242392"/>
                </a:lnTo>
                <a:lnTo>
                  <a:pt x="931739" y="1241624"/>
                </a:lnTo>
                <a:lnTo>
                  <a:pt x="933159" y="1241624"/>
                </a:lnTo>
                <a:lnTo>
                  <a:pt x="933159" y="1240857"/>
                </a:lnTo>
                <a:lnTo>
                  <a:pt x="933353" y="1240857"/>
                </a:lnTo>
                <a:lnTo>
                  <a:pt x="933353" y="1240089"/>
                </a:lnTo>
                <a:lnTo>
                  <a:pt x="933757" y="1240089"/>
                </a:lnTo>
                <a:lnTo>
                  <a:pt x="933757" y="1239322"/>
                </a:lnTo>
                <a:lnTo>
                  <a:pt x="933988" y="1239322"/>
                </a:lnTo>
                <a:lnTo>
                  <a:pt x="933988" y="1238558"/>
                </a:lnTo>
                <a:lnTo>
                  <a:pt x="934702" y="1238558"/>
                </a:lnTo>
                <a:lnTo>
                  <a:pt x="934702" y="1237791"/>
                </a:lnTo>
                <a:lnTo>
                  <a:pt x="935069" y="1237791"/>
                </a:lnTo>
                <a:lnTo>
                  <a:pt x="935069" y="1237023"/>
                </a:lnTo>
                <a:lnTo>
                  <a:pt x="935321" y="1237023"/>
                </a:lnTo>
                <a:lnTo>
                  <a:pt x="935321" y="1236256"/>
                </a:lnTo>
                <a:lnTo>
                  <a:pt x="935825" y="1236256"/>
                </a:lnTo>
                <a:lnTo>
                  <a:pt x="935825" y="1235484"/>
                </a:lnTo>
                <a:lnTo>
                  <a:pt x="936035" y="1235484"/>
                </a:lnTo>
                <a:lnTo>
                  <a:pt x="936035" y="1234721"/>
                </a:lnTo>
                <a:lnTo>
                  <a:pt x="936052" y="1234721"/>
                </a:lnTo>
                <a:lnTo>
                  <a:pt x="936052" y="1233954"/>
                </a:lnTo>
                <a:lnTo>
                  <a:pt x="936452" y="1233954"/>
                </a:lnTo>
                <a:lnTo>
                  <a:pt x="936452" y="1233186"/>
                </a:lnTo>
                <a:lnTo>
                  <a:pt x="937079" y="1233186"/>
                </a:lnTo>
                <a:lnTo>
                  <a:pt x="937079" y="1232418"/>
                </a:lnTo>
                <a:lnTo>
                  <a:pt x="937422" y="1232418"/>
                </a:lnTo>
                <a:lnTo>
                  <a:pt x="937422" y="1231651"/>
                </a:lnTo>
                <a:lnTo>
                  <a:pt x="937541" y="1231651"/>
                </a:lnTo>
                <a:lnTo>
                  <a:pt x="937541" y="1230884"/>
                </a:lnTo>
                <a:lnTo>
                  <a:pt x="937933" y="1230884"/>
                </a:lnTo>
                <a:lnTo>
                  <a:pt x="937933" y="1230116"/>
                </a:lnTo>
                <a:lnTo>
                  <a:pt x="938961" y="1230116"/>
                </a:lnTo>
                <a:lnTo>
                  <a:pt x="938961" y="1229349"/>
                </a:lnTo>
                <a:lnTo>
                  <a:pt x="939291" y="1229349"/>
                </a:lnTo>
                <a:lnTo>
                  <a:pt x="939291" y="1228581"/>
                </a:lnTo>
                <a:lnTo>
                  <a:pt x="940141" y="1228581"/>
                </a:lnTo>
                <a:lnTo>
                  <a:pt x="940141" y="1227814"/>
                </a:lnTo>
                <a:lnTo>
                  <a:pt x="940727" y="1227814"/>
                </a:lnTo>
                <a:lnTo>
                  <a:pt x="940727" y="1227046"/>
                </a:lnTo>
                <a:lnTo>
                  <a:pt x="940822" y="1227046"/>
                </a:lnTo>
                <a:lnTo>
                  <a:pt x="940822" y="1226279"/>
                </a:lnTo>
                <a:lnTo>
                  <a:pt x="940835" y="1226279"/>
                </a:lnTo>
                <a:lnTo>
                  <a:pt x="940835" y="1225511"/>
                </a:lnTo>
                <a:lnTo>
                  <a:pt x="941512" y="1225511"/>
                </a:lnTo>
                <a:lnTo>
                  <a:pt x="941512" y="1224744"/>
                </a:lnTo>
                <a:lnTo>
                  <a:pt x="941561" y="1224744"/>
                </a:lnTo>
                <a:lnTo>
                  <a:pt x="941561" y="1223976"/>
                </a:lnTo>
                <a:lnTo>
                  <a:pt x="942259" y="1223976"/>
                </a:lnTo>
                <a:lnTo>
                  <a:pt x="942259" y="1223209"/>
                </a:lnTo>
                <a:lnTo>
                  <a:pt x="942605" y="1223209"/>
                </a:lnTo>
                <a:lnTo>
                  <a:pt x="942605" y="1222441"/>
                </a:lnTo>
                <a:lnTo>
                  <a:pt x="942828" y="1222441"/>
                </a:lnTo>
                <a:lnTo>
                  <a:pt x="942828" y="1221674"/>
                </a:lnTo>
                <a:lnTo>
                  <a:pt x="943026" y="1221674"/>
                </a:lnTo>
                <a:lnTo>
                  <a:pt x="943026" y="1220906"/>
                </a:lnTo>
                <a:lnTo>
                  <a:pt x="943068" y="1220906"/>
                </a:lnTo>
                <a:lnTo>
                  <a:pt x="943068" y="1220139"/>
                </a:lnTo>
                <a:lnTo>
                  <a:pt x="943794" y="1220139"/>
                </a:lnTo>
                <a:lnTo>
                  <a:pt x="943794" y="1219371"/>
                </a:lnTo>
                <a:lnTo>
                  <a:pt x="943922" y="1219371"/>
                </a:lnTo>
                <a:lnTo>
                  <a:pt x="943922" y="1218604"/>
                </a:lnTo>
                <a:lnTo>
                  <a:pt x="944401" y="1218604"/>
                </a:lnTo>
                <a:lnTo>
                  <a:pt x="944401" y="1217836"/>
                </a:lnTo>
                <a:lnTo>
                  <a:pt x="944413" y="1217836"/>
                </a:lnTo>
                <a:lnTo>
                  <a:pt x="944413" y="1217069"/>
                </a:lnTo>
                <a:lnTo>
                  <a:pt x="946390" y="1217069"/>
                </a:lnTo>
                <a:lnTo>
                  <a:pt x="946390" y="1216301"/>
                </a:lnTo>
                <a:lnTo>
                  <a:pt x="946402" y="1216301"/>
                </a:lnTo>
                <a:lnTo>
                  <a:pt x="946402" y="1215534"/>
                </a:lnTo>
                <a:lnTo>
                  <a:pt x="946646" y="1215534"/>
                </a:lnTo>
                <a:lnTo>
                  <a:pt x="946646" y="1214767"/>
                </a:lnTo>
                <a:lnTo>
                  <a:pt x="946885" y="1214767"/>
                </a:lnTo>
                <a:lnTo>
                  <a:pt x="946885" y="1213999"/>
                </a:lnTo>
                <a:lnTo>
                  <a:pt x="947298" y="1213999"/>
                </a:lnTo>
                <a:lnTo>
                  <a:pt x="947298" y="1213231"/>
                </a:lnTo>
                <a:lnTo>
                  <a:pt x="947306" y="1213231"/>
                </a:lnTo>
                <a:lnTo>
                  <a:pt x="947306" y="1212464"/>
                </a:lnTo>
                <a:lnTo>
                  <a:pt x="947323" y="1212464"/>
                </a:lnTo>
                <a:lnTo>
                  <a:pt x="947323" y="1211697"/>
                </a:lnTo>
                <a:lnTo>
                  <a:pt x="947422" y="1211697"/>
                </a:lnTo>
                <a:lnTo>
                  <a:pt x="947422" y="1210929"/>
                </a:lnTo>
                <a:lnTo>
                  <a:pt x="948284" y="1210929"/>
                </a:lnTo>
                <a:lnTo>
                  <a:pt x="948284" y="1210162"/>
                </a:lnTo>
                <a:lnTo>
                  <a:pt x="948664" y="1210162"/>
                </a:lnTo>
                <a:lnTo>
                  <a:pt x="948664" y="1209394"/>
                </a:lnTo>
                <a:lnTo>
                  <a:pt x="948932" y="1209394"/>
                </a:lnTo>
                <a:lnTo>
                  <a:pt x="948932" y="1208627"/>
                </a:lnTo>
                <a:lnTo>
                  <a:pt x="950310" y="1208627"/>
                </a:lnTo>
                <a:lnTo>
                  <a:pt x="950310" y="1207859"/>
                </a:lnTo>
                <a:lnTo>
                  <a:pt x="950529" y="1207859"/>
                </a:lnTo>
                <a:lnTo>
                  <a:pt x="950529" y="1207092"/>
                </a:lnTo>
                <a:lnTo>
                  <a:pt x="951132" y="1207092"/>
                </a:lnTo>
                <a:lnTo>
                  <a:pt x="951132" y="1206324"/>
                </a:lnTo>
                <a:lnTo>
                  <a:pt x="951404" y="1206324"/>
                </a:lnTo>
                <a:lnTo>
                  <a:pt x="951404" y="1205557"/>
                </a:lnTo>
                <a:lnTo>
                  <a:pt x="952267" y="1205557"/>
                </a:lnTo>
                <a:lnTo>
                  <a:pt x="952267" y="1204793"/>
                </a:lnTo>
                <a:lnTo>
                  <a:pt x="953001" y="1204793"/>
                </a:lnTo>
                <a:lnTo>
                  <a:pt x="953001" y="1204026"/>
                </a:lnTo>
                <a:lnTo>
                  <a:pt x="953026" y="1204026"/>
                </a:lnTo>
                <a:lnTo>
                  <a:pt x="953026" y="1203258"/>
                </a:lnTo>
                <a:lnTo>
                  <a:pt x="953534" y="1203258"/>
                </a:lnTo>
                <a:lnTo>
                  <a:pt x="953534" y="1202491"/>
                </a:lnTo>
                <a:lnTo>
                  <a:pt x="953748" y="1202491"/>
                </a:lnTo>
                <a:lnTo>
                  <a:pt x="953748" y="1201723"/>
                </a:lnTo>
                <a:lnTo>
                  <a:pt x="954136" y="1201723"/>
                </a:lnTo>
                <a:lnTo>
                  <a:pt x="954136" y="1200956"/>
                </a:lnTo>
                <a:lnTo>
                  <a:pt x="954264" y="1200956"/>
                </a:lnTo>
                <a:lnTo>
                  <a:pt x="954264" y="1200189"/>
                </a:lnTo>
                <a:lnTo>
                  <a:pt x="954433" y="1200189"/>
                </a:lnTo>
                <a:lnTo>
                  <a:pt x="954433" y="1199421"/>
                </a:lnTo>
                <a:lnTo>
                  <a:pt x="954483" y="1199421"/>
                </a:lnTo>
                <a:lnTo>
                  <a:pt x="954483" y="1198654"/>
                </a:lnTo>
                <a:lnTo>
                  <a:pt x="954631" y="1198654"/>
                </a:lnTo>
                <a:lnTo>
                  <a:pt x="954631" y="1197886"/>
                </a:lnTo>
                <a:lnTo>
                  <a:pt x="955238" y="1197886"/>
                </a:lnTo>
                <a:lnTo>
                  <a:pt x="955238" y="1197119"/>
                </a:lnTo>
                <a:lnTo>
                  <a:pt x="955754" y="1197119"/>
                </a:lnTo>
                <a:lnTo>
                  <a:pt x="955754" y="1196351"/>
                </a:lnTo>
                <a:lnTo>
                  <a:pt x="955812" y="1196351"/>
                </a:lnTo>
                <a:lnTo>
                  <a:pt x="955812" y="1195584"/>
                </a:lnTo>
                <a:lnTo>
                  <a:pt x="955874" y="1195584"/>
                </a:lnTo>
                <a:lnTo>
                  <a:pt x="955874" y="1194816"/>
                </a:lnTo>
                <a:lnTo>
                  <a:pt x="956431" y="1194816"/>
                </a:lnTo>
                <a:lnTo>
                  <a:pt x="956431" y="1194049"/>
                </a:lnTo>
                <a:lnTo>
                  <a:pt x="956794" y="1194049"/>
                </a:lnTo>
                <a:lnTo>
                  <a:pt x="956794" y="1193281"/>
                </a:lnTo>
                <a:lnTo>
                  <a:pt x="957264" y="1193281"/>
                </a:lnTo>
                <a:lnTo>
                  <a:pt x="957264" y="1192514"/>
                </a:lnTo>
                <a:lnTo>
                  <a:pt x="957372" y="1192514"/>
                </a:lnTo>
                <a:lnTo>
                  <a:pt x="957372" y="1191746"/>
                </a:lnTo>
                <a:lnTo>
                  <a:pt x="957413" y="1191746"/>
                </a:lnTo>
                <a:lnTo>
                  <a:pt x="957413" y="1190979"/>
                </a:lnTo>
                <a:lnTo>
                  <a:pt x="958280" y="1190979"/>
                </a:lnTo>
                <a:lnTo>
                  <a:pt x="958280" y="1190211"/>
                </a:lnTo>
                <a:lnTo>
                  <a:pt x="958350" y="1190211"/>
                </a:lnTo>
                <a:lnTo>
                  <a:pt x="958350" y="1189444"/>
                </a:lnTo>
                <a:lnTo>
                  <a:pt x="958375" y="1189444"/>
                </a:lnTo>
                <a:lnTo>
                  <a:pt x="958375" y="1188676"/>
                </a:lnTo>
                <a:lnTo>
                  <a:pt x="959138" y="1188676"/>
                </a:lnTo>
                <a:lnTo>
                  <a:pt x="959138" y="1187909"/>
                </a:lnTo>
                <a:lnTo>
                  <a:pt x="959398" y="1187909"/>
                </a:lnTo>
                <a:lnTo>
                  <a:pt x="959398" y="1187141"/>
                </a:lnTo>
                <a:lnTo>
                  <a:pt x="960001" y="1187141"/>
                </a:lnTo>
                <a:lnTo>
                  <a:pt x="960001" y="1186374"/>
                </a:lnTo>
                <a:lnTo>
                  <a:pt x="960071" y="1186374"/>
                </a:lnTo>
                <a:lnTo>
                  <a:pt x="960071" y="1185606"/>
                </a:lnTo>
                <a:lnTo>
                  <a:pt x="960533" y="1185606"/>
                </a:lnTo>
                <a:lnTo>
                  <a:pt x="960533" y="1184839"/>
                </a:lnTo>
                <a:lnTo>
                  <a:pt x="960653" y="1184839"/>
                </a:lnTo>
                <a:lnTo>
                  <a:pt x="960653" y="1184071"/>
                </a:lnTo>
                <a:lnTo>
                  <a:pt x="960851" y="1184071"/>
                </a:lnTo>
                <a:lnTo>
                  <a:pt x="960851" y="1183304"/>
                </a:lnTo>
                <a:lnTo>
                  <a:pt x="961070" y="1183304"/>
                </a:lnTo>
                <a:lnTo>
                  <a:pt x="961070" y="1182536"/>
                </a:lnTo>
                <a:lnTo>
                  <a:pt x="961684" y="1182536"/>
                </a:lnTo>
                <a:lnTo>
                  <a:pt x="961684" y="1181769"/>
                </a:lnTo>
                <a:lnTo>
                  <a:pt x="961792" y="1181769"/>
                </a:lnTo>
                <a:lnTo>
                  <a:pt x="961792" y="1181002"/>
                </a:lnTo>
                <a:lnTo>
                  <a:pt x="961994" y="1181002"/>
                </a:lnTo>
                <a:lnTo>
                  <a:pt x="961994" y="1180234"/>
                </a:lnTo>
                <a:lnTo>
                  <a:pt x="962217" y="1180234"/>
                </a:lnTo>
                <a:lnTo>
                  <a:pt x="962217" y="1179467"/>
                </a:lnTo>
                <a:lnTo>
                  <a:pt x="962877" y="1179467"/>
                </a:lnTo>
                <a:lnTo>
                  <a:pt x="962877" y="1178699"/>
                </a:lnTo>
                <a:lnTo>
                  <a:pt x="962914" y="1178699"/>
                </a:lnTo>
                <a:lnTo>
                  <a:pt x="962914" y="1177932"/>
                </a:lnTo>
                <a:lnTo>
                  <a:pt x="964528" y="1177932"/>
                </a:lnTo>
                <a:lnTo>
                  <a:pt x="964528" y="1177164"/>
                </a:lnTo>
                <a:lnTo>
                  <a:pt x="964615" y="1177164"/>
                </a:lnTo>
                <a:lnTo>
                  <a:pt x="964615" y="1176397"/>
                </a:lnTo>
                <a:lnTo>
                  <a:pt x="965031" y="1176397"/>
                </a:lnTo>
                <a:lnTo>
                  <a:pt x="965031" y="1175629"/>
                </a:lnTo>
                <a:lnTo>
                  <a:pt x="965048" y="1175629"/>
                </a:lnTo>
                <a:lnTo>
                  <a:pt x="965048" y="1174866"/>
                </a:lnTo>
                <a:lnTo>
                  <a:pt x="965585" y="1174866"/>
                </a:lnTo>
                <a:lnTo>
                  <a:pt x="965585" y="1174094"/>
                </a:lnTo>
                <a:lnTo>
                  <a:pt x="965811" y="1174094"/>
                </a:lnTo>
                <a:lnTo>
                  <a:pt x="965811" y="1173327"/>
                </a:lnTo>
                <a:lnTo>
                  <a:pt x="966488" y="1173327"/>
                </a:lnTo>
                <a:lnTo>
                  <a:pt x="966488" y="1172559"/>
                </a:lnTo>
                <a:lnTo>
                  <a:pt x="967177" y="1172559"/>
                </a:lnTo>
                <a:lnTo>
                  <a:pt x="967177" y="1171792"/>
                </a:lnTo>
                <a:lnTo>
                  <a:pt x="968279" y="1171792"/>
                </a:lnTo>
                <a:lnTo>
                  <a:pt x="968279" y="1171028"/>
                </a:lnTo>
                <a:lnTo>
                  <a:pt x="968325" y="1171028"/>
                </a:lnTo>
                <a:lnTo>
                  <a:pt x="968325" y="1170261"/>
                </a:lnTo>
                <a:lnTo>
                  <a:pt x="968370" y="1170261"/>
                </a:lnTo>
                <a:lnTo>
                  <a:pt x="968370" y="1169493"/>
                </a:lnTo>
                <a:lnTo>
                  <a:pt x="969130" y="1169493"/>
                </a:lnTo>
                <a:lnTo>
                  <a:pt x="969130" y="1168726"/>
                </a:lnTo>
                <a:lnTo>
                  <a:pt x="969798" y="1168726"/>
                </a:lnTo>
                <a:lnTo>
                  <a:pt x="969798" y="1167958"/>
                </a:lnTo>
                <a:lnTo>
                  <a:pt x="970009" y="1167958"/>
                </a:lnTo>
                <a:lnTo>
                  <a:pt x="970009" y="1167191"/>
                </a:lnTo>
                <a:lnTo>
                  <a:pt x="970211" y="1167191"/>
                </a:lnTo>
                <a:lnTo>
                  <a:pt x="970211" y="1166424"/>
                </a:lnTo>
                <a:lnTo>
                  <a:pt x="970739" y="1166424"/>
                </a:lnTo>
                <a:lnTo>
                  <a:pt x="970739" y="1165656"/>
                </a:lnTo>
                <a:lnTo>
                  <a:pt x="970851" y="1165656"/>
                </a:lnTo>
                <a:lnTo>
                  <a:pt x="970851" y="1164889"/>
                </a:lnTo>
                <a:lnTo>
                  <a:pt x="971238" y="1164889"/>
                </a:lnTo>
                <a:lnTo>
                  <a:pt x="971238" y="1164121"/>
                </a:lnTo>
                <a:lnTo>
                  <a:pt x="971721" y="1164121"/>
                </a:lnTo>
                <a:lnTo>
                  <a:pt x="971721" y="1163354"/>
                </a:lnTo>
                <a:lnTo>
                  <a:pt x="971919" y="1163354"/>
                </a:lnTo>
                <a:lnTo>
                  <a:pt x="971919" y="1162586"/>
                </a:lnTo>
                <a:lnTo>
                  <a:pt x="973125" y="1162586"/>
                </a:lnTo>
                <a:lnTo>
                  <a:pt x="973125" y="1161819"/>
                </a:lnTo>
                <a:lnTo>
                  <a:pt x="973719" y="1161819"/>
                </a:lnTo>
                <a:lnTo>
                  <a:pt x="973719" y="1161051"/>
                </a:lnTo>
                <a:lnTo>
                  <a:pt x="974057" y="1161051"/>
                </a:lnTo>
                <a:lnTo>
                  <a:pt x="974057" y="1160284"/>
                </a:lnTo>
                <a:lnTo>
                  <a:pt x="975027" y="1160284"/>
                </a:lnTo>
                <a:lnTo>
                  <a:pt x="975027" y="1159516"/>
                </a:lnTo>
                <a:lnTo>
                  <a:pt x="975609" y="1159516"/>
                </a:lnTo>
                <a:lnTo>
                  <a:pt x="975609" y="1158749"/>
                </a:lnTo>
                <a:lnTo>
                  <a:pt x="975927" y="1158749"/>
                </a:lnTo>
                <a:lnTo>
                  <a:pt x="975927" y="1157981"/>
                </a:lnTo>
                <a:lnTo>
                  <a:pt x="976480" y="1157981"/>
                </a:lnTo>
                <a:lnTo>
                  <a:pt x="976480" y="1157214"/>
                </a:lnTo>
                <a:lnTo>
                  <a:pt x="976769" y="1157214"/>
                </a:lnTo>
                <a:lnTo>
                  <a:pt x="976769" y="1156446"/>
                </a:lnTo>
                <a:lnTo>
                  <a:pt x="976785" y="1156446"/>
                </a:lnTo>
                <a:lnTo>
                  <a:pt x="976785" y="1155679"/>
                </a:lnTo>
                <a:lnTo>
                  <a:pt x="977045" y="1155679"/>
                </a:lnTo>
                <a:lnTo>
                  <a:pt x="977045" y="1154911"/>
                </a:lnTo>
                <a:lnTo>
                  <a:pt x="977314" y="1154911"/>
                </a:lnTo>
                <a:lnTo>
                  <a:pt x="977314" y="1154144"/>
                </a:lnTo>
                <a:lnTo>
                  <a:pt x="977479" y="1154144"/>
                </a:lnTo>
                <a:lnTo>
                  <a:pt x="977479" y="1153376"/>
                </a:lnTo>
                <a:lnTo>
                  <a:pt x="977763" y="1153376"/>
                </a:lnTo>
                <a:lnTo>
                  <a:pt x="977763" y="1152609"/>
                </a:lnTo>
                <a:lnTo>
                  <a:pt x="977776" y="1152609"/>
                </a:lnTo>
                <a:lnTo>
                  <a:pt x="977776" y="1151841"/>
                </a:lnTo>
                <a:lnTo>
                  <a:pt x="978320" y="1151841"/>
                </a:lnTo>
                <a:lnTo>
                  <a:pt x="978320" y="1151074"/>
                </a:lnTo>
                <a:lnTo>
                  <a:pt x="978906" y="1151074"/>
                </a:lnTo>
                <a:lnTo>
                  <a:pt x="978906" y="1150306"/>
                </a:lnTo>
                <a:lnTo>
                  <a:pt x="978939" y="1150306"/>
                </a:lnTo>
                <a:lnTo>
                  <a:pt x="978939" y="1149539"/>
                </a:lnTo>
                <a:lnTo>
                  <a:pt x="979385" y="1149539"/>
                </a:lnTo>
                <a:lnTo>
                  <a:pt x="979385" y="1148771"/>
                </a:lnTo>
                <a:lnTo>
                  <a:pt x="980165" y="1148771"/>
                </a:lnTo>
                <a:lnTo>
                  <a:pt x="980165" y="1148004"/>
                </a:lnTo>
                <a:lnTo>
                  <a:pt x="981296" y="1148004"/>
                </a:lnTo>
                <a:lnTo>
                  <a:pt x="981296" y="1147237"/>
                </a:lnTo>
                <a:lnTo>
                  <a:pt x="981973" y="1147237"/>
                </a:lnTo>
                <a:lnTo>
                  <a:pt x="981973" y="1146469"/>
                </a:lnTo>
                <a:lnTo>
                  <a:pt x="982423" y="1146469"/>
                </a:lnTo>
                <a:lnTo>
                  <a:pt x="982423" y="1145702"/>
                </a:lnTo>
                <a:lnTo>
                  <a:pt x="982670" y="1145702"/>
                </a:lnTo>
                <a:lnTo>
                  <a:pt x="982670" y="1144934"/>
                </a:lnTo>
                <a:lnTo>
                  <a:pt x="983611" y="1144934"/>
                </a:lnTo>
                <a:lnTo>
                  <a:pt x="983611" y="1144167"/>
                </a:lnTo>
                <a:lnTo>
                  <a:pt x="984012" y="1144167"/>
                </a:lnTo>
                <a:lnTo>
                  <a:pt x="984012" y="1143399"/>
                </a:lnTo>
                <a:lnTo>
                  <a:pt x="984210" y="1143399"/>
                </a:lnTo>
                <a:lnTo>
                  <a:pt x="984210" y="1142632"/>
                </a:lnTo>
                <a:lnTo>
                  <a:pt x="984882" y="1142632"/>
                </a:lnTo>
                <a:lnTo>
                  <a:pt x="984882" y="1141864"/>
                </a:lnTo>
                <a:lnTo>
                  <a:pt x="985609" y="1141864"/>
                </a:lnTo>
                <a:lnTo>
                  <a:pt x="985609" y="1141101"/>
                </a:lnTo>
                <a:lnTo>
                  <a:pt x="985629" y="1141101"/>
                </a:lnTo>
                <a:lnTo>
                  <a:pt x="985629" y="1140329"/>
                </a:lnTo>
                <a:lnTo>
                  <a:pt x="986141" y="1140329"/>
                </a:lnTo>
                <a:lnTo>
                  <a:pt x="986141" y="1139566"/>
                </a:lnTo>
                <a:lnTo>
                  <a:pt x="986203" y="1139566"/>
                </a:lnTo>
                <a:lnTo>
                  <a:pt x="986203" y="1138798"/>
                </a:lnTo>
                <a:lnTo>
                  <a:pt x="986203" y="1138798"/>
                </a:lnTo>
                <a:lnTo>
                  <a:pt x="986203" y="1138031"/>
                </a:lnTo>
                <a:lnTo>
                  <a:pt x="987685" y="1138031"/>
                </a:lnTo>
                <a:lnTo>
                  <a:pt x="987685" y="1137263"/>
                </a:lnTo>
                <a:lnTo>
                  <a:pt x="987957" y="1137263"/>
                </a:lnTo>
                <a:lnTo>
                  <a:pt x="987957" y="1136496"/>
                </a:lnTo>
                <a:lnTo>
                  <a:pt x="988221" y="1136496"/>
                </a:lnTo>
                <a:lnTo>
                  <a:pt x="988221" y="1135729"/>
                </a:lnTo>
                <a:lnTo>
                  <a:pt x="988262" y="1135729"/>
                </a:lnTo>
                <a:lnTo>
                  <a:pt x="988262" y="1134961"/>
                </a:lnTo>
                <a:lnTo>
                  <a:pt x="988642" y="1134961"/>
                </a:lnTo>
                <a:lnTo>
                  <a:pt x="988642" y="1134194"/>
                </a:lnTo>
                <a:lnTo>
                  <a:pt x="988749" y="1134194"/>
                </a:lnTo>
                <a:lnTo>
                  <a:pt x="988749" y="1133426"/>
                </a:lnTo>
                <a:lnTo>
                  <a:pt x="989014" y="1133426"/>
                </a:lnTo>
                <a:lnTo>
                  <a:pt x="989014" y="1132658"/>
                </a:lnTo>
                <a:lnTo>
                  <a:pt x="989253" y="1132658"/>
                </a:lnTo>
                <a:lnTo>
                  <a:pt x="989253" y="1131891"/>
                </a:lnTo>
                <a:lnTo>
                  <a:pt x="989728" y="1131891"/>
                </a:lnTo>
                <a:lnTo>
                  <a:pt x="989728" y="1131124"/>
                </a:lnTo>
                <a:lnTo>
                  <a:pt x="989996" y="1131124"/>
                </a:lnTo>
                <a:lnTo>
                  <a:pt x="989996" y="1130356"/>
                </a:lnTo>
                <a:lnTo>
                  <a:pt x="990128" y="1130356"/>
                </a:lnTo>
                <a:lnTo>
                  <a:pt x="990128" y="1129589"/>
                </a:lnTo>
                <a:lnTo>
                  <a:pt x="990347" y="1129589"/>
                </a:lnTo>
                <a:lnTo>
                  <a:pt x="990347" y="1128821"/>
                </a:lnTo>
                <a:lnTo>
                  <a:pt x="991898" y="1128821"/>
                </a:lnTo>
                <a:lnTo>
                  <a:pt x="991898" y="1128054"/>
                </a:lnTo>
                <a:lnTo>
                  <a:pt x="991911" y="1128054"/>
                </a:lnTo>
                <a:lnTo>
                  <a:pt x="991911" y="1127286"/>
                </a:lnTo>
                <a:lnTo>
                  <a:pt x="992014" y="1127286"/>
                </a:lnTo>
                <a:lnTo>
                  <a:pt x="992014" y="1126519"/>
                </a:lnTo>
                <a:lnTo>
                  <a:pt x="992204" y="1126519"/>
                </a:lnTo>
                <a:lnTo>
                  <a:pt x="992204" y="1125751"/>
                </a:lnTo>
                <a:lnTo>
                  <a:pt x="992579" y="1125751"/>
                </a:lnTo>
                <a:lnTo>
                  <a:pt x="992579" y="1124984"/>
                </a:lnTo>
                <a:lnTo>
                  <a:pt x="992658" y="1124984"/>
                </a:lnTo>
                <a:lnTo>
                  <a:pt x="992658" y="1124216"/>
                </a:lnTo>
                <a:lnTo>
                  <a:pt x="992757" y="1124216"/>
                </a:lnTo>
                <a:lnTo>
                  <a:pt x="992757" y="1123449"/>
                </a:lnTo>
                <a:lnTo>
                  <a:pt x="993211" y="1123449"/>
                </a:lnTo>
                <a:lnTo>
                  <a:pt x="993211" y="1122681"/>
                </a:lnTo>
                <a:lnTo>
                  <a:pt x="994205" y="1122681"/>
                </a:lnTo>
                <a:lnTo>
                  <a:pt x="994205" y="1121914"/>
                </a:lnTo>
                <a:lnTo>
                  <a:pt x="994325" y="1121914"/>
                </a:lnTo>
                <a:lnTo>
                  <a:pt x="994325" y="1121146"/>
                </a:lnTo>
                <a:lnTo>
                  <a:pt x="994399" y="1121146"/>
                </a:lnTo>
                <a:lnTo>
                  <a:pt x="994399" y="1120379"/>
                </a:lnTo>
                <a:lnTo>
                  <a:pt x="994469" y="1120379"/>
                </a:lnTo>
                <a:lnTo>
                  <a:pt x="994469" y="1119611"/>
                </a:lnTo>
                <a:lnTo>
                  <a:pt x="994713" y="1119611"/>
                </a:lnTo>
                <a:lnTo>
                  <a:pt x="994713" y="1118844"/>
                </a:lnTo>
                <a:lnTo>
                  <a:pt x="995307" y="1118844"/>
                </a:lnTo>
                <a:lnTo>
                  <a:pt x="995307" y="1118076"/>
                </a:lnTo>
                <a:lnTo>
                  <a:pt x="995435" y="1118076"/>
                </a:lnTo>
                <a:lnTo>
                  <a:pt x="995435" y="1117309"/>
                </a:lnTo>
                <a:lnTo>
                  <a:pt x="996917" y="1117309"/>
                </a:lnTo>
                <a:lnTo>
                  <a:pt x="996917" y="1116541"/>
                </a:lnTo>
                <a:lnTo>
                  <a:pt x="996962" y="1116541"/>
                </a:lnTo>
                <a:lnTo>
                  <a:pt x="996962" y="1115774"/>
                </a:lnTo>
                <a:lnTo>
                  <a:pt x="997618" y="1115774"/>
                </a:lnTo>
                <a:lnTo>
                  <a:pt x="997618" y="1115007"/>
                </a:lnTo>
                <a:lnTo>
                  <a:pt x="998308" y="1115007"/>
                </a:lnTo>
                <a:lnTo>
                  <a:pt x="998308" y="1114239"/>
                </a:lnTo>
                <a:lnTo>
                  <a:pt x="999579" y="1114239"/>
                </a:lnTo>
                <a:lnTo>
                  <a:pt x="999579" y="1113471"/>
                </a:lnTo>
                <a:lnTo>
                  <a:pt x="999748" y="1113471"/>
                </a:lnTo>
                <a:lnTo>
                  <a:pt x="999748" y="1112704"/>
                </a:lnTo>
                <a:lnTo>
                  <a:pt x="1000119" y="1112704"/>
                </a:lnTo>
                <a:lnTo>
                  <a:pt x="1000119" y="1111937"/>
                </a:lnTo>
                <a:lnTo>
                  <a:pt x="1000123" y="1111937"/>
                </a:lnTo>
                <a:lnTo>
                  <a:pt x="1000123" y="1111169"/>
                </a:lnTo>
                <a:lnTo>
                  <a:pt x="1001184" y="1111169"/>
                </a:lnTo>
                <a:lnTo>
                  <a:pt x="1001184" y="1110402"/>
                </a:lnTo>
                <a:lnTo>
                  <a:pt x="1001287" y="1110402"/>
                </a:lnTo>
                <a:lnTo>
                  <a:pt x="1001287" y="1109634"/>
                </a:lnTo>
                <a:lnTo>
                  <a:pt x="1001646" y="1109634"/>
                </a:lnTo>
                <a:lnTo>
                  <a:pt x="1001646" y="1108867"/>
                </a:lnTo>
                <a:lnTo>
                  <a:pt x="1002777" y="1108867"/>
                </a:lnTo>
                <a:lnTo>
                  <a:pt x="1002777" y="1108099"/>
                </a:lnTo>
                <a:lnTo>
                  <a:pt x="1003528" y="1108099"/>
                </a:lnTo>
                <a:lnTo>
                  <a:pt x="1003528" y="1107332"/>
                </a:lnTo>
                <a:lnTo>
                  <a:pt x="1004680" y="1107332"/>
                </a:lnTo>
                <a:lnTo>
                  <a:pt x="1004680" y="1106564"/>
                </a:lnTo>
                <a:lnTo>
                  <a:pt x="1006236" y="1106564"/>
                </a:lnTo>
                <a:lnTo>
                  <a:pt x="1006236" y="1105801"/>
                </a:lnTo>
                <a:lnTo>
                  <a:pt x="1006392" y="1105801"/>
                </a:lnTo>
                <a:lnTo>
                  <a:pt x="1006392" y="1105033"/>
                </a:lnTo>
                <a:lnTo>
                  <a:pt x="1008229" y="1105033"/>
                </a:lnTo>
                <a:lnTo>
                  <a:pt x="1008229" y="1104266"/>
                </a:lnTo>
                <a:lnTo>
                  <a:pt x="1008270" y="1104266"/>
                </a:lnTo>
                <a:lnTo>
                  <a:pt x="1008270" y="1103498"/>
                </a:lnTo>
                <a:lnTo>
                  <a:pt x="1008646" y="1103498"/>
                </a:lnTo>
                <a:lnTo>
                  <a:pt x="1008646" y="1102731"/>
                </a:lnTo>
                <a:lnTo>
                  <a:pt x="1008671" y="1102731"/>
                </a:lnTo>
                <a:lnTo>
                  <a:pt x="1008671" y="1101963"/>
                </a:lnTo>
                <a:lnTo>
                  <a:pt x="1009257" y="1101963"/>
                </a:lnTo>
                <a:lnTo>
                  <a:pt x="1009257" y="1101196"/>
                </a:lnTo>
                <a:lnTo>
                  <a:pt x="1009644" y="1101196"/>
                </a:lnTo>
                <a:lnTo>
                  <a:pt x="1009644" y="1100429"/>
                </a:lnTo>
                <a:lnTo>
                  <a:pt x="1009772" y="1100429"/>
                </a:lnTo>
                <a:lnTo>
                  <a:pt x="1009772" y="1099661"/>
                </a:lnTo>
                <a:lnTo>
                  <a:pt x="1010817" y="1099661"/>
                </a:lnTo>
                <a:lnTo>
                  <a:pt x="1010817" y="1098894"/>
                </a:lnTo>
                <a:lnTo>
                  <a:pt x="1011605" y="1098894"/>
                </a:lnTo>
                <a:lnTo>
                  <a:pt x="1011605" y="1098126"/>
                </a:lnTo>
                <a:lnTo>
                  <a:pt x="1011939" y="1098126"/>
                </a:lnTo>
                <a:lnTo>
                  <a:pt x="1011939" y="1097359"/>
                </a:lnTo>
                <a:lnTo>
                  <a:pt x="1012864" y="1097359"/>
                </a:lnTo>
                <a:lnTo>
                  <a:pt x="1012864" y="1096591"/>
                </a:lnTo>
                <a:lnTo>
                  <a:pt x="1013173" y="1096591"/>
                </a:lnTo>
                <a:lnTo>
                  <a:pt x="1013173" y="1095824"/>
                </a:lnTo>
                <a:lnTo>
                  <a:pt x="1013396" y="1095824"/>
                </a:lnTo>
                <a:lnTo>
                  <a:pt x="1013396" y="1095056"/>
                </a:lnTo>
                <a:lnTo>
                  <a:pt x="1014221" y="1095056"/>
                </a:lnTo>
                <a:lnTo>
                  <a:pt x="1014221" y="1094289"/>
                </a:lnTo>
                <a:lnTo>
                  <a:pt x="1014415" y="1094289"/>
                </a:lnTo>
                <a:lnTo>
                  <a:pt x="1014415" y="1093521"/>
                </a:lnTo>
                <a:lnTo>
                  <a:pt x="1015748" y="1093521"/>
                </a:lnTo>
                <a:lnTo>
                  <a:pt x="1015748" y="1092754"/>
                </a:lnTo>
                <a:lnTo>
                  <a:pt x="1016157" y="1092754"/>
                </a:lnTo>
                <a:lnTo>
                  <a:pt x="1016157" y="1091986"/>
                </a:lnTo>
                <a:lnTo>
                  <a:pt x="1016590" y="1091986"/>
                </a:lnTo>
                <a:lnTo>
                  <a:pt x="1016590" y="1091219"/>
                </a:lnTo>
                <a:lnTo>
                  <a:pt x="1016607" y="1091219"/>
                </a:lnTo>
                <a:lnTo>
                  <a:pt x="1016607" y="1090451"/>
                </a:lnTo>
                <a:lnTo>
                  <a:pt x="1017077" y="1090451"/>
                </a:lnTo>
                <a:lnTo>
                  <a:pt x="1017077" y="1089684"/>
                </a:lnTo>
                <a:lnTo>
                  <a:pt x="1018282" y="1089684"/>
                </a:lnTo>
                <a:lnTo>
                  <a:pt x="1018282" y="1088916"/>
                </a:lnTo>
                <a:lnTo>
                  <a:pt x="1018827" y="1088916"/>
                </a:lnTo>
                <a:lnTo>
                  <a:pt x="1018827" y="1088149"/>
                </a:lnTo>
                <a:lnTo>
                  <a:pt x="1019364" y="1088149"/>
                </a:lnTo>
                <a:lnTo>
                  <a:pt x="1019364" y="1087381"/>
                </a:lnTo>
                <a:lnTo>
                  <a:pt x="1020065" y="1087381"/>
                </a:lnTo>
                <a:lnTo>
                  <a:pt x="1020065" y="1086614"/>
                </a:lnTo>
                <a:lnTo>
                  <a:pt x="1020226" y="1086614"/>
                </a:lnTo>
                <a:lnTo>
                  <a:pt x="1020226" y="1085846"/>
                </a:lnTo>
                <a:lnTo>
                  <a:pt x="1020433" y="1085846"/>
                </a:lnTo>
                <a:lnTo>
                  <a:pt x="1020433" y="1085079"/>
                </a:lnTo>
                <a:lnTo>
                  <a:pt x="1020688" y="1085079"/>
                </a:lnTo>
                <a:lnTo>
                  <a:pt x="1020688" y="1084311"/>
                </a:lnTo>
                <a:lnTo>
                  <a:pt x="1023016" y="1084311"/>
                </a:lnTo>
                <a:lnTo>
                  <a:pt x="1023016" y="1083544"/>
                </a:lnTo>
                <a:lnTo>
                  <a:pt x="1023429" y="1083544"/>
                </a:lnTo>
                <a:lnTo>
                  <a:pt x="1023429" y="1082776"/>
                </a:lnTo>
                <a:lnTo>
                  <a:pt x="1023569" y="1082776"/>
                </a:lnTo>
                <a:lnTo>
                  <a:pt x="1023569" y="1082009"/>
                </a:lnTo>
                <a:lnTo>
                  <a:pt x="1025294" y="1082009"/>
                </a:lnTo>
                <a:lnTo>
                  <a:pt x="1025294" y="1081242"/>
                </a:lnTo>
                <a:lnTo>
                  <a:pt x="1025319" y="1081242"/>
                </a:lnTo>
                <a:lnTo>
                  <a:pt x="1025319" y="1080474"/>
                </a:lnTo>
                <a:lnTo>
                  <a:pt x="1025550" y="1080474"/>
                </a:lnTo>
                <a:lnTo>
                  <a:pt x="1025550" y="1079707"/>
                </a:lnTo>
                <a:lnTo>
                  <a:pt x="1026008" y="1079707"/>
                </a:lnTo>
                <a:lnTo>
                  <a:pt x="1026008" y="1078939"/>
                </a:lnTo>
                <a:lnTo>
                  <a:pt x="1026280" y="1078939"/>
                </a:lnTo>
                <a:lnTo>
                  <a:pt x="1026280" y="1078172"/>
                </a:lnTo>
                <a:lnTo>
                  <a:pt x="1026363" y="1078172"/>
                </a:lnTo>
                <a:lnTo>
                  <a:pt x="1026363" y="1077404"/>
                </a:lnTo>
                <a:lnTo>
                  <a:pt x="1026474" y="1077404"/>
                </a:lnTo>
                <a:lnTo>
                  <a:pt x="1026474" y="1076637"/>
                </a:lnTo>
                <a:lnTo>
                  <a:pt x="1027506" y="1076637"/>
                </a:lnTo>
                <a:lnTo>
                  <a:pt x="1027506" y="1075873"/>
                </a:lnTo>
                <a:lnTo>
                  <a:pt x="1027890" y="1075873"/>
                </a:lnTo>
                <a:lnTo>
                  <a:pt x="1027890" y="1075106"/>
                </a:lnTo>
                <a:lnTo>
                  <a:pt x="1028047" y="1075106"/>
                </a:lnTo>
                <a:lnTo>
                  <a:pt x="1028047" y="1074334"/>
                </a:lnTo>
                <a:lnTo>
                  <a:pt x="1028047" y="1074334"/>
                </a:lnTo>
                <a:lnTo>
                  <a:pt x="1028047" y="1073567"/>
                </a:lnTo>
                <a:lnTo>
                  <a:pt x="1028596" y="1073567"/>
                </a:lnTo>
                <a:lnTo>
                  <a:pt x="1028596" y="1072803"/>
                </a:lnTo>
                <a:lnTo>
                  <a:pt x="1029045" y="1072803"/>
                </a:lnTo>
                <a:lnTo>
                  <a:pt x="1029045" y="1072036"/>
                </a:lnTo>
                <a:lnTo>
                  <a:pt x="1029244" y="1072036"/>
                </a:lnTo>
                <a:lnTo>
                  <a:pt x="1029244" y="1071268"/>
                </a:lnTo>
                <a:lnTo>
                  <a:pt x="1030106" y="1071268"/>
                </a:lnTo>
                <a:lnTo>
                  <a:pt x="1030106" y="1070501"/>
                </a:lnTo>
                <a:lnTo>
                  <a:pt x="1030251" y="1070501"/>
                </a:lnTo>
                <a:lnTo>
                  <a:pt x="1030251" y="1069733"/>
                </a:lnTo>
                <a:lnTo>
                  <a:pt x="1030511" y="1069733"/>
                </a:lnTo>
                <a:lnTo>
                  <a:pt x="1030511" y="1068966"/>
                </a:lnTo>
                <a:lnTo>
                  <a:pt x="1030700" y="1068966"/>
                </a:lnTo>
                <a:lnTo>
                  <a:pt x="1030700" y="1068198"/>
                </a:lnTo>
                <a:lnTo>
                  <a:pt x="1032178" y="1068198"/>
                </a:lnTo>
                <a:lnTo>
                  <a:pt x="1032178" y="1067431"/>
                </a:lnTo>
                <a:lnTo>
                  <a:pt x="1032537" y="1067431"/>
                </a:lnTo>
                <a:lnTo>
                  <a:pt x="1032537" y="1066664"/>
                </a:lnTo>
                <a:lnTo>
                  <a:pt x="1033086" y="1066664"/>
                </a:lnTo>
                <a:lnTo>
                  <a:pt x="1033086" y="1065896"/>
                </a:lnTo>
                <a:lnTo>
                  <a:pt x="1033094" y="1065896"/>
                </a:lnTo>
                <a:lnTo>
                  <a:pt x="1033094" y="1065129"/>
                </a:lnTo>
                <a:lnTo>
                  <a:pt x="1034832" y="1065129"/>
                </a:lnTo>
                <a:lnTo>
                  <a:pt x="1034832" y="1064361"/>
                </a:lnTo>
                <a:lnTo>
                  <a:pt x="1035574" y="1064361"/>
                </a:lnTo>
                <a:lnTo>
                  <a:pt x="1035574" y="1063594"/>
                </a:lnTo>
                <a:lnTo>
                  <a:pt x="1035938" y="1063594"/>
                </a:lnTo>
                <a:lnTo>
                  <a:pt x="1035938" y="1062826"/>
                </a:lnTo>
                <a:lnTo>
                  <a:pt x="1036189" y="1062826"/>
                </a:lnTo>
                <a:lnTo>
                  <a:pt x="1036189" y="1062059"/>
                </a:lnTo>
                <a:lnTo>
                  <a:pt x="1036553" y="1062059"/>
                </a:lnTo>
                <a:lnTo>
                  <a:pt x="1036553" y="1061291"/>
                </a:lnTo>
                <a:lnTo>
                  <a:pt x="1036804" y="1061291"/>
                </a:lnTo>
                <a:lnTo>
                  <a:pt x="1036804" y="1060524"/>
                </a:lnTo>
                <a:lnTo>
                  <a:pt x="1036874" y="1060524"/>
                </a:lnTo>
                <a:lnTo>
                  <a:pt x="1036874" y="1059756"/>
                </a:lnTo>
                <a:lnTo>
                  <a:pt x="1037642" y="1059756"/>
                </a:lnTo>
                <a:lnTo>
                  <a:pt x="1037642" y="1058989"/>
                </a:lnTo>
                <a:lnTo>
                  <a:pt x="1037811" y="1058989"/>
                </a:lnTo>
                <a:lnTo>
                  <a:pt x="1037811" y="1058221"/>
                </a:lnTo>
                <a:lnTo>
                  <a:pt x="1037943" y="1058221"/>
                </a:lnTo>
                <a:lnTo>
                  <a:pt x="1037943" y="1057454"/>
                </a:lnTo>
                <a:lnTo>
                  <a:pt x="1038199" y="1057454"/>
                </a:lnTo>
                <a:lnTo>
                  <a:pt x="1038199" y="1056686"/>
                </a:lnTo>
                <a:lnTo>
                  <a:pt x="1040007" y="1056686"/>
                </a:lnTo>
                <a:lnTo>
                  <a:pt x="1040007" y="1055919"/>
                </a:lnTo>
                <a:lnTo>
                  <a:pt x="1040061" y="1055919"/>
                </a:lnTo>
                <a:lnTo>
                  <a:pt x="1040061" y="1055151"/>
                </a:lnTo>
                <a:lnTo>
                  <a:pt x="1040601" y="1055151"/>
                </a:lnTo>
                <a:lnTo>
                  <a:pt x="1040601" y="1054384"/>
                </a:lnTo>
                <a:lnTo>
                  <a:pt x="1040894" y="1054384"/>
                </a:lnTo>
                <a:lnTo>
                  <a:pt x="1040894" y="1053616"/>
                </a:lnTo>
                <a:lnTo>
                  <a:pt x="1041753" y="1053616"/>
                </a:lnTo>
                <a:lnTo>
                  <a:pt x="1041753" y="1052849"/>
                </a:lnTo>
                <a:lnTo>
                  <a:pt x="1041856" y="1052849"/>
                </a:lnTo>
                <a:lnTo>
                  <a:pt x="1041856" y="1052081"/>
                </a:lnTo>
                <a:lnTo>
                  <a:pt x="1043242" y="1052081"/>
                </a:lnTo>
                <a:lnTo>
                  <a:pt x="1043242" y="1051314"/>
                </a:lnTo>
                <a:lnTo>
                  <a:pt x="1043985" y="1051314"/>
                </a:lnTo>
                <a:lnTo>
                  <a:pt x="1043985" y="1050546"/>
                </a:lnTo>
                <a:lnTo>
                  <a:pt x="1044823" y="1050546"/>
                </a:lnTo>
                <a:lnTo>
                  <a:pt x="1044823" y="1049779"/>
                </a:lnTo>
                <a:lnTo>
                  <a:pt x="1044972" y="1049779"/>
                </a:lnTo>
                <a:lnTo>
                  <a:pt x="1044972" y="1049011"/>
                </a:lnTo>
                <a:lnTo>
                  <a:pt x="1046115" y="1049011"/>
                </a:lnTo>
                <a:lnTo>
                  <a:pt x="1046115" y="1048244"/>
                </a:lnTo>
                <a:lnTo>
                  <a:pt x="1046164" y="1048244"/>
                </a:lnTo>
                <a:lnTo>
                  <a:pt x="1046164" y="1047477"/>
                </a:lnTo>
                <a:lnTo>
                  <a:pt x="1046284" y="1047477"/>
                </a:lnTo>
                <a:lnTo>
                  <a:pt x="1046284" y="1046709"/>
                </a:lnTo>
                <a:lnTo>
                  <a:pt x="1046383" y="1046709"/>
                </a:lnTo>
                <a:lnTo>
                  <a:pt x="1046383" y="1045942"/>
                </a:lnTo>
                <a:lnTo>
                  <a:pt x="1046878" y="1045942"/>
                </a:lnTo>
                <a:lnTo>
                  <a:pt x="1046878" y="1045174"/>
                </a:lnTo>
                <a:lnTo>
                  <a:pt x="1047262" y="1045174"/>
                </a:lnTo>
                <a:lnTo>
                  <a:pt x="1047262" y="1044407"/>
                </a:lnTo>
                <a:lnTo>
                  <a:pt x="1047716" y="1044407"/>
                </a:lnTo>
                <a:lnTo>
                  <a:pt x="1047716" y="1043639"/>
                </a:lnTo>
                <a:lnTo>
                  <a:pt x="1047778" y="1043639"/>
                </a:lnTo>
                <a:lnTo>
                  <a:pt x="1047778" y="1042876"/>
                </a:lnTo>
                <a:lnTo>
                  <a:pt x="1047844" y="1042876"/>
                </a:lnTo>
                <a:lnTo>
                  <a:pt x="1047844" y="1042108"/>
                </a:lnTo>
                <a:lnTo>
                  <a:pt x="1048055" y="1042108"/>
                </a:lnTo>
                <a:lnTo>
                  <a:pt x="1048055" y="1041341"/>
                </a:lnTo>
                <a:lnTo>
                  <a:pt x="1048764" y="1041341"/>
                </a:lnTo>
                <a:lnTo>
                  <a:pt x="1048764" y="1040573"/>
                </a:lnTo>
                <a:lnTo>
                  <a:pt x="1049140" y="1040573"/>
                </a:lnTo>
                <a:lnTo>
                  <a:pt x="1049140" y="1039806"/>
                </a:lnTo>
                <a:lnTo>
                  <a:pt x="1049986" y="1039806"/>
                </a:lnTo>
                <a:lnTo>
                  <a:pt x="1049986" y="1039038"/>
                </a:lnTo>
                <a:lnTo>
                  <a:pt x="1050015" y="1039038"/>
                </a:lnTo>
                <a:lnTo>
                  <a:pt x="1050015" y="1038271"/>
                </a:lnTo>
                <a:lnTo>
                  <a:pt x="1050027" y="1038271"/>
                </a:lnTo>
                <a:lnTo>
                  <a:pt x="1050027" y="1037503"/>
                </a:lnTo>
                <a:lnTo>
                  <a:pt x="1050721" y="1037503"/>
                </a:lnTo>
                <a:lnTo>
                  <a:pt x="1050721" y="1036736"/>
                </a:lnTo>
                <a:lnTo>
                  <a:pt x="1050869" y="1036736"/>
                </a:lnTo>
                <a:lnTo>
                  <a:pt x="1050869" y="1035969"/>
                </a:lnTo>
                <a:lnTo>
                  <a:pt x="1051034" y="1035969"/>
                </a:lnTo>
                <a:lnTo>
                  <a:pt x="1051034" y="1035201"/>
                </a:lnTo>
                <a:lnTo>
                  <a:pt x="1051051" y="1035201"/>
                </a:lnTo>
                <a:lnTo>
                  <a:pt x="1051051" y="1034433"/>
                </a:lnTo>
                <a:lnTo>
                  <a:pt x="1051096" y="1034433"/>
                </a:lnTo>
                <a:lnTo>
                  <a:pt x="1051096" y="1033666"/>
                </a:lnTo>
                <a:lnTo>
                  <a:pt x="1051117" y="1033666"/>
                </a:lnTo>
                <a:lnTo>
                  <a:pt x="1051117" y="1032898"/>
                </a:lnTo>
                <a:lnTo>
                  <a:pt x="1052074" y="1032898"/>
                </a:lnTo>
                <a:lnTo>
                  <a:pt x="1052074" y="1032131"/>
                </a:lnTo>
                <a:lnTo>
                  <a:pt x="1052330" y="1032131"/>
                </a:lnTo>
                <a:lnTo>
                  <a:pt x="1052330" y="1031364"/>
                </a:lnTo>
                <a:lnTo>
                  <a:pt x="1052792" y="1031364"/>
                </a:lnTo>
                <a:lnTo>
                  <a:pt x="1052792" y="1030596"/>
                </a:lnTo>
                <a:lnTo>
                  <a:pt x="1053312" y="1030596"/>
                </a:lnTo>
                <a:lnTo>
                  <a:pt x="1053312" y="1029829"/>
                </a:lnTo>
                <a:lnTo>
                  <a:pt x="1053370" y="1029829"/>
                </a:lnTo>
                <a:lnTo>
                  <a:pt x="1053370" y="1029061"/>
                </a:lnTo>
                <a:lnTo>
                  <a:pt x="1053407" y="1029061"/>
                </a:lnTo>
                <a:lnTo>
                  <a:pt x="1053407" y="1028294"/>
                </a:lnTo>
                <a:lnTo>
                  <a:pt x="1053758" y="1028294"/>
                </a:lnTo>
                <a:lnTo>
                  <a:pt x="1053758" y="1027526"/>
                </a:lnTo>
                <a:lnTo>
                  <a:pt x="1053981" y="1027526"/>
                </a:lnTo>
                <a:lnTo>
                  <a:pt x="1053981" y="1026759"/>
                </a:lnTo>
                <a:lnTo>
                  <a:pt x="1055141" y="1026759"/>
                </a:lnTo>
                <a:lnTo>
                  <a:pt x="1055141" y="1025991"/>
                </a:lnTo>
                <a:lnTo>
                  <a:pt x="1055863" y="1025991"/>
                </a:lnTo>
                <a:lnTo>
                  <a:pt x="1055863" y="1025224"/>
                </a:lnTo>
                <a:lnTo>
                  <a:pt x="1056734" y="1025224"/>
                </a:lnTo>
                <a:lnTo>
                  <a:pt x="1056734" y="1024456"/>
                </a:lnTo>
                <a:lnTo>
                  <a:pt x="1057448" y="1024456"/>
                </a:lnTo>
                <a:lnTo>
                  <a:pt x="1057448" y="1023689"/>
                </a:lnTo>
                <a:lnTo>
                  <a:pt x="1057580" y="1023689"/>
                </a:lnTo>
                <a:lnTo>
                  <a:pt x="1057580" y="1022921"/>
                </a:lnTo>
                <a:lnTo>
                  <a:pt x="1060172" y="1022921"/>
                </a:lnTo>
                <a:lnTo>
                  <a:pt x="1060172" y="1022154"/>
                </a:lnTo>
                <a:lnTo>
                  <a:pt x="1062780" y="1022154"/>
                </a:lnTo>
                <a:lnTo>
                  <a:pt x="1062780" y="1021386"/>
                </a:lnTo>
                <a:lnTo>
                  <a:pt x="1063147" y="1021386"/>
                </a:lnTo>
                <a:lnTo>
                  <a:pt x="1063147" y="1020619"/>
                </a:lnTo>
                <a:lnTo>
                  <a:pt x="1063391" y="1020619"/>
                </a:lnTo>
                <a:lnTo>
                  <a:pt x="1063391" y="1019851"/>
                </a:lnTo>
                <a:lnTo>
                  <a:pt x="1063572" y="1019851"/>
                </a:lnTo>
                <a:lnTo>
                  <a:pt x="1063572" y="1019084"/>
                </a:lnTo>
                <a:lnTo>
                  <a:pt x="1064109" y="1019084"/>
                </a:lnTo>
                <a:lnTo>
                  <a:pt x="1064109" y="1018316"/>
                </a:lnTo>
                <a:lnTo>
                  <a:pt x="1064967" y="1018316"/>
                </a:lnTo>
                <a:lnTo>
                  <a:pt x="1064967" y="1017549"/>
                </a:lnTo>
                <a:lnTo>
                  <a:pt x="1065788" y="1017549"/>
                </a:lnTo>
                <a:lnTo>
                  <a:pt x="1065788" y="1016781"/>
                </a:lnTo>
                <a:lnTo>
                  <a:pt x="1065846" y="1016781"/>
                </a:lnTo>
                <a:lnTo>
                  <a:pt x="1065846" y="1016014"/>
                </a:lnTo>
                <a:lnTo>
                  <a:pt x="1065859" y="1016014"/>
                </a:lnTo>
                <a:lnTo>
                  <a:pt x="1065859" y="1015246"/>
                </a:lnTo>
                <a:lnTo>
                  <a:pt x="1066630" y="1015246"/>
                </a:lnTo>
                <a:lnTo>
                  <a:pt x="1066630" y="1014479"/>
                </a:lnTo>
                <a:lnTo>
                  <a:pt x="1067414" y="1014479"/>
                </a:lnTo>
                <a:lnTo>
                  <a:pt x="1067414" y="1013711"/>
                </a:lnTo>
                <a:lnTo>
                  <a:pt x="1067501" y="1013711"/>
                </a:lnTo>
                <a:lnTo>
                  <a:pt x="1067501" y="1012944"/>
                </a:lnTo>
                <a:lnTo>
                  <a:pt x="1069119" y="1012944"/>
                </a:lnTo>
                <a:lnTo>
                  <a:pt x="1069119" y="1012177"/>
                </a:lnTo>
                <a:lnTo>
                  <a:pt x="1069391" y="1012177"/>
                </a:lnTo>
                <a:lnTo>
                  <a:pt x="1069391" y="1011409"/>
                </a:lnTo>
                <a:lnTo>
                  <a:pt x="1069672" y="1011409"/>
                </a:lnTo>
                <a:lnTo>
                  <a:pt x="1069672" y="1010642"/>
                </a:lnTo>
                <a:lnTo>
                  <a:pt x="1070031" y="1010642"/>
                </a:lnTo>
                <a:lnTo>
                  <a:pt x="1070031" y="1009874"/>
                </a:lnTo>
                <a:lnTo>
                  <a:pt x="1071331" y="1009874"/>
                </a:lnTo>
                <a:lnTo>
                  <a:pt x="1071331" y="1009107"/>
                </a:lnTo>
                <a:lnTo>
                  <a:pt x="1071381" y="1009107"/>
                </a:lnTo>
                <a:lnTo>
                  <a:pt x="1071381" y="1008339"/>
                </a:lnTo>
                <a:lnTo>
                  <a:pt x="1071550" y="1008339"/>
                </a:lnTo>
                <a:lnTo>
                  <a:pt x="1071550" y="1007572"/>
                </a:lnTo>
                <a:lnTo>
                  <a:pt x="1071814" y="1007572"/>
                </a:lnTo>
                <a:lnTo>
                  <a:pt x="1071814" y="1006808"/>
                </a:lnTo>
                <a:lnTo>
                  <a:pt x="1071905" y="1006808"/>
                </a:lnTo>
                <a:lnTo>
                  <a:pt x="1071905" y="1006041"/>
                </a:lnTo>
                <a:lnTo>
                  <a:pt x="1072441" y="1006041"/>
                </a:lnTo>
                <a:lnTo>
                  <a:pt x="1072441" y="1005273"/>
                </a:lnTo>
                <a:lnTo>
                  <a:pt x="1072445" y="1005273"/>
                </a:lnTo>
                <a:lnTo>
                  <a:pt x="1072445" y="1004506"/>
                </a:lnTo>
                <a:lnTo>
                  <a:pt x="1073106" y="1004506"/>
                </a:lnTo>
                <a:lnTo>
                  <a:pt x="1073106" y="1003738"/>
                </a:lnTo>
                <a:lnTo>
                  <a:pt x="1074014" y="1003738"/>
                </a:lnTo>
                <a:lnTo>
                  <a:pt x="1074014" y="1002971"/>
                </a:lnTo>
                <a:lnTo>
                  <a:pt x="1074034" y="1002971"/>
                </a:lnTo>
                <a:lnTo>
                  <a:pt x="1074034" y="1002203"/>
                </a:lnTo>
                <a:lnTo>
                  <a:pt x="1074488" y="1002203"/>
                </a:lnTo>
                <a:lnTo>
                  <a:pt x="1074488" y="1001436"/>
                </a:lnTo>
                <a:lnTo>
                  <a:pt x="1074987" y="1001436"/>
                </a:lnTo>
                <a:lnTo>
                  <a:pt x="1074987" y="1000669"/>
                </a:lnTo>
                <a:lnTo>
                  <a:pt x="1075384" y="1000669"/>
                </a:lnTo>
                <a:lnTo>
                  <a:pt x="1075384" y="999901"/>
                </a:lnTo>
                <a:lnTo>
                  <a:pt x="1075429" y="999901"/>
                </a:lnTo>
                <a:lnTo>
                  <a:pt x="1075429" y="999134"/>
                </a:lnTo>
                <a:lnTo>
                  <a:pt x="1075937" y="999134"/>
                </a:lnTo>
                <a:lnTo>
                  <a:pt x="1075937" y="998366"/>
                </a:lnTo>
                <a:lnTo>
                  <a:pt x="1076230" y="998366"/>
                </a:lnTo>
                <a:lnTo>
                  <a:pt x="1076230" y="997599"/>
                </a:lnTo>
                <a:lnTo>
                  <a:pt x="1076968" y="997599"/>
                </a:lnTo>
                <a:lnTo>
                  <a:pt x="1076968" y="996831"/>
                </a:lnTo>
                <a:lnTo>
                  <a:pt x="1077682" y="996831"/>
                </a:lnTo>
                <a:lnTo>
                  <a:pt x="1077682" y="996064"/>
                </a:lnTo>
                <a:lnTo>
                  <a:pt x="1077852" y="996064"/>
                </a:lnTo>
                <a:lnTo>
                  <a:pt x="1077852" y="995296"/>
                </a:lnTo>
                <a:lnTo>
                  <a:pt x="1078112" y="995296"/>
                </a:lnTo>
                <a:lnTo>
                  <a:pt x="1078112" y="994529"/>
                </a:lnTo>
                <a:lnTo>
                  <a:pt x="1078116" y="994529"/>
                </a:lnTo>
                <a:lnTo>
                  <a:pt x="1078116" y="993761"/>
                </a:lnTo>
                <a:lnTo>
                  <a:pt x="1078768" y="993761"/>
                </a:lnTo>
                <a:lnTo>
                  <a:pt x="1078768" y="992994"/>
                </a:lnTo>
                <a:lnTo>
                  <a:pt x="1079717" y="992994"/>
                </a:lnTo>
                <a:lnTo>
                  <a:pt x="1079717" y="992226"/>
                </a:lnTo>
                <a:lnTo>
                  <a:pt x="1080361" y="992226"/>
                </a:lnTo>
                <a:lnTo>
                  <a:pt x="1080361" y="991459"/>
                </a:lnTo>
                <a:lnTo>
                  <a:pt x="1080794" y="991459"/>
                </a:lnTo>
                <a:lnTo>
                  <a:pt x="1080794" y="990691"/>
                </a:lnTo>
                <a:lnTo>
                  <a:pt x="1080918" y="990691"/>
                </a:lnTo>
                <a:lnTo>
                  <a:pt x="1080918" y="989924"/>
                </a:lnTo>
                <a:lnTo>
                  <a:pt x="1081483" y="989924"/>
                </a:lnTo>
                <a:lnTo>
                  <a:pt x="1081483" y="989156"/>
                </a:lnTo>
                <a:lnTo>
                  <a:pt x="1081686" y="989156"/>
                </a:lnTo>
                <a:lnTo>
                  <a:pt x="1081686" y="988389"/>
                </a:lnTo>
                <a:lnTo>
                  <a:pt x="1082466" y="988389"/>
                </a:lnTo>
                <a:lnTo>
                  <a:pt x="1082466" y="987621"/>
                </a:lnTo>
                <a:lnTo>
                  <a:pt x="1083299" y="987621"/>
                </a:lnTo>
                <a:lnTo>
                  <a:pt x="1083299" y="986854"/>
                </a:lnTo>
                <a:lnTo>
                  <a:pt x="1083650" y="986854"/>
                </a:lnTo>
                <a:lnTo>
                  <a:pt x="1083650" y="986086"/>
                </a:lnTo>
                <a:lnTo>
                  <a:pt x="1084546" y="986086"/>
                </a:lnTo>
                <a:lnTo>
                  <a:pt x="1084546" y="985319"/>
                </a:lnTo>
                <a:lnTo>
                  <a:pt x="1085379" y="985319"/>
                </a:lnTo>
                <a:lnTo>
                  <a:pt x="1085379" y="984551"/>
                </a:lnTo>
                <a:lnTo>
                  <a:pt x="1085784" y="984551"/>
                </a:lnTo>
                <a:lnTo>
                  <a:pt x="1085784" y="983784"/>
                </a:lnTo>
                <a:lnTo>
                  <a:pt x="1088107" y="983784"/>
                </a:lnTo>
                <a:lnTo>
                  <a:pt x="1088107" y="983016"/>
                </a:lnTo>
                <a:lnTo>
                  <a:pt x="1089143" y="983016"/>
                </a:lnTo>
                <a:lnTo>
                  <a:pt x="1089143" y="982249"/>
                </a:lnTo>
                <a:lnTo>
                  <a:pt x="1089362" y="982249"/>
                </a:lnTo>
                <a:lnTo>
                  <a:pt x="1089362" y="981482"/>
                </a:lnTo>
                <a:lnTo>
                  <a:pt x="1090588" y="981482"/>
                </a:lnTo>
                <a:lnTo>
                  <a:pt x="1090588" y="980714"/>
                </a:lnTo>
                <a:lnTo>
                  <a:pt x="1091834" y="980714"/>
                </a:lnTo>
                <a:lnTo>
                  <a:pt x="1091834" y="979947"/>
                </a:lnTo>
                <a:lnTo>
                  <a:pt x="1092486" y="979947"/>
                </a:lnTo>
                <a:lnTo>
                  <a:pt x="1092486" y="979179"/>
                </a:lnTo>
                <a:lnTo>
                  <a:pt x="1092899" y="979179"/>
                </a:lnTo>
                <a:lnTo>
                  <a:pt x="1092899" y="978412"/>
                </a:lnTo>
                <a:lnTo>
                  <a:pt x="1093910" y="978412"/>
                </a:lnTo>
                <a:lnTo>
                  <a:pt x="1093910" y="977644"/>
                </a:lnTo>
                <a:lnTo>
                  <a:pt x="1094987" y="977644"/>
                </a:lnTo>
                <a:lnTo>
                  <a:pt x="1094987" y="976881"/>
                </a:lnTo>
                <a:lnTo>
                  <a:pt x="1095998" y="976881"/>
                </a:lnTo>
                <a:lnTo>
                  <a:pt x="1095998" y="976109"/>
                </a:lnTo>
                <a:lnTo>
                  <a:pt x="1096039" y="976109"/>
                </a:lnTo>
                <a:lnTo>
                  <a:pt x="1096039" y="975342"/>
                </a:lnTo>
                <a:lnTo>
                  <a:pt x="1096539" y="975342"/>
                </a:lnTo>
                <a:lnTo>
                  <a:pt x="1096539" y="974578"/>
                </a:lnTo>
                <a:lnTo>
                  <a:pt x="1096927" y="974578"/>
                </a:lnTo>
                <a:lnTo>
                  <a:pt x="1096927" y="973811"/>
                </a:lnTo>
                <a:lnTo>
                  <a:pt x="1097178" y="973811"/>
                </a:lnTo>
                <a:lnTo>
                  <a:pt x="1097178" y="973043"/>
                </a:lnTo>
                <a:lnTo>
                  <a:pt x="1097649" y="973043"/>
                </a:lnTo>
                <a:lnTo>
                  <a:pt x="1097649" y="972276"/>
                </a:lnTo>
                <a:lnTo>
                  <a:pt x="1097694" y="972276"/>
                </a:lnTo>
                <a:lnTo>
                  <a:pt x="1097694" y="971508"/>
                </a:lnTo>
                <a:lnTo>
                  <a:pt x="1101863" y="971508"/>
                </a:lnTo>
                <a:lnTo>
                  <a:pt x="1101863" y="970741"/>
                </a:lnTo>
                <a:lnTo>
                  <a:pt x="1102482" y="970741"/>
                </a:lnTo>
                <a:lnTo>
                  <a:pt x="1102482" y="969973"/>
                </a:lnTo>
                <a:lnTo>
                  <a:pt x="1102614" y="969973"/>
                </a:lnTo>
                <a:lnTo>
                  <a:pt x="1102614" y="969206"/>
                </a:lnTo>
                <a:lnTo>
                  <a:pt x="1104335" y="969206"/>
                </a:lnTo>
                <a:lnTo>
                  <a:pt x="1104335" y="968438"/>
                </a:lnTo>
                <a:lnTo>
                  <a:pt x="1105804" y="968438"/>
                </a:lnTo>
                <a:lnTo>
                  <a:pt x="1105804" y="967671"/>
                </a:lnTo>
                <a:lnTo>
                  <a:pt x="1105882" y="967671"/>
                </a:lnTo>
                <a:lnTo>
                  <a:pt x="1105882" y="966904"/>
                </a:lnTo>
                <a:lnTo>
                  <a:pt x="1105965" y="966904"/>
                </a:lnTo>
                <a:lnTo>
                  <a:pt x="1105965" y="966136"/>
                </a:lnTo>
                <a:lnTo>
                  <a:pt x="1106724" y="966136"/>
                </a:lnTo>
                <a:lnTo>
                  <a:pt x="1106724" y="965369"/>
                </a:lnTo>
                <a:lnTo>
                  <a:pt x="1107038" y="965369"/>
                </a:lnTo>
                <a:lnTo>
                  <a:pt x="1107038" y="964601"/>
                </a:lnTo>
                <a:lnTo>
                  <a:pt x="1108181" y="964601"/>
                </a:lnTo>
                <a:lnTo>
                  <a:pt x="1108181" y="963834"/>
                </a:lnTo>
                <a:lnTo>
                  <a:pt x="1108528" y="963834"/>
                </a:lnTo>
                <a:lnTo>
                  <a:pt x="1108528" y="963066"/>
                </a:lnTo>
                <a:lnTo>
                  <a:pt x="1109460" y="963066"/>
                </a:lnTo>
                <a:lnTo>
                  <a:pt x="1109460" y="962299"/>
                </a:lnTo>
                <a:lnTo>
                  <a:pt x="1109518" y="962299"/>
                </a:lnTo>
                <a:lnTo>
                  <a:pt x="1109518" y="961531"/>
                </a:lnTo>
                <a:lnTo>
                  <a:pt x="1109692" y="961531"/>
                </a:lnTo>
                <a:lnTo>
                  <a:pt x="1109692" y="960764"/>
                </a:lnTo>
                <a:lnTo>
                  <a:pt x="1109770" y="960764"/>
                </a:lnTo>
                <a:lnTo>
                  <a:pt x="1109770" y="959996"/>
                </a:lnTo>
                <a:lnTo>
                  <a:pt x="1110001" y="959996"/>
                </a:lnTo>
                <a:lnTo>
                  <a:pt x="1110001" y="959229"/>
                </a:lnTo>
                <a:lnTo>
                  <a:pt x="1110793" y="959229"/>
                </a:lnTo>
                <a:lnTo>
                  <a:pt x="1110793" y="958461"/>
                </a:lnTo>
                <a:lnTo>
                  <a:pt x="1111218" y="958461"/>
                </a:lnTo>
                <a:lnTo>
                  <a:pt x="1111218" y="957694"/>
                </a:lnTo>
                <a:lnTo>
                  <a:pt x="1112147" y="957694"/>
                </a:lnTo>
                <a:lnTo>
                  <a:pt x="1112147" y="956926"/>
                </a:lnTo>
                <a:lnTo>
                  <a:pt x="1112663" y="956926"/>
                </a:lnTo>
                <a:lnTo>
                  <a:pt x="1112663" y="956159"/>
                </a:lnTo>
                <a:lnTo>
                  <a:pt x="1114665" y="956159"/>
                </a:lnTo>
                <a:lnTo>
                  <a:pt x="1114665" y="955391"/>
                </a:lnTo>
                <a:lnTo>
                  <a:pt x="1114982" y="955391"/>
                </a:lnTo>
                <a:lnTo>
                  <a:pt x="1114982" y="954624"/>
                </a:lnTo>
                <a:lnTo>
                  <a:pt x="1115692" y="954624"/>
                </a:lnTo>
                <a:lnTo>
                  <a:pt x="1115692" y="953856"/>
                </a:lnTo>
                <a:lnTo>
                  <a:pt x="1116080" y="953856"/>
                </a:lnTo>
                <a:lnTo>
                  <a:pt x="1116080" y="953089"/>
                </a:lnTo>
                <a:lnTo>
                  <a:pt x="1116501" y="953089"/>
                </a:lnTo>
                <a:lnTo>
                  <a:pt x="1116501" y="952321"/>
                </a:lnTo>
                <a:lnTo>
                  <a:pt x="1117071" y="952321"/>
                </a:lnTo>
                <a:lnTo>
                  <a:pt x="1117071" y="951554"/>
                </a:lnTo>
                <a:lnTo>
                  <a:pt x="1117372" y="951554"/>
                </a:lnTo>
                <a:lnTo>
                  <a:pt x="1117372" y="950786"/>
                </a:lnTo>
                <a:lnTo>
                  <a:pt x="1117797" y="950786"/>
                </a:lnTo>
                <a:lnTo>
                  <a:pt x="1117797" y="950019"/>
                </a:lnTo>
                <a:lnTo>
                  <a:pt x="1118395" y="950019"/>
                </a:lnTo>
                <a:lnTo>
                  <a:pt x="1118395" y="949251"/>
                </a:lnTo>
                <a:lnTo>
                  <a:pt x="1118540" y="949251"/>
                </a:lnTo>
                <a:lnTo>
                  <a:pt x="1118540" y="948484"/>
                </a:lnTo>
                <a:lnTo>
                  <a:pt x="1119039" y="948484"/>
                </a:lnTo>
                <a:lnTo>
                  <a:pt x="1119039" y="947717"/>
                </a:lnTo>
                <a:lnTo>
                  <a:pt x="1120731" y="947717"/>
                </a:lnTo>
                <a:lnTo>
                  <a:pt x="1120731" y="946949"/>
                </a:lnTo>
                <a:lnTo>
                  <a:pt x="1121239" y="946949"/>
                </a:lnTo>
                <a:lnTo>
                  <a:pt x="1121239" y="946182"/>
                </a:lnTo>
                <a:lnTo>
                  <a:pt x="1121359" y="946182"/>
                </a:lnTo>
                <a:lnTo>
                  <a:pt x="1121359" y="945414"/>
                </a:lnTo>
                <a:lnTo>
                  <a:pt x="1121396" y="945414"/>
                </a:lnTo>
                <a:lnTo>
                  <a:pt x="1121396" y="944651"/>
                </a:lnTo>
                <a:lnTo>
                  <a:pt x="1121973" y="944651"/>
                </a:lnTo>
                <a:lnTo>
                  <a:pt x="1121973" y="943883"/>
                </a:lnTo>
                <a:lnTo>
                  <a:pt x="1123067" y="943883"/>
                </a:lnTo>
                <a:lnTo>
                  <a:pt x="1123067" y="943116"/>
                </a:lnTo>
                <a:lnTo>
                  <a:pt x="1123075" y="943116"/>
                </a:lnTo>
                <a:lnTo>
                  <a:pt x="1123075" y="942348"/>
                </a:lnTo>
                <a:lnTo>
                  <a:pt x="1123868" y="942348"/>
                </a:lnTo>
                <a:lnTo>
                  <a:pt x="1123868" y="941581"/>
                </a:lnTo>
                <a:lnTo>
                  <a:pt x="1125997" y="941581"/>
                </a:lnTo>
                <a:lnTo>
                  <a:pt x="1125997" y="940813"/>
                </a:lnTo>
                <a:lnTo>
                  <a:pt x="1127223" y="940813"/>
                </a:lnTo>
                <a:lnTo>
                  <a:pt x="1127223" y="940046"/>
                </a:lnTo>
                <a:lnTo>
                  <a:pt x="1127628" y="940046"/>
                </a:lnTo>
                <a:lnTo>
                  <a:pt x="1127628" y="939278"/>
                </a:lnTo>
                <a:lnTo>
                  <a:pt x="1127694" y="939278"/>
                </a:lnTo>
                <a:lnTo>
                  <a:pt x="1127694" y="938511"/>
                </a:lnTo>
                <a:lnTo>
                  <a:pt x="1128061" y="938511"/>
                </a:lnTo>
                <a:lnTo>
                  <a:pt x="1128061" y="937743"/>
                </a:lnTo>
                <a:lnTo>
                  <a:pt x="1128209" y="937743"/>
                </a:lnTo>
                <a:lnTo>
                  <a:pt x="1128209" y="936976"/>
                </a:lnTo>
                <a:lnTo>
                  <a:pt x="1129126" y="936976"/>
                </a:lnTo>
                <a:lnTo>
                  <a:pt x="1129126" y="936208"/>
                </a:lnTo>
                <a:lnTo>
                  <a:pt x="1131474" y="936208"/>
                </a:lnTo>
                <a:lnTo>
                  <a:pt x="1131474" y="935441"/>
                </a:lnTo>
                <a:lnTo>
                  <a:pt x="1133422" y="935441"/>
                </a:lnTo>
                <a:lnTo>
                  <a:pt x="1133422" y="934673"/>
                </a:lnTo>
                <a:lnTo>
                  <a:pt x="1134185" y="934673"/>
                </a:lnTo>
                <a:lnTo>
                  <a:pt x="1134185" y="933906"/>
                </a:lnTo>
                <a:lnTo>
                  <a:pt x="1135267" y="933906"/>
                </a:lnTo>
                <a:lnTo>
                  <a:pt x="1135267" y="933139"/>
                </a:lnTo>
                <a:lnTo>
                  <a:pt x="1136323" y="933139"/>
                </a:lnTo>
                <a:lnTo>
                  <a:pt x="1136323" y="932371"/>
                </a:lnTo>
                <a:lnTo>
                  <a:pt x="1137054" y="932371"/>
                </a:lnTo>
                <a:lnTo>
                  <a:pt x="1137054" y="931604"/>
                </a:lnTo>
                <a:lnTo>
                  <a:pt x="1137404" y="931604"/>
                </a:lnTo>
                <a:lnTo>
                  <a:pt x="1137404" y="930836"/>
                </a:lnTo>
                <a:lnTo>
                  <a:pt x="1137697" y="930836"/>
                </a:lnTo>
                <a:lnTo>
                  <a:pt x="1137697" y="930069"/>
                </a:lnTo>
                <a:lnTo>
                  <a:pt x="1138052" y="930069"/>
                </a:lnTo>
                <a:lnTo>
                  <a:pt x="1138052" y="929301"/>
                </a:lnTo>
                <a:lnTo>
                  <a:pt x="1138787" y="929301"/>
                </a:lnTo>
                <a:lnTo>
                  <a:pt x="1138787" y="928534"/>
                </a:lnTo>
                <a:lnTo>
                  <a:pt x="1139914" y="928534"/>
                </a:lnTo>
                <a:lnTo>
                  <a:pt x="1139914" y="927766"/>
                </a:lnTo>
                <a:lnTo>
                  <a:pt x="1142679" y="927766"/>
                </a:lnTo>
                <a:lnTo>
                  <a:pt x="1142679" y="926999"/>
                </a:lnTo>
                <a:lnTo>
                  <a:pt x="1142819" y="926999"/>
                </a:lnTo>
                <a:lnTo>
                  <a:pt x="1142819" y="926231"/>
                </a:lnTo>
                <a:lnTo>
                  <a:pt x="1142930" y="926231"/>
                </a:lnTo>
                <a:lnTo>
                  <a:pt x="1142930" y="925464"/>
                </a:lnTo>
                <a:lnTo>
                  <a:pt x="1143318" y="925464"/>
                </a:lnTo>
                <a:lnTo>
                  <a:pt x="1143318" y="924696"/>
                </a:lnTo>
                <a:lnTo>
                  <a:pt x="1144098" y="924696"/>
                </a:lnTo>
                <a:lnTo>
                  <a:pt x="1144098" y="923929"/>
                </a:lnTo>
                <a:lnTo>
                  <a:pt x="1144424" y="923929"/>
                </a:lnTo>
                <a:lnTo>
                  <a:pt x="1144424" y="923161"/>
                </a:lnTo>
                <a:lnTo>
                  <a:pt x="1145204" y="923161"/>
                </a:lnTo>
                <a:lnTo>
                  <a:pt x="1145204" y="922394"/>
                </a:lnTo>
                <a:lnTo>
                  <a:pt x="1145258" y="922394"/>
                </a:lnTo>
                <a:lnTo>
                  <a:pt x="1145258" y="921626"/>
                </a:lnTo>
                <a:lnTo>
                  <a:pt x="1147095" y="921626"/>
                </a:lnTo>
                <a:lnTo>
                  <a:pt x="1147095" y="920859"/>
                </a:lnTo>
                <a:lnTo>
                  <a:pt x="1148308" y="920859"/>
                </a:lnTo>
                <a:lnTo>
                  <a:pt x="1148308" y="920091"/>
                </a:lnTo>
                <a:lnTo>
                  <a:pt x="1150962" y="920091"/>
                </a:lnTo>
                <a:lnTo>
                  <a:pt x="1150962" y="919324"/>
                </a:lnTo>
                <a:lnTo>
                  <a:pt x="1152414" y="919324"/>
                </a:lnTo>
                <a:lnTo>
                  <a:pt x="1152414" y="918556"/>
                </a:lnTo>
                <a:lnTo>
                  <a:pt x="1152778" y="918556"/>
                </a:lnTo>
                <a:lnTo>
                  <a:pt x="1152778" y="917789"/>
                </a:lnTo>
                <a:lnTo>
                  <a:pt x="1152980" y="917789"/>
                </a:lnTo>
                <a:lnTo>
                  <a:pt x="1152980" y="917021"/>
                </a:lnTo>
                <a:lnTo>
                  <a:pt x="1153174" y="917021"/>
                </a:lnTo>
                <a:lnTo>
                  <a:pt x="1153174" y="916254"/>
                </a:lnTo>
                <a:lnTo>
                  <a:pt x="1153264" y="916254"/>
                </a:lnTo>
                <a:lnTo>
                  <a:pt x="1153264" y="915486"/>
                </a:lnTo>
                <a:lnTo>
                  <a:pt x="1153797" y="915486"/>
                </a:lnTo>
                <a:lnTo>
                  <a:pt x="1153797" y="914719"/>
                </a:lnTo>
                <a:lnTo>
                  <a:pt x="1155138" y="914719"/>
                </a:lnTo>
                <a:lnTo>
                  <a:pt x="1155138" y="913952"/>
                </a:lnTo>
                <a:lnTo>
                  <a:pt x="1157185" y="913952"/>
                </a:lnTo>
                <a:lnTo>
                  <a:pt x="1157185" y="913184"/>
                </a:lnTo>
                <a:lnTo>
                  <a:pt x="1157206" y="913184"/>
                </a:lnTo>
                <a:lnTo>
                  <a:pt x="1157206" y="912417"/>
                </a:lnTo>
                <a:lnTo>
                  <a:pt x="1157342" y="912417"/>
                </a:lnTo>
                <a:lnTo>
                  <a:pt x="1157342" y="911649"/>
                </a:lnTo>
                <a:lnTo>
                  <a:pt x="1157503" y="911649"/>
                </a:lnTo>
                <a:lnTo>
                  <a:pt x="1157503" y="910882"/>
                </a:lnTo>
                <a:lnTo>
                  <a:pt x="1157627" y="910882"/>
                </a:lnTo>
                <a:lnTo>
                  <a:pt x="1157627" y="910114"/>
                </a:lnTo>
                <a:lnTo>
                  <a:pt x="1158275" y="910114"/>
                </a:lnTo>
                <a:lnTo>
                  <a:pt x="1158275" y="909351"/>
                </a:lnTo>
                <a:lnTo>
                  <a:pt x="1158564" y="909351"/>
                </a:lnTo>
                <a:lnTo>
                  <a:pt x="1158564" y="908583"/>
                </a:lnTo>
                <a:lnTo>
                  <a:pt x="1159112" y="908583"/>
                </a:lnTo>
                <a:lnTo>
                  <a:pt x="1159112" y="907816"/>
                </a:lnTo>
                <a:lnTo>
                  <a:pt x="1160049" y="907816"/>
                </a:lnTo>
                <a:lnTo>
                  <a:pt x="1160049" y="907048"/>
                </a:lnTo>
                <a:lnTo>
                  <a:pt x="1160932" y="907048"/>
                </a:lnTo>
                <a:lnTo>
                  <a:pt x="1160932" y="906281"/>
                </a:lnTo>
                <a:lnTo>
                  <a:pt x="1161007" y="906281"/>
                </a:lnTo>
                <a:lnTo>
                  <a:pt x="1161007" y="905513"/>
                </a:lnTo>
                <a:lnTo>
                  <a:pt x="1161168" y="905513"/>
                </a:lnTo>
                <a:lnTo>
                  <a:pt x="1161168" y="904746"/>
                </a:lnTo>
                <a:lnTo>
                  <a:pt x="1161799" y="904746"/>
                </a:lnTo>
                <a:lnTo>
                  <a:pt x="1161799" y="903978"/>
                </a:lnTo>
                <a:lnTo>
                  <a:pt x="1162951" y="903978"/>
                </a:lnTo>
                <a:lnTo>
                  <a:pt x="1162951" y="903211"/>
                </a:lnTo>
                <a:lnTo>
                  <a:pt x="1163900" y="903211"/>
                </a:lnTo>
                <a:lnTo>
                  <a:pt x="1163900" y="902444"/>
                </a:lnTo>
                <a:lnTo>
                  <a:pt x="1164837" y="902444"/>
                </a:lnTo>
                <a:lnTo>
                  <a:pt x="1164837" y="901676"/>
                </a:lnTo>
                <a:lnTo>
                  <a:pt x="1166879" y="901676"/>
                </a:lnTo>
                <a:lnTo>
                  <a:pt x="1166879" y="900909"/>
                </a:lnTo>
                <a:lnTo>
                  <a:pt x="1166999" y="900909"/>
                </a:lnTo>
                <a:lnTo>
                  <a:pt x="1166999" y="900141"/>
                </a:lnTo>
                <a:lnTo>
                  <a:pt x="1167173" y="900141"/>
                </a:lnTo>
                <a:lnTo>
                  <a:pt x="1167173" y="899374"/>
                </a:lnTo>
                <a:lnTo>
                  <a:pt x="1167738" y="899374"/>
                </a:lnTo>
                <a:lnTo>
                  <a:pt x="1167738" y="898606"/>
                </a:lnTo>
                <a:lnTo>
                  <a:pt x="1167948" y="898606"/>
                </a:lnTo>
                <a:lnTo>
                  <a:pt x="1167948" y="897839"/>
                </a:lnTo>
                <a:lnTo>
                  <a:pt x="1168914" y="897839"/>
                </a:lnTo>
                <a:lnTo>
                  <a:pt x="1168914" y="897071"/>
                </a:lnTo>
                <a:lnTo>
                  <a:pt x="1169153" y="897071"/>
                </a:lnTo>
                <a:lnTo>
                  <a:pt x="1169153" y="896304"/>
                </a:lnTo>
                <a:lnTo>
                  <a:pt x="1169566" y="896304"/>
                </a:lnTo>
                <a:lnTo>
                  <a:pt x="1169566" y="895536"/>
                </a:lnTo>
                <a:lnTo>
                  <a:pt x="1170924" y="895536"/>
                </a:lnTo>
                <a:lnTo>
                  <a:pt x="1170924" y="894769"/>
                </a:lnTo>
                <a:lnTo>
                  <a:pt x="1171848" y="894769"/>
                </a:lnTo>
                <a:lnTo>
                  <a:pt x="1171848" y="894001"/>
                </a:lnTo>
                <a:lnTo>
                  <a:pt x="1173091" y="894001"/>
                </a:lnTo>
                <a:lnTo>
                  <a:pt x="1173091" y="893234"/>
                </a:lnTo>
                <a:lnTo>
                  <a:pt x="1173677" y="893234"/>
                </a:lnTo>
                <a:lnTo>
                  <a:pt x="1173677" y="892466"/>
                </a:lnTo>
                <a:lnTo>
                  <a:pt x="1173879" y="892466"/>
                </a:lnTo>
                <a:lnTo>
                  <a:pt x="1173879" y="891699"/>
                </a:lnTo>
                <a:lnTo>
                  <a:pt x="1174102" y="891699"/>
                </a:lnTo>
                <a:lnTo>
                  <a:pt x="1174102" y="890931"/>
                </a:lnTo>
                <a:lnTo>
                  <a:pt x="1174110" y="890931"/>
                </a:lnTo>
                <a:lnTo>
                  <a:pt x="1174110" y="890164"/>
                </a:lnTo>
                <a:lnTo>
                  <a:pt x="1174329" y="890164"/>
                </a:lnTo>
                <a:lnTo>
                  <a:pt x="1174329" y="889396"/>
                </a:lnTo>
                <a:lnTo>
                  <a:pt x="1174585" y="889396"/>
                </a:lnTo>
                <a:lnTo>
                  <a:pt x="1174585" y="888629"/>
                </a:lnTo>
                <a:lnTo>
                  <a:pt x="1175146" y="888629"/>
                </a:lnTo>
                <a:lnTo>
                  <a:pt x="1175146" y="887861"/>
                </a:lnTo>
                <a:lnTo>
                  <a:pt x="1176574" y="887861"/>
                </a:lnTo>
                <a:lnTo>
                  <a:pt x="1176574" y="887094"/>
                </a:lnTo>
                <a:lnTo>
                  <a:pt x="1176607" y="887094"/>
                </a:lnTo>
                <a:lnTo>
                  <a:pt x="1176607" y="886326"/>
                </a:lnTo>
                <a:lnTo>
                  <a:pt x="1177469" y="886326"/>
                </a:lnTo>
                <a:lnTo>
                  <a:pt x="1177469" y="885559"/>
                </a:lnTo>
                <a:lnTo>
                  <a:pt x="1178415" y="885559"/>
                </a:lnTo>
                <a:lnTo>
                  <a:pt x="1178415" y="884791"/>
                </a:lnTo>
                <a:lnTo>
                  <a:pt x="1178724" y="884791"/>
                </a:lnTo>
                <a:lnTo>
                  <a:pt x="1178724" y="884024"/>
                </a:lnTo>
                <a:lnTo>
                  <a:pt x="1179360" y="884024"/>
                </a:lnTo>
                <a:lnTo>
                  <a:pt x="1179360" y="883257"/>
                </a:lnTo>
                <a:lnTo>
                  <a:pt x="1179814" y="883257"/>
                </a:lnTo>
                <a:lnTo>
                  <a:pt x="1179814" y="882489"/>
                </a:lnTo>
                <a:lnTo>
                  <a:pt x="1180020" y="882489"/>
                </a:lnTo>
                <a:lnTo>
                  <a:pt x="1180020" y="881722"/>
                </a:lnTo>
                <a:lnTo>
                  <a:pt x="1180334" y="881722"/>
                </a:lnTo>
                <a:lnTo>
                  <a:pt x="1180334" y="880954"/>
                </a:lnTo>
                <a:lnTo>
                  <a:pt x="1180569" y="880954"/>
                </a:lnTo>
                <a:lnTo>
                  <a:pt x="1180569" y="880187"/>
                </a:lnTo>
                <a:lnTo>
                  <a:pt x="1180833" y="880187"/>
                </a:lnTo>
                <a:lnTo>
                  <a:pt x="1180833" y="879423"/>
                </a:lnTo>
                <a:lnTo>
                  <a:pt x="1181019" y="879423"/>
                </a:lnTo>
                <a:lnTo>
                  <a:pt x="1181019" y="878656"/>
                </a:lnTo>
                <a:lnTo>
                  <a:pt x="1181881" y="878656"/>
                </a:lnTo>
                <a:lnTo>
                  <a:pt x="1181881" y="877888"/>
                </a:lnTo>
                <a:lnTo>
                  <a:pt x="1182005" y="877888"/>
                </a:lnTo>
                <a:lnTo>
                  <a:pt x="1182005" y="877117"/>
                </a:lnTo>
                <a:lnTo>
                  <a:pt x="1182843" y="877117"/>
                </a:lnTo>
                <a:lnTo>
                  <a:pt x="1182843" y="876353"/>
                </a:lnTo>
                <a:lnTo>
                  <a:pt x="1183070" y="876353"/>
                </a:lnTo>
                <a:lnTo>
                  <a:pt x="1183070" y="875586"/>
                </a:lnTo>
                <a:lnTo>
                  <a:pt x="1183470" y="875586"/>
                </a:lnTo>
                <a:lnTo>
                  <a:pt x="1183470" y="874818"/>
                </a:lnTo>
                <a:lnTo>
                  <a:pt x="1184217" y="874818"/>
                </a:lnTo>
                <a:lnTo>
                  <a:pt x="1184217" y="874051"/>
                </a:lnTo>
                <a:lnTo>
                  <a:pt x="1184522" y="874051"/>
                </a:lnTo>
                <a:lnTo>
                  <a:pt x="1184522" y="873283"/>
                </a:lnTo>
                <a:lnTo>
                  <a:pt x="1184535" y="873283"/>
                </a:lnTo>
                <a:lnTo>
                  <a:pt x="1184535" y="872516"/>
                </a:lnTo>
                <a:lnTo>
                  <a:pt x="1184613" y="872516"/>
                </a:lnTo>
                <a:lnTo>
                  <a:pt x="1184613" y="871748"/>
                </a:lnTo>
                <a:lnTo>
                  <a:pt x="1184927" y="871748"/>
                </a:lnTo>
                <a:lnTo>
                  <a:pt x="1184927" y="870981"/>
                </a:lnTo>
                <a:lnTo>
                  <a:pt x="1185364" y="870981"/>
                </a:lnTo>
                <a:lnTo>
                  <a:pt x="1185364" y="870213"/>
                </a:lnTo>
                <a:lnTo>
                  <a:pt x="1186210" y="870213"/>
                </a:lnTo>
                <a:lnTo>
                  <a:pt x="1186210" y="869446"/>
                </a:lnTo>
                <a:lnTo>
                  <a:pt x="1186252" y="869446"/>
                </a:lnTo>
                <a:lnTo>
                  <a:pt x="1186252" y="868679"/>
                </a:lnTo>
                <a:lnTo>
                  <a:pt x="1186553" y="868679"/>
                </a:lnTo>
                <a:lnTo>
                  <a:pt x="1186553" y="867911"/>
                </a:lnTo>
                <a:lnTo>
                  <a:pt x="1186578" y="867911"/>
                </a:lnTo>
                <a:lnTo>
                  <a:pt x="1186578" y="867144"/>
                </a:lnTo>
                <a:lnTo>
                  <a:pt x="1186821" y="867144"/>
                </a:lnTo>
                <a:lnTo>
                  <a:pt x="1186821" y="866376"/>
                </a:lnTo>
                <a:lnTo>
                  <a:pt x="1186962" y="866376"/>
                </a:lnTo>
                <a:lnTo>
                  <a:pt x="1186962" y="865609"/>
                </a:lnTo>
                <a:lnTo>
                  <a:pt x="1187246" y="865609"/>
                </a:lnTo>
                <a:lnTo>
                  <a:pt x="1187246" y="864841"/>
                </a:lnTo>
                <a:lnTo>
                  <a:pt x="1187816" y="864841"/>
                </a:lnTo>
                <a:lnTo>
                  <a:pt x="1187816" y="864074"/>
                </a:lnTo>
                <a:lnTo>
                  <a:pt x="1188695" y="864074"/>
                </a:lnTo>
                <a:lnTo>
                  <a:pt x="1188695" y="863306"/>
                </a:lnTo>
                <a:lnTo>
                  <a:pt x="1188810" y="863306"/>
                </a:lnTo>
                <a:lnTo>
                  <a:pt x="1188810" y="862539"/>
                </a:lnTo>
                <a:lnTo>
                  <a:pt x="1189219" y="862539"/>
                </a:lnTo>
                <a:lnTo>
                  <a:pt x="1189219" y="861771"/>
                </a:lnTo>
                <a:lnTo>
                  <a:pt x="1189557" y="861771"/>
                </a:lnTo>
                <a:lnTo>
                  <a:pt x="1189557" y="861004"/>
                </a:lnTo>
                <a:lnTo>
                  <a:pt x="1190123" y="861004"/>
                </a:lnTo>
                <a:lnTo>
                  <a:pt x="1190123" y="860236"/>
                </a:lnTo>
                <a:lnTo>
                  <a:pt x="1190127" y="860236"/>
                </a:lnTo>
                <a:lnTo>
                  <a:pt x="1190127" y="859469"/>
                </a:lnTo>
                <a:lnTo>
                  <a:pt x="1190222" y="859469"/>
                </a:lnTo>
                <a:lnTo>
                  <a:pt x="1190222" y="858701"/>
                </a:lnTo>
                <a:lnTo>
                  <a:pt x="1190436" y="858701"/>
                </a:lnTo>
                <a:lnTo>
                  <a:pt x="1190436" y="857934"/>
                </a:lnTo>
                <a:lnTo>
                  <a:pt x="1190923" y="857934"/>
                </a:lnTo>
                <a:lnTo>
                  <a:pt x="1190923" y="857166"/>
                </a:lnTo>
                <a:lnTo>
                  <a:pt x="1191027" y="857166"/>
                </a:lnTo>
                <a:lnTo>
                  <a:pt x="1191027" y="856399"/>
                </a:lnTo>
                <a:lnTo>
                  <a:pt x="1191596" y="856399"/>
                </a:lnTo>
                <a:lnTo>
                  <a:pt x="1191596" y="855631"/>
                </a:lnTo>
                <a:lnTo>
                  <a:pt x="1191906" y="855631"/>
                </a:lnTo>
                <a:lnTo>
                  <a:pt x="1191906" y="854864"/>
                </a:lnTo>
                <a:lnTo>
                  <a:pt x="1192413" y="854864"/>
                </a:lnTo>
                <a:lnTo>
                  <a:pt x="1192413" y="854096"/>
                </a:lnTo>
                <a:lnTo>
                  <a:pt x="1192430" y="854096"/>
                </a:lnTo>
                <a:lnTo>
                  <a:pt x="1192430" y="853329"/>
                </a:lnTo>
                <a:lnTo>
                  <a:pt x="1193965" y="853329"/>
                </a:lnTo>
                <a:lnTo>
                  <a:pt x="1193965" y="852561"/>
                </a:lnTo>
                <a:lnTo>
                  <a:pt x="1195438" y="852561"/>
                </a:lnTo>
                <a:lnTo>
                  <a:pt x="1195438" y="851794"/>
                </a:lnTo>
                <a:lnTo>
                  <a:pt x="1195777" y="851794"/>
                </a:lnTo>
                <a:lnTo>
                  <a:pt x="1195777" y="851026"/>
                </a:lnTo>
                <a:lnTo>
                  <a:pt x="1195859" y="851026"/>
                </a:lnTo>
                <a:lnTo>
                  <a:pt x="1195859" y="850259"/>
                </a:lnTo>
                <a:lnTo>
                  <a:pt x="1196173" y="850259"/>
                </a:lnTo>
                <a:lnTo>
                  <a:pt x="1196173" y="849492"/>
                </a:lnTo>
                <a:lnTo>
                  <a:pt x="1197122" y="849492"/>
                </a:lnTo>
                <a:lnTo>
                  <a:pt x="1197122" y="848724"/>
                </a:lnTo>
                <a:lnTo>
                  <a:pt x="1197296" y="848724"/>
                </a:lnTo>
                <a:lnTo>
                  <a:pt x="1197296" y="847957"/>
                </a:lnTo>
                <a:lnTo>
                  <a:pt x="1197902" y="847957"/>
                </a:lnTo>
                <a:lnTo>
                  <a:pt x="1197902" y="847189"/>
                </a:lnTo>
                <a:lnTo>
                  <a:pt x="1198637" y="847189"/>
                </a:lnTo>
                <a:lnTo>
                  <a:pt x="1198637" y="846422"/>
                </a:lnTo>
                <a:lnTo>
                  <a:pt x="1200539" y="846422"/>
                </a:lnTo>
                <a:lnTo>
                  <a:pt x="1200539" y="845658"/>
                </a:lnTo>
                <a:lnTo>
                  <a:pt x="1201039" y="845658"/>
                </a:lnTo>
                <a:lnTo>
                  <a:pt x="1201039" y="844891"/>
                </a:lnTo>
                <a:lnTo>
                  <a:pt x="1202421" y="844891"/>
                </a:lnTo>
                <a:lnTo>
                  <a:pt x="1202421" y="844123"/>
                </a:lnTo>
                <a:lnTo>
                  <a:pt x="1202822" y="844123"/>
                </a:lnTo>
                <a:lnTo>
                  <a:pt x="1202822" y="843356"/>
                </a:lnTo>
                <a:lnTo>
                  <a:pt x="1203102" y="843356"/>
                </a:lnTo>
                <a:lnTo>
                  <a:pt x="1203102" y="842588"/>
                </a:lnTo>
                <a:lnTo>
                  <a:pt x="1203383" y="842588"/>
                </a:lnTo>
                <a:lnTo>
                  <a:pt x="1203383" y="841821"/>
                </a:lnTo>
                <a:lnTo>
                  <a:pt x="1204852" y="841821"/>
                </a:lnTo>
                <a:lnTo>
                  <a:pt x="1204852" y="841053"/>
                </a:lnTo>
                <a:lnTo>
                  <a:pt x="1205228" y="841053"/>
                </a:lnTo>
                <a:lnTo>
                  <a:pt x="1205228" y="840286"/>
                </a:lnTo>
                <a:lnTo>
                  <a:pt x="1205314" y="840286"/>
                </a:lnTo>
                <a:lnTo>
                  <a:pt x="1205314" y="839518"/>
                </a:lnTo>
                <a:lnTo>
                  <a:pt x="1206280" y="839518"/>
                </a:lnTo>
                <a:lnTo>
                  <a:pt x="1206280" y="838751"/>
                </a:lnTo>
                <a:lnTo>
                  <a:pt x="1207766" y="838751"/>
                </a:lnTo>
                <a:lnTo>
                  <a:pt x="1207766" y="837984"/>
                </a:lnTo>
                <a:lnTo>
                  <a:pt x="1208174" y="837984"/>
                </a:lnTo>
                <a:lnTo>
                  <a:pt x="1208174" y="837216"/>
                </a:lnTo>
                <a:lnTo>
                  <a:pt x="1208505" y="837216"/>
                </a:lnTo>
                <a:lnTo>
                  <a:pt x="1208505" y="836448"/>
                </a:lnTo>
                <a:lnTo>
                  <a:pt x="1209000" y="836448"/>
                </a:lnTo>
                <a:lnTo>
                  <a:pt x="1209000" y="835681"/>
                </a:lnTo>
                <a:lnTo>
                  <a:pt x="1209107" y="835681"/>
                </a:lnTo>
                <a:lnTo>
                  <a:pt x="1209107" y="834913"/>
                </a:lnTo>
                <a:lnTo>
                  <a:pt x="1210634" y="834913"/>
                </a:lnTo>
                <a:lnTo>
                  <a:pt x="1210634" y="834146"/>
                </a:lnTo>
                <a:lnTo>
                  <a:pt x="1211237" y="834146"/>
                </a:lnTo>
                <a:lnTo>
                  <a:pt x="1211237" y="833379"/>
                </a:lnTo>
                <a:lnTo>
                  <a:pt x="1211431" y="833379"/>
                </a:lnTo>
                <a:lnTo>
                  <a:pt x="1211431" y="832611"/>
                </a:lnTo>
                <a:lnTo>
                  <a:pt x="1211876" y="832611"/>
                </a:lnTo>
                <a:lnTo>
                  <a:pt x="1211876" y="831844"/>
                </a:lnTo>
                <a:lnTo>
                  <a:pt x="1212173" y="831844"/>
                </a:lnTo>
                <a:lnTo>
                  <a:pt x="1212173" y="831076"/>
                </a:lnTo>
                <a:lnTo>
                  <a:pt x="1212557" y="831076"/>
                </a:lnTo>
                <a:lnTo>
                  <a:pt x="1212557" y="830309"/>
                </a:lnTo>
                <a:lnTo>
                  <a:pt x="1213453" y="830309"/>
                </a:lnTo>
                <a:lnTo>
                  <a:pt x="1213453" y="829541"/>
                </a:lnTo>
                <a:lnTo>
                  <a:pt x="1213461" y="829541"/>
                </a:lnTo>
                <a:lnTo>
                  <a:pt x="1213461" y="828774"/>
                </a:lnTo>
                <a:lnTo>
                  <a:pt x="1213762" y="828774"/>
                </a:lnTo>
                <a:lnTo>
                  <a:pt x="1213762" y="828006"/>
                </a:lnTo>
                <a:lnTo>
                  <a:pt x="1214753" y="828006"/>
                </a:lnTo>
                <a:lnTo>
                  <a:pt x="1214753" y="827239"/>
                </a:lnTo>
                <a:lnTo>
                  <a:pt x="1214831" y="827239"/>
                </a:lnTo>
                <a:lnTo>
                  <a:pt x="1214831" y="826471"/>
                </a:lnTo>
                <a:lnTo>
                  <a:pt x="1215723" y="826471"/>
                </a:lnTo>
                <a:lnTo>
                  <a:pt x="1215723" y="825704"/>
                </a:lnTo>
                <a:lnTo>
                  <a:pt x="1215822" y="825704"/>
                </a:lnTo>
                <a:lnTo>
                  <a:pt x="1215822" y="824936"/>
                </a:lnTo>
                <a:lnTo>
                  <a:pt x="1216020" y="824936"/>
                </a:lnTo>
                <a:lnTo>
                  <a:pt x="1216020" y="824169"/>
                </a:lnTo>
                <a:lnTo>
                  <a:pt x="1216969" y="824169"/>
                </a:lnTo>
                <a:lnTo>
                  <a:pt x="1216969" y="823401"/>
                </a:lnTo>
                <a:lnTo>
                  <a:pt x="1217340" y="823401"/>
                </a:lnTo>
                <a:lnTo>
                  <a:pt x="1217340" y="822634"/>
                </a:lnTo>
                <a:lnTo>
                  <a:pt x="1218319" y="822634"/>
                </a:lnTo>
                <a:lnTo>
                  <a:pt x="1218319" y="821866"/>
                </a:lnTo>
                <a:lnTo>
                  <a:pt x="1218785" y="821866"/>
                </a:lnTo>
                <a:lnTo>
                  <a:pt x="1218785" y="821099"/>
                </a:lnTo>
                <a:lnTo>
                  <a:pt x="1219028" y="821099"/>
                </a:lnTo>
                <a:lnTo>
                  <a:pt x="1219028" y="820331"/>
                </a:lnTo>
                <a:lnTo>
                  <a:pt x="1219606" y="820331"/>
                </a:lnTo>
                <a:lnTo>
                  <a:pt x="1219606" y="819564"/>
                </a:lnTo>
                <a:lnTo>
                  <a:pt x="1219734" y="819564"/>
                </a:lnTo>
                <a:lnTo>
                  <a:pt x="1219734" y="818797"/>
                </a:lnTo>
                <a:lnTo>
                  <a:pt x="1220952" y="818797"/>
                </a:lnTo>
                <a:lnTo>
                  <a:pt x="1220952" y="818029"/>
                </a:lnTo>
                <a:lnTo>
                  <a:pt x="1222140" y="818029"/>
                </a:lnTo>
                <a:lnTo>
                  <a:pt x="1222140" y="817261"/>
                </a:lnTo>
                <a:lnTo>
                  <a:pt x="1223981" y="817261"/>
                </a:lnTo>
                <a:lnTo>
                  <a:pt x="1223981" y="816494"/>
                </a:lnTo>
                <a:lnTo>
                  <a:pt x="1224612" y="816494"/>
                </a:lnTo>
                <a:lnTo>
                  <a:pt x="1224612" y="815726"/>
                </a:lnTo>
                <a:lnTo>
                  <a:pt x="1225306" y="815726"/>
                </a:lnTo>
                <a:lnTo>
                  <a:pt x="1225306" y="814963"/>
                </a:lnTo>
                <a:lnTo>
                  <a:pt x="1225896" y="814963"/>
                </a:lnTo>
                <a:lnTo>
                  <a:pt x="1225896" y="814192"/>
                </a:lnTo>
                <a:lnTo>
                  <a:pt x="1227414" y="814192"/>
                </a:lnTo>
                <a:lnTo>
                  <a:pt x="1227414" y="813424"/>
                </a:lnTo>
                <a:lnTo>
                  <a:pt x="1227641" y="813424"/>
                </a:lnTo>
                <a:lnTo>
                  <a:pt x="1227641" y="812657"/>
                </a:lnTo>
                <a:lnTo>
                  <a:pt x="1227935" y="812657"/>
                </a:lnTo>
                <a:lnTo>
                  <a:pt x="1227935" y="811889"/>
                </a:lnTo>
                <a:lnTo>
                  <a:pt x="1228768" y="811889"/>
                </a:lnTo>
                <a:lnTo>
                  <a:pt x="1228768" y="811126"/>
                </a:lnTo>
                <a:lnTo>
                  <a:pt x="1230031" y="811126"/>
                </a:lnTo>
                <a:lnTo>
                  <a:pt x="1230031" y="810358"/>
                </a:lnTo>
                <a:lnTo>
                  <a:pt x="1231046" y="810358"/>
                </a:lnTo>
                <a:lnTo>
                  <a:pt x="1231046" y="809591"/>
                </a:lnTo>
                <a:lnTo>
                  <a:pt x="1231438" y="809591"/>
                </a:lnTo>
                <a:lnTo>
                  <a:pt x="1231438" y="808823"/>
                </a:lnTo>
                <a:lnTo>
                  <a:pt x="1231975" y="808823"/>
                </a:lnTo>
                <a:lnTo>
                  <a:pt x="1231975" y="808056"/>
                </a:lnTo>
                <a:lnTo>
                  <a:pt x="1231975" y="808056"/>
                </a:lnTo>
                <a:lnTo>
                  <a:pt x="1231975" y="807288"/>
                </a:lnTo>
                <a:lnTo>
                  <a:pt x="1235487" y="807288"/>
                </a:lnTo>
                <a:lnTo>
                  <a:pt x="1235487" y="806521"/>
                </a:lnTo>
                <a:lnTo>
                  <a:pt x="1235508" y="806521"/>
                </a:lnTo>
                <a:lnTo>
                  <a:pt x="1235508" y="805753"/>
                </a:lnTo>
                <a:lnTo>
                  <a:pt x="1235549" y="805753"/>
                </a:lnTo>
                <a:lnTo>
                  <a:pt x="1235549" y="804986"/>
                </a:lnTo>
                <a:lnTo>
                  <a:pt x="1235594" y="804986"/>
                </a:lnTo>
                <a:lnTo>
                  <a:pt x="1235594" y="804218"/>
                </a:lnTo>
                <a:lnTo>
                  <a:pt x="1236271" y="804218"/>
                </a:lnTo>
                <a:lnTo>
                  <a:pt x="1236271" y="803451"/>
                </a:lnTo>
                <a:lnTo>
                  <a:pt x="1236989" y="803451"/>
                </a:lnTo>
                <a:lnTo>
                  <a:pt x="1236989" y="802684"/>
                </a:lnTo>
                <a:lnTo>
                  <a:pt x="1237724" y="802684"/>
                </a:lnTo>
                <a:lnTo>
                  <a:pt x="1237724" y="801916"/>
                </a:lnTo>
                <a:lnTo>
                  <a:pt x="1238178" y="801916"/>
                </a:lnTo>
                <a:lnTo>
                  <a:pt x="1238178" y="801148"/>
                </a:lnTo>
                <a:lnTo>
                  <a:pt x="1238384" y="801148"/>
                </a:lnTo>
                <a:lnTo>
                  <a:pt x="1238384" y="800381"/>
                </a:lnTo>
                <a:lnTo>
                  <a:pt x="1238797" y="800381"/>
                </a:lnTo>
                <a:lnTo>
                  <a:pt x="1238797" y="799614"/>
                </a:lnTo>
                <a:lnTo>
                  <a:pt x="1239507" y="799614"/>
                </a:lnTo>
                <a:lnTo>
                  <a:pt x="1239507" y="798846"/>
                </a:lnTo>
                <a:lnTo>
                  <a:pt x="1240274" y="798846"/>
                </a:lnTo>
                <a:lnTo>
                  <a:pt x="1240274" y="798079"/>
                </a:lnTo>
                <a:lnTo>
                  <a:pt x="1240848" y="798079"/>
                </a:lnTo>
                <a:lnTo>
                  <a:pt x="1240848" y="797311"/>
                </a:lnTo>
                <a:lnTo>
                  <a:pt x="1241021" y="797311"/>
                </a:lnTo>
                <a:lnTo>
                  <a:pt x="1241021" y="796544"/>
                </a:lnTo>
                <a:lnTo>
                  <a:pt x="1242321" y="796544"/>
                </a:lnTo>
                <a:lnTo>
                  <a:pt x="1242321" y="795776"/>
                </a:lnTo>
                <a:lnTo>
                  <a:pt x="1243382" y="795776"/>
                </a:lnTo>
                <a:lnTo>
                  <a:pt x="1243382" y="795009"/>
                </a:lnTo>
                <a:lnTo>
                  <a:pt x="1244665" y="795009"/>
                </a:lnTo>
                <a:lnTo>
                  <a:pt x="1244665" y="794241"/>
                </a:lnTo>
                <a:lnTo>
                  <a:pt x="1244670" y="794241"/>
                </a:lnTo>
                <a:lnTo>
                  <a:pt x="1244670" y="793474"/>
                </a:lnTo>
                <a:lnTo>
                  <a:pt x="1245586" y="793474"/>
                </a:lnTo>
                <a:lnTo>
                  <a:pt x="1245586" y="792706"/>
                </a:lnTo>
                <a:lnTo>
                  <a:pt x="1245738" y="792706"/>
                </a:lnTo>
                <a:lnTo>
                  <a:pt x="1245738" y="791939"/>
                </a:lnTo>
                <a:lnTo>
                  <a:pt x="1246906" y="791939"/>
                </a:lnTo>
                <a:lnTo>
                  <a:pt x="1246906" y="791171"/>
                </a:lnTo>
                <a:lnTo>
                  <a:pt x="1247290" y="791171"/>
                </a:lnTo>
                <a:lnTo>
                  <a:pt x="1247290" y="790404"/>
                </a:lnTo>
                <a:lnTo>
                  <a:pt x="1248116" y="790404"/>
                </a:lnTo>
                <a:lnTo>
                  <a:pt x="1248116" y="789636"/>
                </a:lnTo>
                <a:lnTo>
                  <a:pt x="1248310" y="789636"/>
                </a:lnTo>
                <a:lnTo>
                  <a:pt x="1248310" y="788869"/>
                </a:lnTo>
                <a:lnTo>
                  <a:pt x="1249894" y="788869"/>
                </a:lnTo>
                <a:lnTo>
                  <a:pt x="1249894" y="788101"/>
                </a:lnTo>
                <a:lnTo>
                  <a:pt x="1250464" y="788101"/>
                </a:lnTo>
                <a:lnTo>
                  <a:pt x="1250464" y="787334"/>
                </a:lnTo>
                <a:lnTo>
                  <a:pt x="1251694" y="787334"/>
                </a:lnTo>
                <a:lnTo>
                  <a:pt x="1251694" y="786566"/>
                </a:lnTo>
                <a:lnTo>
                  <a:pt x="1253765" y="786566"/>
                </a:lnTo>
                <a:lnTo>
                  <a:pt x="1253765" y="785799"/>
                </a:lnTo>
                <a:lnTo>
                  <a:pt x="1255804" y="785799"/>
                </a:lnTo>
                <a:lnTo>
                  <a:pt x="1255804" y="785031"/>
                </a:lnTo>
                <a:lnTo>
                  <a:pt x="1256291" y="785031"/>
                </a:lnTo>
                <a:lnTo>
                  <a:pt x="1256291" y="784264"/>
                </a:lnTo>
                <a:lnTo>
                  <a:pt x="1256394" y="784264"/>
                </a:lnTo>
                <a:lnTo>
                  <a:pt x="1256394" y="783497"/>
                </a:lnTo>
                <a:lnTo>
                  <a:pt x="1256873" y="783497"/>
                </a:lnTo>
                <a:lnTo>
                  <a:pt x="1256873" y="782729"/>
                </a:lnTo>
                <a:lnTo>
                  <a:pt x="1257306" y="782729"/>
                </a:lnTo>
                <a:lnTo>
                  <a:pt x="1257306" y="781961"/>
                </a:lnTo>
                <a:lnTo>
                  <a:pt x="1258677" y="781961"/>
                </a:lnTo>
                <a:lnTo>
                  <a:pt x="1258677" y="781198"/>
                </a:lnTo>
                <a:lnTo>
                  <a:pt x="1259172" y="781198"/>
                </a:lnTo>
                <a:lnTo>
                  <a:pt x="1259172" y="780431"/>
                </a:lnTo>
                <a:lnTo>
                  <a:pt x="1262622" y="780431"/>
                </a:lnTo>
                <a:lnTo>
                  <a:pt x="1262622" y="779663"/>
                </a:lnTo>
                <a:lnTo>
                  <a:pt x="1263130" y="779663"/>
                </a:lnTo>
                <a:lnTo>
                  <a:pt x="1263130" y="778896"/>
                </a:lnTo>
                <a:lnTo>
                  <a:pt x="1263315" y="778896"/>
                </a:lnTo>
                <a:lnTo>
                  <a:pt x="1263315" y="778124"/>
                </a:lnTo>
                <a:lnTo>
                  <a:pt x="1265618" y="778124"/>
                </a:lnTo>
                <a:lnTo>
                  <a:pt x="1265618" y="777361"/>
                </a:lnTo>
                <a:lnTo>
                  <a:pt x="1266237" y="777361"/>
                </a:lnTo>
                <a:lnTo>
                  <a:pt x="1266237" y="776593"/>
                </a:lnTo>
                <a:lnTo>
                  <a:pt x="1267583" y="776593"/>
                </a:lnTo>
                <a:lnTo>
                  <a:pt x="1267583" y="775826"/>
                </a:lnTo>
                <a:lnTo>
                  <a:pt x="1270381" y="775826"/>
                </a:lnTo>
                <a:lnTo>
                  <a:pt x="1270381" y="775058"/>
                </a:lnTo>
                <a:lnTo>
                  <a:pt x="1271970" y="775058"/>
                </a:lnTo>
                <a:lnTo>
                  <a:pt x="1271970" y="774291"/>
                </a:lnTo>
                <a:lnTo>
                  <a:pt x="1272543" y="774291"/>
                </a:lnTo>
                <a:lnTo>
                  <a:pt x="1272543" y="773523"/>
                </a:lnTo>
                <a:lnTo>
                  <a:pt x="1272956" y="773523"/>
                </a:lnTo>
                <a:lnTo>
                  <a:pt x="1272956" y="772756"/>
                </a:lnTo>
                <a:lnTo>
                  <a:pt x="1273385" y="772756"/>
                </a:lnTo>
                <a:lnTo>
                  <a:pt x="1273385" y="771988"/>
                </a:lnTo>
                <a:lnTo>
                  <a:pt x="1273674" y="771988"/>
                </a:lnTo>
                <a:lnTo>
                  <a:pt x="1273674" y="771221"/>
                </a:lnTo>
                <a:lnTo>
                  <a:pt x="1273885" y="771221"/>
                </a:lnTo>
                <a:lnTo>
                  <a:pt x="1273885" y="770453"/>
                </a:lnTo>
                <a:lnTo>
                  <a:pt x="1274471" y="770453"/>
                </a:lnTo>
                <a:lnTo>
                  <a:pt x="1274471" y="769686"/>
                </a:lnTo>
                <a:lnTo>
                  <a:pt x="1275593" y="769686"/>
                </a:lnTo>
                <a:lnTo>
                  <a:pt x="1275593" y="768919"/>
                </a:lnTo>
                <a:lnTo>
                  <a:pt x="1276101" y="768919"/>
                </a:lnTo>
                <a:lnTo>
                  <a:pt x="1276101" y="768151"/>
                </a:lnTo>
                <a:lnTo>
                  <a:pt x="1276163" y="768151"/>
                </a:lnTo>
                <a:lnTo>
                  <a:pt x="1276163" y="767384"/>
                </a:lnTo>
                <a:lnTo>
                  <a:pt x="1276571" y="767384"/>
                </a:lnTo>
                <a:lnTo>
                  <a:pt x="1276571" y="766616"/>
                </a:lnTo>
                <a:lnTo>
                  <a:pt x="1276757" y="766616"/>
                </a:lnTo>
                <a:lnTo>
                  <a:pt x="1276757" y="765849"/>
                </a:lnTo>
                <a:lnTo>
                  <a:pt x="1276926" y="765849"/>
                </a:lnTo>
                <a:lnTo>
                  <a:pt x="1276926" y="765081"/>
                </a:lnTo>
                <a:lnTo>
                  <a:pt x="1276984" y="765081"/>
                </a:lnTo>
                <a:lnTo>
                  <a:pt x="1276984" y="764314"/>
                </a:lnTo>
                <a:lnTo>
                  <a:pt x="1277479" y="764314"/>
                </a:lnTo>
                <a:lnTo>
                  <a:pt x="1277479" y="763546"/>
                </a:lnTo>
                <a:lnTo>
                  <a:pt x="1278705" y="763546"/>
                </a:lnTo>
                <a:lnTo>
                  <a:pt x="1278705" y="762779"/>
                </a:lnTo>
                <a:lnTo>
                  <a:pt x="1278771" y="762779"/>
                </a:lnTo>
                <a:lnTo>
                  <a:pt x="1278771" y="762011"/>
                </a:lnTo>
                <a:lnTo>
                  <a:pt x="1279068" y="762011"/>
                </a:lnTo>
                <a:lnTo>
                  <a:pt x="1279068" y="761244"/>
                </a:lnTo>
                <a:lnTo>
                  <a:pt x="1279407" y="761244"/>
                </a:lnTo>
                <a:lnTo>
                  <a:pt x="1279407" y="760476"/>
                </a:lnTo>
                <a:lnTo>
                  <a:pt x="1280822" y="760476"/>
                </a:lnTo>
                <a:lnTo>
                  <a:pt x="1280822" y="759709"/>
                </a:lnTo>
                <a:lnTo>
                  <a:pt x="1281045" y="759709"/>
                </a:lnTo>
                <a:lnTo>
                  <a:pt x="1281045" y="758941"/>
                </a:lnTo>
                <a:lnTo>
                  <a:pt x="1281932" y="758941"/>
                </a:lnTo>
                <a:lnTo>
                  <a:pt x="1281932" y="758174"/>
                </a:lnTo>
                <a:lnTo>
                  <a:pt x="1282989" y="758174"/>
                </a:lnTo>
                <a:lnTo>
                  <a:pt x="1282989" y="757406"/>
                </a:lnTo>
                <a:lnTo>
                  <a:pt x="1284136" y="757406"/>
                </a:lnTo>
                <a:lnTo>
                  <a:pt x="1284136" y="756639"/>
                </a:lnTo>
                <a:lnTo>
                  <a:pt x="1286224" y="756639"/>
                </a:lnTo>
                <a:lnTo>
                  <a:pt x="1286224" y="755871"/>
                </a:lnTo>
                <a:lnTo>
                  <a:pt x="1286633" y="755871"/>
                </a:lnTo>
                <a:lnTo>
                  <a:pt x="1286633" y="755104"/>
                </a:lnTo>
                <a:lnTo>
                  <a:pt x="1286753" y="755104"/>
                </a:lnTo>
                <a:lnTo>
                  <a:pt x="1286753" y="754336"/>
                </a:lnTo>
                <a:lnTo>
                  <a:pt x="1286967" y="754336"/>
                </a:lnTo>
                <a:lnTo>
                  <a:pt x="1286967" y="753569"/>
                </a:lnTo>
                <a:lnTo>
                  <a:pt x="1287083" y="753569"/>
                </a:lnTo>
                <a:lnTo>
                  <a:pt x="1287083" y="752801"/>
                </a:lnTo>
                <a:lnTo>
                  <a:pt x="1287813" y="752801"/>
                </a:lnTo>
                <a:lnTo>
                  <a:pt x="1287813" y="752034"/>
                </a:lnTo>
                <a:lnTo>
                  <a:pt x="1288053" y="752034"/>
                </a:lnTo>
                <a:lnTo>
                  <a:pt x="1288053" y="751266"/>
                </a:lnTo>
                <a:lnTo>
                  <a:pt x="1288907" y="751266"/>
                </a:lnTo>
                <a:lnTo>
                  <a:pt x="1288907" y="750499"/>
                </a:lnTo>
                <a:lnTo>
                  <a:pt x="1290038" y="750499"/>
                </a:lnTo>
                <a:lnTo>
                  <a:pt x="1290038" y="749732"/>
                </a:lnTo>
                <a:lnTo>
                  <a:pt x="1290496" y="749732"/>
                </a:lnTo>
                <a:lnTo>
                  <a:pt x="1290496" y="748964"/>
                </a:lnTo>
                <a:lnTo>
                  <a:pt x="1291156" y="748964"/>
                </a:lnTo>
                <a:lnTo>
                  <a:pt x="1291156" y="748197"/>
                </a:lnTo>
                <a:lnTo>
                  <a:pt x="1292328" y="748197"/>
                </a:lnTo>
                <a:lnTo>
                  <a:pt x="1292328" y="747429"/>
                </a:lnTo>
                <a:lnTo>
                  <a:pt x="1292427" y="747429"/>
                </a:lnTo>
                <a:lnTo>
                  <a:pt x="1292427" y="746666"/>
                </a:lnTo>
                <a:lnTo>
                  <a:pt x="1292448" y="746666"/>
                </a:lnTo>
                <a:lnTo>
                  <a:pt x="1292448" y="745898"/>
                </a:lnTo>
                <a:lnTo>
                  <a:pt x="1292572" y="745898"/>
                </a:lnTo>
                <a:lnTo>
                  <a:pt x="1292572" y="745131"/>
                </a:lnTo>
                <a:lnTo>
                  <a:pt x="1292605" y="745131"/>
                </a:lnTo>
                <a:lnTo>
                  <a:pt x="1292605" y="744363"/>
                </a:lnTo>
                <a:lnTo>
                  <a:pt x="1293806" y="744363"/>
                </a:lnTo>
                <a:lnTo>
                  <a:pt x="1293806" y="743596"/>
                </a:lnTo>
                <a:lnTo>
                  <a:pt x="1294123" y="743596"/>
                </a:lnTo>
                <a:lnTo>
                  <a:pt x="1294123" y="742828"/>
                </a:lnTo>
                <a:lnTo>
                  <a:pt x="1294454" y="742828"/>
                </a:lnTo>
                <a:lnTo>
                  <a:pt x="1294454" y="742061"/>
                </a:lnTo>
                <a:lnTo>
                  <a:pt x="1294664" y="742061"/>
                </a:lnTo>
                <a:lnTo>
                  <a:pt x="1294664" y="741293"/>
                </a:lnTo>
                <a:lnTo>
                  <a:pt x="1294693" y="741293"/>
                </a:lnTo>
                <a:lnTo>
                  <a:pt x="1294693" y="740526"/>
                </a:lnTo>
                <a:lnTo>
                  <a:pt x="1294895" y="740526"/>
                </a:lnTo>
                <a:lnTo>
                  <a:pt x="1294895" y="739758"/>
                </a:lnTo>
                <a:lnTo>
                  <a:pt x="1295597" y="739758"/>
                </a:lnTo>
                <a:lnTo>
                  <a:pt x="1295597" y="738991"/>
                </a:lnTo>
                <a:lnTo>
                  <a:pt x="1296005" y="738991"/>
                </a:lnTo>
                <a:lnTo>
                  <a:pt x="1296005" y="738223"/>
                </a:lnTo>
                <a:lnTo>
                  <a:pt x="1296348" y="738223"/>
                </a:lnTo>
                <a:lnTo>
                  <a:pt x="1296348" y="737456"/>
                </a:lnTo>
                <a:lnTo>
                  <a:pt x="1297863" y="737456"/>
                </a:lnTo>
                <a:lnTo>
                  <a:pt x="1297863" y="736689"/>
                </a:lnTo>
                <a:lnTo>
                  <a:pt x="1298102" y="736689"/>
                </a:lnTo>
                <a:lnTo>
                  <a:pt x="1298102" y="735921"/>
                </a:lnTo>
                <a:lnTo>
                  <a:pt x="1299002" y="735921"/>
                </a:lnTo>
                <a:lnTo>
                  <a:pt x="1299002" y="735154"/>
                </a:lnTo>
                <a:lnTo>
                  <a:pt x="1299315" y="735154"/>
                </a:lnTo>
                <a:lnTo>
                  <a:pt x="1299315" y="734386"/>
                </a:lnTo>
                <a:lnTo>
                  <a:pt x="1300112" y="734386"/>
                </a:lnTo>
                <a:lnTo>
                  <a:pt x="1300112" y="733619"/>
                </a:lnTo>
                <a:lnTo>
                  <a:pt x="1300368" y="733619"/>
                </a:lnTo>
                <a:lnTo>
                  <a:pt x="1300368" y="732851"/>
                </a:lnTo>
                <a:lnTo>
                  <a:pt x="1300801" y="732851"/>
                </a:lnTo>
                <a:lnTo>
                  <a:pt x="1300801" y="732084"/>
                </a:lnTo>
                <a:lnTo>
                  <a:pt x="1300842" y="732084"/>
                </a:lnTo>
                <a:lnTo>
                  <a:pt x="1300842" y="731316"/>
                </a:lnTo>
                <a:lnTo>
                  <a:pt x="1301387" y="731316"/>
                </a:lnTo>
                <a:lnTo>
                  <a:pt x="1301387" y="730549"/>
                </a:lnTo>
                <a:lnTo>
                  <a:pt x="1301470" y="730549"/>
                </a:lnTo>
                <a:lnTo>
                  <a:pt x="1301470" y="729781"/>
                </a:lnTo>
                <a:lnTo>
                  <a:pt x="1301907" y="729781"/>
                </a:lnTo>
                <a:lnTo>
                  <a:pt x="1301907" y="729014"/>
                </a:lnTo>
                <a:lnTo>
                  <a:pt x="1302113" y="729014"/>
                </a:lnTo>
                <a:lnTo>
                  <a:pt x="1302113" y="728246"/>
                </a:lnTo>
                <a:lnTo>
                  <a:pt x="1302856" y="728246"/>
                </a:lnTo>
                <a:lnTo>
                  <a:pt x="1302856" y="727479"/>
                </a:lnTo>
                <a:lnTo>
                  <a:pt x="1303880" y="727479"/>
                </a:lnTo>
                <a:lnTo>
                  <a:pt x="1303880" y="726711"/>
                </a:lnTo>
                <a:lnTo>
                  <a:pt x="1304020" y="726711"/>
                </a:lnTo>
                <a:lnTo>
                  <a:pt x="1304020" y="725944"/>
                </a:lnTo>
                <a:lnTo>
                  <a:pt x="1304866" y="725944"/>
                </a:lnTo>
                <a:lnTo>
                  <a:pt x="1304866" y="725176"/>
                </a:lnTo>
                <a:lnTo>
                  <a:pt x="1305035" y="725176"/>
                </a:lnTo>
                <a:lnTo>
                  <a:pt x="1305035" y="724409"/>
                </a:lnTo>
                <a:lnTo>
                  <a:pt x="1305683" y="724409"/>
                </a:lnTo>
                <a:lnTo>
                  <a:pt x="1305683" y="723641"/>
                </a:lnTo>
                <a:lnTo>
                  <a:pt x="1305737" y="723641"/>
                </a:lnTo>
                <a:lnTo>
                  <a:pt x="1305737" y="722874"/>
                </a:lnTo>
                <a:lnTo>
                  <a:pt x="1308770" y="722874"/>
                </a:lnTo>
                <a:lnTo>
                  <a:pt x="1308770" y="722106"/>
                </a:lnTo>
                <a:lnTo>
                  <a:pt x="1309344" y="722106"/>
                </a:lnTo>
                <a:lnTo>
                  <a:pt x="1309344" y="721339"/>
                </a:lnTo>
                <a:lnTo>
                  <a:pt x="1310215" y="721339"/>
                </a:lnTo>
                <a:lnTo>
                  <a:pt x="1310215" y="720571"/>
                </a:lnTo>
                <a:lnTo>
                  <a:pt x="1310739" y="720571"/>
                </a:lnTo>
                <a:lnTo>
                  <a:pt x="1310739" y="719804"/>
                </a:lnTo>
                <a:lnTo>
                  <a:pt x="1312072" y="719804"/>
                </a:lnTo>
                <a:lnTo>
                  <a:pt x="1312072" y="719036"/>
                </a:lnTo>
                <a:lnTo>
                  <a:pt x="1313038" y="719036"/>
                </a:lnTo>
                <a:lnTo>
                  <a:pt x="1313038" y="718269"/>
                </a:lnTo>
                <a:lnTo>
                  <a:pt x="1313339" y="718269"/>
                </a:lnTo>
                <a:lnTo>
                  <a:pt x="1313339" y="717502"/>
                </a:lnTo>
                <a:lnTo>
                  <a:pt x="1313677" y="717502"/>
                </a:lnTo>
                <a:lnTo>
                  <a:pt x="1313677" y="716734"/>
                </a:lnTo>
                <a:lnTo>
                  <a:pt x="1314288" y="716734"/>
                </a:lnTo>
                <a:lnTo>
                  <a:pt x="1314288" y="715967"/>
                </a:lnTo>
                <a:lnTo>
                  <a:pt x="1314416" y="715967"/>
                </a:lnTo>
                <a:lnTo>
                  <a:pt x="1314416" y="715203"/>
                </a:lnTo>
                <a:lnTo>
                  <a:pt x="1314668" y="715203"/>
                </a:lnTo>
                <a:lnTo>
                  <a:pt x="1314668" y="714436"/>
                </a:lnTo>
                <a:lnTo>
                  <a:pt x="1314734" y="714436"/>
                </a:lnTo>
                <a:lnTo>
                  <a:pt x="1314734" y="713668"/>
                </a:lnTo>
                <a:lnTo>
                  <a:pt x="1314812" y="713668"/>
                </a:lnTo>
                <a:lnTo>
                  <a:pt x="1314812" y="712901"/>
                </a:lnTo>
                <a:lnTo>
                  <a:pt x="1315200" y="712901"/>
                </a:lnTo>
                <a:lnTo>
                  <a:pt x="1315200" y="712133"/>
                </a:lnTo>
                <a:lnTo>
                  <a:pt x="1315320" y="712133"/>
                </a:lnTo>
                <a:lnTo>
                  <a:pt x="1315320" y="711366"/>
                </a:lnTo>
                <a:lnTo>
                  <a:pt x="1316492" y="711366"/>
                </a:lnTo>
                <a:lnTo>
                  <a:pt x="1316492" y="710598"/>
                </a:lnTo>
                <a:lnTo>
                  <a:pt x="1317936" y="710598"/>
                </a:lnTo>
                <a:lnTo>
                  <a:pt x="1317936" y="709831"/>
                </a:lnTo>
                <a:lnTo>
                  <a:pt x="1318935" y="709831"/>
                </a:lnTo>
                <a:lnTo>
                  <a:pt x="1318935" y="709063"/>
                </a:lnTo>
                <a:lnTo>
                  <a:pt x="1320615" y="709063"/>
                </a:lnTo>
                <a:lnTo>
                  <a:pt x="1320615" y="708296"/>
                </a:lnTo>
                <a:lnTo>
                  <a:pt x="1320631" y="708296"/>
                </a:lnTo>
                <a:lnTo>
                  <a:pt x="1320631" y="707528"/>
                </a:lnTo>
                <a:lnTo>
                  <a:pt x="1320726" y="707528"/>
                </a:lnTo>
                <a:lnTo>
                  <a:pt x="1320726" y="706761"/>
                </a:lnTo>
                <a:lnTo>
                  <a:pt x="1322290" y="706761"/>
                </a:lnTo>
                <a:lnTo>
                  <a:pt x="1322290" y="705993"/>
                </a:lnTo>
                <a:lnTo>
                  <a:pt x="1322682" y="705993"/>
                </a:lnTo>
                <a:lnTo>
                  <a:pt x="1322682" y="705226"/>
                </a:lnTo>
                <a:lnTo>
                  <a:pt x="1322724" y="705226"/>
                </a:lnTo>
                <a:lnTo>
                  <a:pt x="1322724" y="704458"/>
                </a:lnTo>
                <a:lnTo>
                  <a:pt x="1323656" y="704458"/>
                </a:lnTo>
                <a:lnTo>
                  <a:pt x="1323656" y="703691"/>
                </a:lnTo>
                <a:lnTo>
                  <a:pt x="1325163" y="703691"/>
                </a:lnTo>
                <a:lnTo>
                  <a:pt x="1325163" y="702924"/>
                </a:lnTo>
                <a:lnTo>
                  <a:pt x="1325699" y="702924"/>
                </a:lnTo>
                <a:lnTo>
                  <a:pt x="1325699" y="702156"/>
                </a:lnTo>
                <a:lnTo>
                  <a:pt x="1325955" y="702156"/>
                </a:lnTo>
                <a:lnTo>
                  <a:pt x="1325955" y="701389"/>
                </a:lnTo>
                <a:lnTo>
                  <a:pt x="1326203" y="701389"/>
                </a:lnTo>
                <a:lnTo>
                  <a:pt x="1326203" y="700621"/>
                </a:lnTo>
                <a:lnTo>
                  <a:pt x="1326446" y="700621"/>
                </a:lnTo>
                <a:lnTo>
                  <a:pt x="1326446" y="699854"/>
                </a:lnTo>
                <a:lnTo>
                  <a:pt x="1326653" y="699854"/>
                </a:lnTo>
                <a:lnTo>
                  <a:pt x="1326653" y="699086"/>
                </a:lnTo>
                <a:lnTo>
                  <a:pt x="1329125" y="699086"/>
                </a:lnTo>
                <a:lnTo>
                  <a:pt x="1329125" y="698319"/>
                </a:lnTo>
                <a:lnTo>
                  <a:pt x="1329294" y="698319"/>
                </a:lnTo>
                <a:lnTo>
                  <a:pt x="1329294" y="697551"/>
                </a:lnTo>
                <a:lnTo>
                  <a:pt x="1330095" y="697551"/>
                </a:lnTo>
                <a:lnTo>
                  <a:pt x="1330095" y="696784"/>
                </a:lnTo>
                <a:lnTo>
                  <a:pt x="1330743" y="696784"/>
                </a:lnTo>
                <a:lnTo>
                  <a:pt x="1330743" y="696016"/>
                </a:lnTo>
                <a:lnTo>
                  <a:pt x="1332241" y="696016"/>
                </a:lnTo>
                <a:lnTo>
                  <a:pt x="1332241" y="695249"/>
                </a:lnTo>
                <a:lnTo>
                  <a:pt x="1334832" y="695249"/>
                </a:lnTo>
                <a:lnTo>
                  <a:pt x="1334832" y="694481"/>
                </a:lnTo>
                <a:lnTo>
                  <a:pt x="1335270" y="694481"/>
                </a:lnTo>
                <a:lnTo>
                  <a:pt x="1335270" y="693714"/>
                </a:lnTo>
                <a:lnTo>
                  <a:pt x="1335592" y="693714"/>
                </a:lnTo>
                <a:lnTo>
                  <a:pt x="1335592" y="692946"/>
                </a:lnTo>
                <a:lnTo>
                  <a:pt x="1335662" y="692946"/>
                </a:lnTo>
                <a:lnTo>
                  <a:pt x="1335662" y="692179"/>
                </a:lnTo>
                <a:lnTo>
                  <a:pt x="1336669" y="692179"/>
                </a:lnTo>
                <a:lnTo>
                  <a:pt x="1336669" y="691411"/>
                </a:lnTo>
                <a:lnTo>
                  <a:pt x="1337313" y="691411"/>
                </a:lnTo>
                <a:lnTo>
                  <a:pt x="1337313" y="690644"/>
                </a:lnTo>
                <a:lnTo>
                  <a:pt x="1338055" y="690644"/>
                </a:lnTo>
                <a:lnTo>
                  <a:pt x="1338055" y="689876"/>
                </a:lnTo>
                <a:lnTo>
                  <a:pt x="1338299" y="689876"/>
                </a:lnTo>
                <a:lnTo>
                  <a:pt x="1338299" y="689109"/>
                </a:lnTo>
                <a:lnTo>
                  <a:pt x="1338823" y="689109"/>
                </a:lnTo>
                <a:lnTo>
                  <a:pt x="1338823" y="688341"/>
                </a:lnTo>
                <a:lnTo>
                  <a:pt x="1340292" y="688341"/>
                </a:lnTo>
                <a:lnTo>
                  <a:pt x="1340292" y="687574"/>
                </a:lnTo>
                <a:lnTo>
                  <a:pt x="1340507" y="687574"/>
                </a:lnTo>
                <a:lnTo>
                  <a:pt x="1340507" y="686806"/>
                </a:lnTo>
                <a:lnTo>
                  <a:pt x="1340524" y="686806"/>
                </a:lnTo>
                <a:lnTo>
                  <a:pt x="1340524" y="686039"/>
                </a:lnTo>
                <a:lnTo>
                  <a:pt x="1341795" y="686039"/>
                </a:lnTo>
                <a:lnTo>
                  <a:pt x="1341795" y="685271"/>
                </a:lnTo>
                <a:lnTo>
                  <a:pt x="1342950" y="685271"/>
                </a:lnTo>
                <a:lnTo>
                  <a:pt x="1342950" y="684504"/>
                </a:lnTo>
                <a:lnTo>
                  <a:pt x="1343029" y="684504"/>
                </a:lnTo>
                <a:lnTo>
                  <a:pt x="1343029" y="683741"/>
                </a:lnTo>
                <a:lnTo>
                  <a:pt x="1343487" y="683741"/>
                </a:lnTo>
                <a:lnTo>
                  <a:pt x="1343487" y="682973"/>
                </a:lnTo>
                <a:lnTo>
                  <a:pt x="1344952" y="682973"/>
                </a:lnTo>
                <a:lnTo>
                  <a:pt x="1344952" y="682206"/>
                </a:lnTo>
                <a:lnTo>
                  <a:pt x="1344976" y="682206"/>
                </a:lnTo>
                <a:lnTo>
                  <a:pt x="1344976" y="681434"/>
                </a:lnTo>
                <a:lnTo>
                  <a:pt x="1345839" y="681434"/>
                </a:lnTo>
                <a:lnTo>
                  <a:pt x="1345839" y="680671"/>
                </a:lnTo>
                <a:lnTo>
                  <a:pt x="1347544" y="680671"/>
                </a:lnTo>
                <a:lnTo>
                  <a:pt x="1347544" y="679899"/>
                </a:lnTo>
                <a:lnTo>
                  <a:pt x="1347808" y="679899"/>
                </a:lnTo>
                <a:lnTo>
                  <a:pt x="1347808" y="679136"/>
                </a:lnTo>
                <a:lnTo>
                  <a:pt x="1348212" y="679136"/>
                </a:lnTo>
                <a:lnTo>
                  <a:pt x="1348212" y="678368"/>
                </a:lnTo>
                <a:lnTo>
                  <a:pt x="1348707" y="678368"/>
                </a:lnTo>
                <a:lnTo>
                  <a:pt x="1348707" y="677601"/>
                </a:lnTo>
                <a:lnTo>
                  <a:pt x="1348753" y="677601"/>
                </a:lnTo>
                <a:lnTo>
                  <a:pt x="1348753" y="676833"/>
                </a:lnTo>
                <a:lnTo>
                  <a:pt x="1349710" y="676833"/>
                </a:lnTo>
                <a:lnTo>
                  <a:pt x="1349710" y="676066"/>
                </a:lnTo>
                <a:lnTo>
                  <a:pt x="1350234" y="676066"/>
                </a:lnTo>
                <a:lnTo>
                  <a:pt x="1350234" y="675298"/>
                </a:lnTo>
                <a:lnTo>
                  <a:pt x="1350267" y="675298"/>
                </a:lnTo>
                <a:lnTo>
                  <a:pt x="1350267" y="674531"/>
                </a:lnTo>
                <a:lnTo>
                  <a:pt x="1351307" y="674531"/>
                </a:lnTo>
                <a:lnTo>
                  <a:pt x="1351307" y="673763"/>
                </a:lnTo>
                <a:lnTo>
                  <a:pt x="1351543" y="673763"/>
                </a:lnTo>
                <a:lnTo>
                  <a:pt x="1351543" y="672996"/>
                </a:lnTo>
                <a:lnTo>
                  <a:pt x="1352455" y="672996"/>
                </a:lnTo>
                <a:lnTo>
                  <a:pt x="1352455" y="672228"/>
                </a:lnTo>
                <a:lnTo>
                  <a:pt x="1353961" y="672228"/>
                </a:lnTo>
                <a:lnTo>
                  <a:pt x="1353961" y="671461"/>
                </a:lnTo>
                <a:lnTo>
                  <a:pt x="1354597" y="671461"/>
                </a:lnTo>
                <a:lnTo>
                  <a:pt x="1354597" y="670694"/>
                </a:lnTo>
                <a:lnTo>
                  <a:pt x="1355389" y="670694"/>
                </a:lnTo>
                <a:lnTo>
                  <a:pt x="1355389" y="669926"/>
                </a:lnTo>
                <a:lnTo>
                  <a:pt x="1356124" y="669926"/>
                </a:lnTo>
                <a:lnTo>
                  <a:pt x="1356124" y="669159"/>
                </a:lnTo>
                <a:lnTo>
                  <a:pt x="1356503" y="669159"/>
                </a:lnTo>
                <a:lnTo>
                  <a:pt x="1356503" y="668391"/>
                </a:lnTo>
                <a:lnTo>
                  <a:pt x="1356565" y="668391"/>
                </a:lnTo>
                <a:lnTo>
                  <a:pt x="1356565" y="667624"/>
                </a:lnTo>
                <a:lnTo>
                  <a:pt x="1356598" y="667624"/>
                </a:lnTo>
                <a:lnTo>
                  <a:pt x="1356598" y="666856"/>
                </a:lnTo>
                <a:lnTo>
                  <a:pt x="1356887" y="666856"/>
                </a:lnTo>
                <a:lnTo>
                  <a:pt x="1356887" y="666089"/>
                </a:lnTo>
                <a:lnTo>
                  <a:pt x="1356965" y="666089"/>
                </a:lnTo>
                <a:lnTo>
                  <a:pt x="1356965" y="665321"/>
                </a:lnTo>
                <a:lnTo>
                  <a:pt x="1357341" y="665321"/>
                </a:lnTo>
                <a:lnTo>
                  <a:pt x="1357341" y="664554"/>
                </a:lnTo>
                <a:lnTo>
                  <a:pt x="1357341" y="664554"/>
                </a:lnTo>
                <a:lnTo>
                  <a:pt x="1357341" y="663786"/>
                </a:lnTo>
                <a:lnTo>
                  <a:pt x="1357746" y="663786"/>
                </a:lnTo>
                <a:lnTo>
                  <a:pt x="1357746" y="663019"/>
                </a:lnTo>
                <a:lnTo>
                  <a:pt x="1358010" y="663019"/>
                </a:lnTo>
                <a:lnTo>
                  <a:pt x="1358010" y="662251"/>
                </a:lnTo>
                <a:lnTo>
                  <a:pt x="1359396" y="662251"/>
                </a:lnTo>
                <a:lnTo>
                  <a:pt x="1359396" y="661484"/>
                </a:lnTo>
                <a:lnTo>
                  <a:pt x="1359532" y="661484"/>
                </a:lnTo>
                <a:lnTo>
                  <a:pt x="1359532" y="660716"/>
                </a:lnTo>
                <a:lnTo>
                  <a:pt x="1360028" y="660716"/>
                </a:lnTo>
                <a:lnTo>
                  <a:pt x="1360028" y="659949"/>
                </a:lnTo>
                <a:lnTo>
                  <a:pt x="1360457" y="659949"/>
                </a:lnTo>
                <a:lnTo>
                  <a:pt x="1360457" y="659181"/>
                </a:lnTo>
                <a:lnTo>
                  <a:pt x="1360478" y="659181"/>
                </a:lnTo>
                <a:lnTo>
                  <a:pt x="1360478" y="658414"/>
                </a:lnTo>
                <a:lnTo>
                  <a:pt x="1361208" y="658414"/>
                </a:lnTo>
                <a:lnTo>
                  <a:pt x="1361208" y="657646"/>
                </a:lnTo>
                <a:lnTo>
                  <a:pt x="1361295" y="657646"/>
                </a:lnTo>
                <a:lnTo>
                  <a:pt x="1361295" y="656879"/>
                </a:lnTo>
                <a:lnTo>
                  <a:pt x="1362199" y="656879"/>
                </a:lnTo>
                <a:lnTo>
                  <a:pt x="1362199" y="656111"/>
                </a:lnTo>
                <a:lnTo>
                  <a:pt x="1362661" y="656111"/>
                </a:lnTo>
                <a:lnTo>
                  <a:pt x="1362661" y="655344"/>
                </a:lnTo>
                <a:lnTo>
                  <a:pt x="1362900" y="655344"/>
                </a:lnTo>
                <a:lnTo>
                  <a:pt x="1362900" y="654576"/>
                </a:lnTo>
                <a:lnTo>
                  <a:pt x="1362941" y="654576"/>
                </a:lnTo>
                <a:lnTo>
                  <a:pt x="1362941" y="653809"/>
                </a:lnTo>
                <a:lnTo>
                  <a:pt x="1363424" y="653809"/>
                </a:lnTo>
                <a:lnTo>
                  <a:pt x="1363424" y="653041"/>
                </a:lnTo>
                <a:lnTo>
                  <a:pt x="1364609" y="653041"/>
                </a:lnTo>
                <a:lnTo>
                  <a:pt x="1364609" y="652274"/>
                </a:lnTo>
                <a:lnTo>
                  <a:pt x="1364613" y="652274"/>
                </a:lnTo>
                <a:lnTo>
                  <a:pt x="1364613" y="651507"/>
                </a:lnTo>
                <a:lnTo>
                  <a:pt x="1365558" y="651507"/>
                </a:lnTo>
                <a:lnTo>
                  <a:pt x="1365558" y="650739"/>
                </a:lnTo>
                <a:lnTo>
                  <a:pt x="1365748" y="650739"/>
                </a:lnTo>
                <a:lnTo>
                  <a:pt x="1365748" y="649972"/>
                </a:lnTo>
                <a:lnTo>
                  <a:pt x="1366136" y="649972"/>
                </a:lnTo>
                <a:lnTo>
                  <a:pt x="1366136" y="649204"/>
                </a:lnTo>
                <a:lnTo>
                  <a:pt x="1367931" y="649204"/>
                </a:lnTo>
                <a:lnTo>
                  <a:pt x="1367931" y="648437"/>
                </a:lnTo>
                <a:lnTo>
                  <a:pt x="1368534" y="648437"/>
                </a:lnTo>
                <a:lnTo>
                  <a:pt x="1368534" y="647673"/>
                </a:lnTo>
                <a:lnTo>
                  <a:pt x="1368711" y="647673"/>
                </a:lnTo>
                <a:lnTo>
                  <a:pt x="1368711" y="646906"/>
                </a:lnTo>
                <a:lnTo>
                  <a:pt x="1369590" y="646906"/>
                </a:lnTo>
                <a:lnTo>
                  <a:pt x="1369590" y="646138"/>
                </a:lnTo>
                <a:lnTo>
                  <a:pt x="1369974" y="646138"/>
                </a:lnTo>
                <a:lnTo>
                  <a:pt x="1369974" y="645371"/>
                </a:lnTo>
                <a:lnTo>
                  <a:pt x="1369999" y="645371"/>
                </a:lnTo>
                <a:lnTo>
                  <a:pt x="1369999" y="644603"/>
                </a:lnTo>
                <a:lnTo>
                  <a:pt x="1371175" y="644603"/>
                </a:lnTo>
                <a:lnTo>
                  <a:pt x="1371175" y="643836"/>
                </a:lnTo>
                <a:lnTo>
                  <a:pt x="1376821" y="643836"/>
                </a:lnTo>
                <a:lnTo>
                  <a:pt x="1376821" y="643068"/>
                </a:lnTo>
                <a:lnTo>
                  <a:pt x="1376924" y="643068"/>
                </a:lnTo>
                <a:lnTo>
                  <a:pt x="1376924" y="642301"/>
                </a:lnTo>
                <a:lnTo>
                  <a:pt x="1377444" y="642301"/>
                </a:lnTo>
                <a:lnTo>
                  <a:pt x="1377444" y="641533"/>
                </a:lnTo>
                <a:lnTo>
                  <a:pt x="1378240" y="641533"/>
                </a:lnTo>
                <a:lnTo>
                  <a:pt x="1378240" y="640766"/>
                </a:lnTo>
                <a:lnTo>
                  <a:pt x="1379553" y="640766"/>
                </a:lnTo>
                <a:lnTo>
                  <a:pt x="1379553" y="639998"/>
                </a:lnTo>
                <a:lnTo>
                  <a:pt x="1379606" y="639998"/>
                </a:lnTo>
                <a:lnTo>
                  <a:pt x="1379606" y="639231"/>
                </a:lnTo>
                <a:lnTo>
                  <a:pt x="1380886" y="639231"/>
                </a:lnTo>
                <a:lnTo>
                  <a:pt x="1380886" y="638464"/>
                </a:lnTo>
                <a:lnTo>
                  <a:pt x="1381146" y="638464"/>
                </a:lnTo>
                <a:lnTo>
                  <a:pt x="1381146" y="637696"/>
                </a:lnTo>
                <a:lnTo>
                  <a:pt x="1381187" y="637696"/>
                </a:lnTo>
                <a:lnTo>
                  <a:pt x="1381187" y="636929"/>
                </a:lnTo>
                <a:lnTo>
                  <a:pt x="1382000" y="636929"/>
                </a:lnTo>
                <a:lnTo>
                  <a:pt x="1382000" y="636161"/>
                </a:lnTo>
                <a:lnTo>
                  <a:pt x="1383217" y="636161"/>
                </a:lnTo>
                <a:lnTo>
                  <a:pt x="1383217" y="635394"/>
                </a:lnTo>
                <a:lnTo>
                  <a:pt x="1383234" y="635394"/>
                </a:lnTo>
                <a:lnTo>
                  <a:pt x="1383234" y="634626"/>
                </a:lnTo>
                <a:lnTo>
                  <a:pt x="1383341" y="634626"/>
                </a:lnTo>
                <a:lnTo>
                  <a:pt x="1383341" y="633859"/>
                </a:lnTo>
                <a:lnTo>
                  <a:pt x="1384167" y="633859"/>
                </a:lnTo>
                <a:lnTo>
                  <a:pt x="1384167" y="633091"/>
                </a:lnTo>
                <a:lnTo>
                  <a:pt x="1385590" y="633091"/>
                </a:lnTo>
                <a:lnTo>
                  <a:pt x="1385590" y="632324"/>
                </a:lnTo>
                <a:lnTo>
                  <a:pt x="1387043" y="632324"/>
                </a:lnTo>
                <a:lnTo>
                  <a:pt x="1387043" y="631556"/>
                </a:lnTo>
                <a:lnTo>
                  <a:pt x="1389862" y="631556"/>
                </a:lnTo>
                <a:lnTo>
                  <a:pt x="1389862" y="630789"/>
                </a:lnTo>
                <a:lnTo>
                  <a:pt x="1390592" y="630789"/>
                </a:lnTo>
                <a:lnTo>
                  <a:pt x="1390592" y="630021"/>
                </a:lnTo>
                <a:lnTo>
                  <a:pt x="1391484" y="630021"/>
                </a:lnTo>
                <a:lnTo>
                  <a:pt x="1391484" y="629254"/>
                </a:lnTo>
                <a:lnTo>
                  <a:pt x="1393056" y="629254"/>
                </a:lnTo>
                <a:lnTo>
                  <a:pt x="1393056" y="628486"/>
                </a:lnTo>
                <a:lnTo>
                  <a:pt x="1394360" y="628486"/>
                </a:lnTo>
                <a:lnTo>
                  <a:pt x="1394360" y="627719"/>
                </a:lnTo>
                <a:lnTo>
                  <a:pt x="1395264" y="627719"/>
                </a:lnTo>
                <a:lnTo>
                  <a:pt x="1395264" y="626951"/>
                </a:lnTo>
                <a:lnTo>
                  <a:pt x="1396263" y="626951"/>
                </a:lnTo>
                <a:lnTo>
                  <a:pt x="1396263" y="626184"/>
                </a:lnTo>
                <a:lnTo>
                  <a:pt x="1397992" y="626184"/>
                </a:lnTo>
                <a:lnTo>
                  <a:pt x="1397992" y="625416"/>
                </a:lnTo>
                <a:lnTo>
                  <a:pt x="1398281" y="625416"/>
                </a:lnTo>
                <a:lnTo>
                  <a:pt x="1398281" y="624649"/>
                </a:lnTo>
                <a:lnTo>
                  <a:pt x="1398434" y="624649"/>
                </a:lnTo>
                <a:lnTo>
                  <a:pt x="1398434" y="623881"/>
                </a:lnTo>
                <a:lnTo>
                  <a:pt x="1402396" y="623881"/>
                </a:lnTo>
                <a:lnTo>
                  <a:pt x="1402396" y="623114"/>
                </a:lnTo>
                <a:lnTo>
                  <a:pt x="1403477" y="623114"/>
                </a:lnTo>
                <a:lnTo>
                  <a:pt x="1403477" y="622346"/>
                </a:lnTo>
                <a:lnTo>
                  <a:pt x="1404554" y="622346"/>
                </a:lnTo>
                <a:lnTo>
                  <a:pt x="1404554" y="621579"/>
                </a:lnTo>
                <a:lnTo>
                  <a:pt x="1405111" y="621579"/>
                </a:lnTo>
                <a:lnTo>
                  <a:pt x="1405111" y="620811"/>
                </a:lnTo>
                <a:lnTo>
                  <a:pt x="1405309" y="620811"/>
                </a:lnTo>
                <a:lnTo>
                  <a:pt x="1405309" y="620044"/>
                </a:lnTo>
                <a:lnTo>
                  <a:pt x="1405602" y="620044"/>
                </a:lnTo>
                <a:lnTo>
                  <a:pt x="1405602" y="619277"/>
                </a:lnTo>
                <a:lnTo>
                  <a:pt x="1406027" y="619277"/>
                </a:lnTo>
                <a:lnTo>
                  <a:pt x="1406027" y="618509"/>
                </a:lnTo>
                <a:lnTo>
                  <a:pt x="1406391" y="618509"/>
                </a:lnTo>
                <a:lnTo>
                  <a:pt x="1406391" y="617741"/>
                </a:lnTo>
                <a:lnTo>
                  <a:pt x="1407591" y="617741"/>
                </a:lnTo>
                <a:lnTo>
                  <a:pt x="1407591" y="616974"/>
                </a:lnTo>
                <a:lnTo>
                  <a:pt x="1407868" y="616974"/>
                </a:lnTo>
                <a:lnTo>
                  <a:pt x="1407868" y="616211"/>
                </a:lnTo>
                <a:lnTo>
                  <a:pt x="1408491" y="616211"/>
                </a:lnTo>
                <a:lnTo>
                  <a:pt x="1408491" y="615443"/>
                </a:lnTo>
                <a:lnTo>
                  <a:pt x="1408677" y="615443"/>
                </a:lnTo>
                <a:lnTo>
                  <a:pt x="1408677" y="614676"/>
                </a:lnTo>
                <a:lnTo>
                  <a:pt x="1409193" y="614676"/>
                </a:lnTo>
                <a:lnTo>
                  <a:pt x="1409193" y="613908"/>
                </a:lnTo>
                <a:lnTo>
                  <a:pt x="1410274" y="613908"/>
                </a:lnTo>
                <a:lnTo>
                  <a:pt x="1410274" y="613141"/>
                </a:lnTo>
                <a:lnTo>
                  <a:pt x="1410311" y="613141"/>
                </a:lnTo>
                <a:lnTo>
                  <a:pt x="1410311" y="612373"/>
                </a:lnTo>
                <a:lnTo>
                  <a:pt x="1411686" y="612373"/>
                </a:lnTo>
                <a:lnTo>
                  <a:pt x="1411686" y="611606"/>
                </a:lnTo>
                <a:lnTo>
                  <a:pt x="1411797" y="611606"/>
                </a:lnTo>
                <a:lnTo>
                  <a:pt x="1411797" y="610838"/>
                </a:lnTo>
                <a:lnTo>
                  <a:pt x="1412437" y="610838"/>
                </a:lnTo>
                <a:lnTo>
                  <a:pt x="1412437" y="610071"/>
                </a:lnTo>
                <a:lnTo>
                  <a:pt x="1413522" y="610071"/>
                </a:lnTo>
                <a:lnTo>
                  <a:pt x="1413522" y="609303"/>
                </a:lnTo>
                <a:lnTo>
                  <a:pt x="1413980" y="609303"/>
                </a:lnTo>
                <a:lnTo>
                  <a:pt x="1413980" y="608536"/>
                </a:lnTo>
                <a:lnTo>
                  <a:pt x="1417022" y="608536"/>
                </a:lnTo>
                <a:lnTo>
                  <a:pt x="1417022" y="607768"/>
                </a:lnTo>
                <a:lnTo>
                  <a:pt x="1417125" y="607768"/>
                </a:lnTo>
                <a:lnTo>
                  <a:pt x="1417125" y="607001"/>
                </a:lnTo>
                <a:lnTo>
                  <a:pt x="1418268" y="607001"/>
                </a:lnTo>
                <a:lnTo>
                  <a:pt x="1418268" y="606233"/>
                </a:lnTo>
                <a:lnTo>
                  <a:pt x="1419184" y="606233"/>
                </a:lnTo>
                <a:lnTo>
                  <a:pt x="1419184" y="605466"/>
                </a:lnTo>
                <a:lnTo>
                  <a:pt x="1419378" y="605466"/>
                </a:lnTo>
                <a:lnTo>
                  <a:pt x="1419378" y="604698"/>
                </a:lnTo>
                <a:lnTo>
                  <a:pt x="1419766" y="604698"/>
                </a:lnTo>
                <a:lnTo>
                  <a:pt x="1419766" y="603931"/>
                </a:lnTo>
                <a:lnTo>
                  <a:pt x="1421372" y="603931"/>
                </a:lnTo>
                <a:lnTo>
                  <a:pt x="1421372" y="603164"/>
                </a:lnTo>
                <a:lnTo>
                  <a:pt x="1421380" y="603164"/>
                </a:lnTo>
                <a:lnTo>
                  <a:pt x="1421380" y="602396"/>
                </a:lnTo>
                <a:lnTo>
                  <a:pt x="1421500" y="602396"/>
                </a:lnTo>
                <a:lnTo>
                  <a:pt x="1421500" y="601629"/>
                </a:lnTo>
                <a:lnTo>
                  <a:pt x="1421941" y="601629"/>
                </a:lnTo>
                <a:lnTo>
                  <a:pt x="1421941" y="600861"/>
                </a:lnTo>
                <a:lnTo>
                  <a:pt x="1422119" y="600861"/>
                </a:lnTo>
                <a:lnTo>
                  <a:pt x="1422119" y="600094"/>
                </a:lnTo>
                <a:lnTo>
                  <a:pt x="1422857" y="600094"/>
                </a:lnTo>
                <a:lnTo>
                  <a:pt x="1422857" y="599326"/>
                </a:lnTo>
                <a:lnTo>
                  <a:pt x="1423464" y="599326"/>
                </a:lnTo>
                <a:lnTo>
                  <a:pt x="1423464" y="598559"/>
                </a:lnTo>
                <a:lnTo>
                  <a:pt x="1424595" y="598559"/>
                </a:lnTo>
                <a:lnTo>
                  <a:pt x="1424595" y="597791"/>
                </a:lnTo>
                <a:lnTo>
                  <a:pt x="1425160" y="597791"/>
                </a:lnTo>
                <a:lnTo>
                  <a:pt x="1425160" y="597024"/>
                </a:lnTo>
                <a:lnTo>
                  <a:pt x="1426588" y="597024"/>
                </a:lnTo>
                <a:lnTo>
                  <a:pt x="1426588" y="596256"/>
                </a:lnTo>
                <a:lnTo>
                  <a:pt x="1426918" y="596256"/>
                </a:lnTo>
                <a:lnTo>
                  <a:pt x="1426918" y="595489"/>
                </a:lnTo>
                <a:lnTo>
                  <a:pt x="1427868" y="595489"/>
                </a:lnTo>
                <a:lnTo>
                  <a:pt x="1427868" y="594721"/>
                </a:lnTo>
                <a:lnTo>
                  <a:pt x="1429378" y="594721"/>
                </a:lnTo>
                <a:lnTo>
                  <a:pt x="1429378" y="593954"/>
                </a:lnTo>
                <a:lnTo>
                  <a:pt x="1429506" y="593954"/>
                </a:lnTo>
                <a:lnTo>
                  <a:pt x="1429506" y="593186"/>
                </a:lnTo>
                <a:lnTo>
                  <a:pt x="1429638" y="593186"/>
                </a:lnTo>
                <a:lnTo>
                  <a:pt x="1429638" y="592419"/>
                </a:lnTo>
                <a:lnTo>
                  <a:pt x="1429815" y="592419"/>
                </a:lnTo>
                <a:lnTo>
                  <a:pt x="1429815" y="591651"/>
                </a:lnTo>
                <a:lnTo>
                  <a:pt x="1430323" y="591651"/>
                </a:lnTo>
                <a:lnTo>
                  <a:pt x="1430323" y="590884"/>
                </a:lnTo>
                <a:lnTo>
                  <a:pt x="1431834" y="590884"/>
                </a:lnTo>
                <a:lnTo>
                  <a:pt x="1431834" y="590116"/>
                </a:lnTo>
                <a:lnTo>
                  <a:pt x="1432568" y="590116"/>
                </a:lnTo>
                <a:lnTo>
                  <a:pt x="1432568" y="589349"/>
                </a:lnTo>
                <a:lnTo>
                  <a:pt x="1432647" y="589349"/>
                </a:lnTo>
                <a:lnTo>
                  <a:pt x="1432647" y="588581"/>
                </a:lnTo>
                <a:lnTo>
                  <a:pt x="1432915" y="588581"/>
                </a:lnTo>
                <a:lnTo>
                  <a:pt x="1432915" y="587814"/>
                </a:lnTo>
                <a:lnTo>
                  <a:pt x="1433303" y="587814"/>
                </a:lnTo>
                <a:lnTo>
                  <a:pt x="1433303" y="587046"/>
                </a:lnTo>
                <a:lnTo>
                  <a:pt x="1433464" y="587046"/>
                </a:lnTo>
                <a:lnTo>
                  <a:pt x="1433464" y="586279"/>
                </a:lnTo>
                <a:lnTo>
                  <a:pt x="1433567" y="586279"/>
                </a:lnTo>
                <a:lnTo>
                  <a:pt x="1433567" y="585516"/>
                </a:lnTo>
                <a:lnTo>
                  <a:pt x="1435610" y="585516"/>
                </a:lnTo>
                <a:lnTo>
                  <a:pt x="1435610" y="584748"/>
                </a:lnTo>
                <a:lnTo>
                  <a:pt x="1436047" y="584748"/>
                </a:lnTo>
                <a:lnTo>
                  <a:pt x="1436047" y="583981"/>
                </a:lnTo>
                <a:lnTo>
                  <a:pt x="1436175" y="583981"/>
                </a:lnTo>
                <a:lnTo>
                  <a:pt x="1436175" y="583213"/>
                </a:lnTo>
                <a:lnTo>
                  <a:pt x="1436728" y="583213"/>
                </a:lnTo>
                <a:lnTo>
                  <a:pt x="1436728" y="582446"/>
                </a:lnTo>
                <a:lnTo>
                  <a:pt x="1436984" y="582446"/>
                </a:lnTo>
                <a:lnTo>
                  <a:pt x="1436984" y="581678"/>
                </a:lnTo>
                <a:lnTo>
                  <a:pt x="1437681" y="581678"/>
                </a:lnTo>
                <a:lnTo>
                  <a:pt x="1437681" y="580911"/>
                </a:lnTo>
                <a:lnTo>
                  <a:pt x="1438094" y="580911"/>
                </a:lnTo>
                <a:lnTo>
                  <a:pt x="1438094" y="580143"/>
                </a:lnTo>
                <a:lnTo>
                  <a:pt x="1438107" y="580143"/>
                </a:lnTo>
                <a:lnTo>
                  <a:pt x="1438107" y="579376"/>
                </a:lnTo>
                <a:lnTo>
                  <a:pt x="1438185" y="579376"/>
                </a:lnTo>
                <a:lnTo>
                  <a:pt x="1438185" y="578608"/>
                </a:lnTo>
                <a:lnTo>
                  <a:pt x="1438656" y="578608"/>
                </a:lnTo>
                <a:lnTo>
                  <a:pt x="1438656" y="577841"/>
                </a:lnTo>
                <a:lnTo>
                  <a:pt x="1440125" y="577841"/>
                </a:lnTo>
                <a:lnTo>
                  <a:pt x="1440125" y="577073"/>
                </a:lnTo>
                <a:lnTo>
                  <a:pt x="1441425" y="577073"/>
                </a:lnTo>
                <a:lnTo>
                  <a:pt x="1441425" y="576306"/>
                </a:lnTo>
                <a:lnTo>
                  <a:pt x="1442622" y="576306"/>
                </a:lnTo>
                <a:lnTo>
                  <a:pt x="1442622" y="575538"/>
                </a:lnTo>
                <a:lnTo>
                  <a:pt x="1443591" y="575538"/>
                </a:lnTo>
                <a:lnTo>
                  <a:pt x="1443591" y="574771"/>
                </a:lnTo>
                <a:lnTo>
                  <a:pt x="1444244" y="574771"/>
                </a:lnTo>
                <a:lnTo>
                  <a:pt x="1444244" y="574003"/>
                </a:lnTo>
                <a:lnTo>
                  <a:pt x="1444520" y="574003"/>
                </a:lnTo>
                <a:lnTo>
                  <a:pt x="1444520" y="573236"/>
                </a:lnTo>
                <a:lnTo>
                  <a:pt x="1444636" y="573236"/>
                </a:lnTo>
                <a:lnTo>
                  <a:pt x="1444636" y="572468"/>
                </a:lnTo>
                <a:lnTo>
                  <a:pt x="1444652" y="572468"/>
                </a:lnTo>
                <a:lnTo>
                  <a:pt x="1444652" y="571701"/>
                </a:lnTo>
                <a:lnTo>
                  <a:pt x="1445915" y="571701"/>
                </a:lnTo>
                <a:lnTo>
                  <a:pt x="1445915" y="570934"/>
                </a:lnTo>
                <a:lnTo>
                  <a:pt x="1446047" y="570934"/>
                </a:lnTo>
                <a:lnTo>
                  <a:pt x="1446047" y="570166"/>
                </a:lnTo>
                <a:lnTo>
                  <a:pt x="1446121" y="570166"/>
                </a:lnTo>
                <a:lnTo>
                  <a:pt x="1446121" y="569399"/>
                </a:lnTo>
                <a:lnTo>
                  <a:pt x="1446344" y="569399"/>
                </a:lnTo>
                <a:lnTo>
                  <a:pt x="1446344" y="568631"/>
                </a:lnTo>
                <a:lnTo>
                  <a:pt x="1449551" y="568631"/>
                </a:lnTo>
                <a:lnTo>
                  <a:pt x="1449551" y="567864"/>
                </a:lnTo>
                <a:lnTo>
                  <a:pt x="1450690" y="567864"/>
                </a:lnTo>
                <a:lnTo>
                  <a:pt x="1450690" y="567096"/>
                </a:lnTo>
                <a:lnTo>
                  <a:pt x="1451078" y="567096"/>
                </a:lnTo>
                <a:lnTo>
                  <a:pt x="1451078" y="566329"/>
                </a:lnTo>
                <a:lnTo>
                  <a:pt x="1452576" y="566329"/>
                </a:lnTo>
                <a:lnTo>
                  <a:pt x="1452576" y="565561"/>
                </a:lnTo>
                <a:lnTo>
                  <a:pt x="1453430" y="565561"/>
                </a:lnTo>
                <a:lnTo>
                  <a:pt x="1453430" y="564794"/>
                </a:lnTo>
                <a:lnTo>
                  <a:pt x="1454058" y="564794"/>
                </a:lnTo>
                <a:lnTo>
                  <a:pt x="1454058" y="564026"/>
                </a:lnTo>
                <a:lnTo>
                  <a:pt x="1460310" y="564026"/>
                </a:lnTo>
                <a:lnTo>
                  <a:pt x="1460310" y="563259"/>
                </a:lnTo>
                <a:lnTo>
                  <a:pt x="1461185" y="563259"/>
                </a:lnTo>
                <a:lnTo>
                  <a:pt x="1461185" y="562491"/>
                </a:lnTo>
                <a:lnTo>
                  <a:pt x="1461986" y="562491"/>
                </a:lnTo>
                <a:lnTo>
                  <a:pt x="1461986" y="561724"/>
                </a:lnTo>
                <a:lnTo>
                  <a:pt x="1462225" y="561724"/>
                </a:lnTo>
                <a:lnTo>
                  <a:pt x="1462225" y="560956"/>
                </a:lnTo>
                <a:lnTo>
                  <a:pt x="1462518" y="560956"/>
                </a:lnTo>
                <a:lnTo>
                  <a:pt x="1462518" y="560189"/>
                </a:lnTo>
                <a:lnTo>
                  <a:pt x="1463562" y="560189"/>
                </a:lnTo>
                <a:lnTo>
                  <a:pt x="1463562" y="559421"/>
                </a:lnTo>
                <a:lnTo>
                  <a:pt x="1465667" y="559421"/>
                </a:lnTo>
                <a:lnTo>
                  <a:pt x="1465667" y="558654"/>
                </a:lnTo>
                <a:lnTo>
                  <a:pt x="1465700" y="558654"/>
                </a:lnTo>
                <a:lnTo>
                  <a:pt x="1465700" y="557886"/>
                </a:lnTo>
                <a:lnTo>
                  <a:pt x="1466496" y="557886"/>
                </a:lnTo>
                <a:lnTo>
                  <a:pt x="1466496" y="557119"/>
                </a:lnTo>
                <a:lnTo>
                  <a:pt x="1466534" y="557119"/>
                </a:lnTo>
                <a:lnTo>
                  <a:pt x="1466534" y="556351"/>
                </a:lnTo>
                <a:lnTo>
                  <a:pt x="1468382" y="556351"/>
                </a:lnTo>
                <a:lnTo>
                  <a:pt x="1468382" y="555584"/>
                </a:lnTo>
                <a:lnTo>
                  <a:pt x="1469992" y="555584"/>
                </a:lnTo>
                <a:lnTo>
                  <a:pt x="1469992" y="554816"/>
                </a:lnTo>
                <a:lnTo>
                  <a:pt x="1470120" y="554816"/>
                </a:lnTo>
                <a:lnTo>
                  <a:pt x="1470120" y="554049"/>
                </a:lnTo>
                <a:lnTo>
                  <a:pt x="1470541" y="554049"/>
                </a:lnTo>
                <a:lnTo>
                  <a:pt x="1470541" y="553286"/>
                </a:lnTo>
                <a:lnTo>
                  <a:pt x="1471502" y="553286"/>
                </a:lnTo>
                <a:lnTo>
                  <a:pt x="1471502" y="552518"/>
                </a:lnTo>
                <a:lnTo>
                  <a:pt x="1474936" y="552518"/>
                </a:lnTo>
                <a:lnTo>
                  <a:pt x="1474936" y="551747"/>
                </a:lnTo>
                <a:lnTo>
                  <a:pt x="1475535" y="551747"/>
                </a:lnTo>
                <a:lnTo>
                  <a:pt x="1475535" y="550979"/>
                </a:lnTo>
                <a:lnTo>
                  <a:pt x="1476096" y="550979"/>
                </a:lnTo>
                <a:lnTo>
                  <a:pt x="1476096" y="550212"/>
                </a:lnTo>
                <a:lnTo>
                  <a:pt x="1476389" y="550212"/>
                </a:lnTo>
                <a:lnTo>
                  <a:pt x="1476389" y="549448"/>
                </a:lnTo>
                <a:lnTo>
                  <a:pt x="1479117" y="549448"/>
                </a:lnTo>
                <a:lnTo>
                  <a:pt x="1479117" y="548681"/>
                </a:lnTo>
                <a:lnTo>
                  <a:pt x="1479678" y="548681"/>
                </a:lnTo>
                <a:lnTo>
                  <a:pt x="1479678" y="547913"/>
                </a:lnTo>
                <a:lnTo>
                  <a:pt x="1479955" y="547913"/>
                </a:lnTo>
                <a:lnTo>
                  <a:pt x="1479955" y="547146"/>
                </a:lnTo>
                <a:lnTo>
                  <a:pt x="1480883" y="547146"/>
                </a:lnTo>
                <a:lnTo>
                  <a:pt x="1480883" y="546378"/>
                </a:lnTo>
                <a:lnTo>
                  <a:pt x="1480953" y="546378"/>
                </a:lnTo>
                <a:lnTo>
                  <a:pt x="1480953" y="545611"/>
                </a:lnTo>
                <a:lnTo>
                  <a:pt x="1484040" y="545611"/>
                </a:lnTo>
                <a:lnTo>
                  <a:pt x="1484040" y="544843"/>
                </a:lnTo>
                <a:lnTo>
                  <a:pt x="1484923" y="544843"/>
                </a:lnTo>
                <a:lnTo>
                  <a:pt x="1484923" y="544076"/>
                </a:lnTo>
                <a:lnTo>
                  <a:pt x="1486219" y="544076"/>
                </a:lnTo>
                <a:lnTo>
                  <a:pt x="1486219" y="543308"/>
                </a:lnTo>
                <a:lnTo>
                  <a:pt x="1486504" y="543308"/>
                </a:lnTo>
                <a:lnTo>
                  <a:pt x="1486504" y="542541"/>
                </a:lnTo>
                <a:lnTo>
                  <a:pt x="1487041" y="542541"/>
                </a:lnTo>
                <a:lnTo>
                  <a:pt x="1487041" y="541773"/>
                </a:lnTo>
                <a:lnTo>
                  <a:pt x="1487416" y="541773"/>
                </a:lnTo>
                <a:lnTo>
                  <a:pt x="1487416" y="541006"/>
                </a:lnTo>
                <a:lnTo>
                  <a:pt x="1488852" y="541006"/>
                </a:lnTo>
                <a:lnTo>
                  <a:pt x="1488852" y="540238"/>
                </a:lnTo>
                <a:lnTo>
                  <a:pt x="1490532" y="540238"/>
                </a:lnTo>
                <a:lnTo>
                  <a:pt x="1490532" y="539471"/>
                </a:lnTo>
                <a:lnTo>
                  <a:pt x="1490627" y="539471"/>
                </a:lnTo>
                <a:lnTo>
                  <a:pt x="1490627" y="538704"/>
                </a:lnTo>
                <a:lnTo>
                  <a:pt x="1491316" y="538704"/>
                </a:lnTo>
                <a:lnTo>
                  <a:pt x="1491316" y="537936"/>
                </a:lnTo>
                <a:lnTo>
                  <a:pt x="1491960" y="537936"/>
                </a:lnTo>
                <a:lnTo>
                  <a:pt x="1491960" y="537169"/>
                </a:lnTo>
                <a:lnTo>
                  <a:pt x="1493017" y="537169"/>
                </a:lnTo>
                <a:lnTo>
                  <a:pt x="1493017" y="536401"/>
                </a:lnTo>
                <a:lnTo>
                  <a:pt x="1494164" y="536401"/>
                </a:lnTo>
                <a:lnTo>
                  <a:pt x="1494164" y="535634"/>
                </a:lnTo>
                <a:lnTo>
                  <a:pt x="1496644" y="535634"/>
                </a:lnTo>
                <a:lnTo>
                  <a:pt x="1496644" y="534866"/>
                </a:lnTo>
                <a:lnTo>
                  <a:pt x="1497263" y="534866"/>
                </a:lnTo>
                <a:lnTo>
                  <a:pt x="1497263" y="534099"/>
                </a:lnTo>
                <a:lnTo>
                  <a:pt x="1497886" y="534099"/>
                </a:lnTo>
                <a:lnTo>
                  <a:pt x="1497886" y="533331"/>
                </a:lnTo>
                <a:lnTo>
                  <a:pt x="1499323" y="533331"/>
                </a:lnTo>
                <a:lnTo>
                  <a:pt x="1499323" y="532564"/>
                </a:lnTo>
                <a:lnTo>
                  <a:pt x="1501489" y="532564"/>
                </a:lnTo>
                <a:lnTo>
                  <a:pt x="1501489" y="531796"/>
                </a:lnTo>
                <a:lnTo>
                  <a:pt x="1503124" y="531796"/>
                </a:lnTo>
                <a:lnTo>
                  <a:pt x="1503124" y="531029"/>
                </a:lnTo>
                <a:lnTo>
                  <a:pt x="1504164" y="531029"/>
                </a:lnTo>
                <a:lnTo>
                  <a:pt x="1504164" y="530261"/>
                </a:lnTo>
                <a:lnTo>
                  <a:pt x="1504741" y="530261"/>
                </a:lnTo>
                <a:lnTo>
                  <a:pt x="1504741" y="529494"/>
                </a:lnTo>
                <a:lnTo>
                  <a:pt x="1504935" y="529494"/>
                </a:lnTo>
                <a:lnTo>
                  <a:pt x="1504935" y="528726"/>
                </a:lnTo>
                <a:lnTo>
                  <a:pt x="1506252" y="528726"/>
                </a:lnTo>
                <a:lnTo>
                  <a:pt x="1506252" y="527959"/>
                </a:lnTo>
                <a:lnTo>
                  <a:pt x="1506520" y="527959"/>
                </a:lnTo>
                <a:lnTo>
                  <a:pt x="1506520" y="527191"/>
                </a:lnTo>
                <a:lnTo>
                  <a:pt x="1506553" y="527191"/>
                </a:lnTo>
                <a:lnTo>
                  <a:pt x="1506553" y="526424"/>
                </a:lnTo>
                <a:lnTo>
                  <a:pt x="1507923" y="526424"/>
                </a:lnTo>
                <a:lnTo>
                  <a:pt x="1507923" y="525656"/>
                </a:lnTo>
                <a:lnTo>
                  <a:pt x="1511204" y="525656"/>
                </a:lnTo>
                <a:lnTo>
                  <a:pt x="1511204" y="524889"/>
                </a:lnTo>
                <a:lnTo>
                  <a:pt x="1513408" y="524889"/>
                </a:lnTo>
                <a:lnTo>
                  <a:pt x="1513408" y="524121"/>
                </a:lnTo>
                <a:lnTo>
                  <a:pt x="1514679" y="524121"/>
                </a:lnTo>
                <a:lnTo>
                  <a:pt x="1514679" y="523354"/>
                </a:lnTo>
                <a:lnTo>
                  <a:pt x="1514910" y="523354"/>
                </a:lnTo>
                <a:lnTo>
                  <a:pt x="1514910" y="522586"/>
                </a:lnTo>
                <a:lnTo>
                  <a:pt x="1517271" y="522586"/>
                </a:lnTo>
                <a:lnTo>
                  <a:pt x="1517271" y="521819"/>
                </a:lnTo>
                <a:lnTo>
                  <a:pt x="1518010" y="521819"/>
                </a:lnTo>
                <a:lnTo>
                  <a:pt x="1518010" y="521051"/>
                </a:lnTo>
                <a:lnTo>
                  <a:pt x="1518018" y="521051"/>
                </a:lnTo>
                <a:lnTo>
                  <a:pt x="1518018" y="520284"/>
                </a:lnTo>
                <a:lnTo>
                  <a:pt x="1519450" y="520284"/>
                </a:lnTo>
                <a:lnTo>
                  <a:pt x="1519450" y="519517"/>
                </a:lnTo>
                <a:lnTo>
                  <a:pt x="1520536" y="519517"/>
                </a:lnTo>
                <a:lnTo>
                  <a:pt x="1520536" y="518749"/>
                </a:lnTo>
                <a:lnTo>
                  <a:pt x="1520630" y="518749"/>
                </a:lnTo>
                <a:lnTo>
                  <a:pt x="1520630" y="517986"/>
                </a:lnTo>
                <a:lnTo>
                  <a:pt x="1521365" y="517986"/>
                </a:lnTo>
                <a:lnTo>
                  <a:pt x="1521365" y="517218"/>
                </a:lnTo>
                <a:lnTo>
                  <a:pt x="1522248" y="517218"/>
                </a:lnTo>
                <a:lnTo>
                  <a:pt x="1522248" y="516451"/>
                </a:lnTo>
                <a:lnTo>
                  <a:pt x="1522289" y="516451"/>
                </a:lnTo>
                <a:lnTo>
                  <a:pt x="1522289" y="515683"/>
                </a:lnTo>
                <a:lnTo>
                  <a:pt x="1527031" y="515683"/>
                </a:lnTo>
                <a:lnTo>
                  <a:pt x="1527031" y="514916"/>
                </a:lnTo>
                <a:lnTo>
                  <a:pt x="1527308" y="514916"/>
                </a:lnTo>
                <a:lnTo>
                  <a:pt x="1527308" y="514148"/>
                </a:lnTo>
                <a:lnTo>
                  <a:pt x="1529223" y="514148"/>
                </a:lnTo>
                <a:lnTo>
                  <a:pt x="1529223" y="513381"/>
                </a:lnTo>
                <a:lnTo>
                  <a:pt x="1529466" y="513381"/>
                </a:lnTo>
                <a:lnTo>
                  <a:pt x="1529466" y="512613"/>
                </a:lnTo>
                <a:lnTo>
                  <a:pt x="1530564" y="512613"/>
                </a:lnTo>
                <a:lnTo>
                  <a:pt x="1530564" y="511846"/>
                </a:lnTo>
                <a:lnTo>
                  <a:pt x="1531224" y="511846"/>
                </a:lnTo>
                <a:lnTo>
                  <a:pt x="1531224" y="511078"/>
                </a:lnTo>
                <a:lnTo>
                  <a:pt x="1535368" y="511078"/>
                </a:lnTo>
                <a:lnTo>
                  <a:pt x="1535368" y="510311"/>
                </a:lnTo>
                <a:lnTo>
                  <a:pt x="1537155" y="510311"/>
                </a:lnTo>
                <a:lnTo>
                  <a:pt x="1537155" y="509543"/>
                </a:lnTo>
                <a:lnTo>
                  <a:pt x="1537749" y="509543"/>
                </a:lnTo>
                <a:lnTo>
                  <a:pt x="1537749" y="508776"/>
                </a:lnTo>
                <a:lnTo>
                  <a:pt x="1539326" y="508776"/>
                </a:lnTo>
                <a:lnTo>
                  <a:pt x="1539326" y="508008"/>
                </a:lnTo>
                <a:lnTo>
                  <a:pt x="1540688" y="508008"/>
                </a:lnTo>
                <a:lnTo>
                  <a:pt x="1540688" y="507241"/>
                </a:lnTo>
                <a:lnTo>
                  <a:pt x="1541158" y="507241"/>
                </a:lnTo>
                <a:lnTo>
                  <a:pt x="1541158" y="506473"/>
                </a:lnTo>
                <a:lnTo>
                  <a:pt x="1541476" y="506473"/>
                </a:lnTo>
                <a:lnTo>
                  <a:pt x="1541476" y="505706"/>
                </a:lnTo>
                <a:lnTo>
                  <a:pt x="1542326" y="505706"/>
                </a:lnTo>
                <a:lnTo>
                  <a:pt x="1542326" y="504939"/>
                </a:lnTo>
                <a:lnTo>
                  <a:pt x="1542553" y="504939"/>
                </a:lnTo>
                <a:lnTo>
                  <a:pt x="1542553" y="504171"/>
                </a:lnTo>
                <a:lnTo>
                  <a:pt x="1543003" y="504171"/>
                </a:lnTo>
                <a:lnTo>
                  <a:pt x="1543003" y="503404"/>
                </a:lnTo>
                <a:lnTo>
                  <a:pt x="1545310" y="503404"/>
                </a:lnTo>
                <a:lnTo>
                  <a:pt x="1545310" y="502636"/>
                </a:lnTo>
                <a:lnTo>
                  <a:pt x="1545809" y="502636"/>
                </a:lnTo>
                <a:lnTo>
                  <a:pt x="1545809" y="501869"/>
                </a:lnTo>
                <a:lnTo>
                  <a:pt x="1547266" y="501869"/>
                </a:lnTo>
                <a:lnTo>
                  <a:pt x="1547266" y="501101"/>
                </a:lnTo>
                <a:lnTo>
                  <a:pt x="1549156" y="501101"/>
                </a:lnTo>
                <a:lnTo>
                  <a:pt x="1549156" y="500334"/>
                </a:lnTo>
                <a:lnTo>
                  <a:pt x="1549272" y="500334"/>
                </a:lnTo>
                <a:lnTo>
                  <a:pt x="1549272" y="499566"/>
                </a:lnTo>
                <a:lnTo>
                  <a:pt x="1549709" y="499566"/>
                </a:lnTo>
                <a:lnTo>
                  <a:pt x="1549709" y="498799"/>
                </a:lnTo>
                <a:lnTo>
                  <a:pt x="1550964" y="498799"/>
                </a:lnTo>
                <a:lnTo>
                  <a:pt x="1550964" y="498031"/>
                </a:lnTo>
                <a:lnTo>
                  <a:pt x="1551059" y="498031"/>
                </a:lnTo>
                <a:lnTo>
                  <a:pt x="1551059" y="497264"/>
                </a:lnTo>
                <a:lnTo>
                  <a:pt x="1552631" y="497264"/>
                </a:lnTo>
                <a:lnTo>
                  <a:pt x="1552631" y="496496"/>
                </a:lnTo>
                <a:lnTo>
                  <a:pt x="1552953" y="496496"/>
                </a:lnTo>
                <a:lnTo>
                  <a:pt x="1552953" y="495729"/>
                </a:lnTo>
                <a:lnTo>
                  <a:pt x="1556085" y="495729"/>
                </a:lnTo>
                <a:lnTo>
                  <a:pt x="1556085" y="494961"/>
                </a:lnTo>
                <a:lnTo>
                  <a:pt x="1556333" y="494961"/>
                </a:lnTo>
                <a:lnTo>
                  <a:pt x="1556333" y="494194"/>
                </a:lnTo>
                <a:lnTo>
                  <a:pt x="1556721" y="494194"/>
                </a:lnTo>
                <a:lnTo>
                  <a:pt x="1556721" y="493426"/>
                </a:lnTo>
                <a:lnTo>
                  <a:pt x="1557179" y="493426"/>
                </a:lnTo>
                <a:lnTo>
                  <a:pt x="1557179" y="492659"/>
                </a:lnTo>
                <a:lnTo>
                  <a:pt x="1558595" y="492659"/>
                </a:lnTo>
                <a:lnTo>
                  <a:pt x="1558595" y="491891"/>
                </a:lnTo>
                <a:lnTo>
                  <a:pt x="1559466" y="491891"/>
                </a:lnTo>
                <a:lnTo>
                  <a:pt x="1559466" y="491124"/>
                </a:lnTo>
                <a:lnTo>
                  <a:pt x="1559569" y="491124"/>
                </a:lnTo>
                <a:lnTo>
                  <a:pt x="1559569" y="490356"/>
                </a:lnTo>
                <a:lnTo>
                  <a:pt x="1559903" y="490356"/>
                </a:lnTo>
                <a:lnTo>
                  <a:pt x="1559903" y="489589"/>
                </a:lnTo>
                <a:lnTo>
                  <a:pt x="1560885" y="489589"/>
                </a:lnTo>
                <a:lnTo>
                  <a:pt x="1560885" y="488821"/>
                </a:lnTo>
                <a:lnTo>
                  <a:pt x="1560968" y="488821"/>
                </a:lnTo>
                <a:lnTo>
                  <a:pt x="1560968" y="488054"/>
                </a:lnTo>
                <a:lnTo>
                  <a:pt x="1563795" y="488054"/>
                </a:lnTo>
                <a:lnTo>
                  <a:pt x="1563795" y="487286"/>
                </a:lnTo>
                <a:lnTo>
                  <a:pt x="1565743" y="487286"/>
                </a:lnTo>
                <a:lnTo>
                  <a:pt x="1565743" y="486523"/>
                </a:lnTo>
                <a:lnTo>
                  <a:pt x="1566354" y="486523"/>
                </a:lnTo>
                <a:lnTo>
                  <a:pt x="1566354" y="485756"/>
                </a:lnTo>
                <a:lnTo>
                  <a:pt x="1566411" y="485756"/>
                </a:lnTo>
                <a:lnTo>
                  <a:pt x="1566411" y="484988"/>
                </a:lnTo>
                <a:lnTo>
                  <a:pt x="1566853" y="484988"/>
                </a:lnTo>
                <a:lnTo>
                  <a:pt x="1566853" y="484217"/>
                </a:lnTo>
                <a:lnTo>
                  <a:pt x="1566977" y="484217"/>
                </a:lnTo>
                <a:lnTo>
                  <a:pt x="1566977" y="483453"/>
                </a:lnTo>
                <a:lnTo>
                  <a:pt x="1567026" y="483453"/>
                </a:lnTo>
                <a:lnTo>
                  <a:pt x="1567026" y="482686"/>
                </a:lnTo>
                <a:lnTo>
                  <a:pt x="1567051" y="482686"/>
                </a:lnTo>
                <a:lnTo>
                  <a:pt x="1567051" y="481918"/>
                </a:lnTo>
                <a:lnTo>
                  <a:pt x="1568632" y="481918"/>
                </a:lnTo>
                <a:lnTo>
                  <a:pt x="1568632" y="481151"/>
                </a:lnTo>
                <a:lnTo>
                  <a:pt x="1569453" y="481151"/>
                </a:lnTo>
                <a:lnTo>
                  <a:pt x="1569453" y="480383"/>
                </a:lnTo>
                <a:lnTo>
                  <a:pt x="1569482" y="480383"/>
                </a:lnTo>
                <a:lnTo>
                  <a:pt x="1569482" y="479616"/>
                </a:lnTo>
                <a:lnTo>
                  <a:pt x="1569482" y="479616"/>
                </a:lnTo>
                <a:lnTo>
                  <a:pt x="1569482" y="478848"/>
                </a:lnTo>
                <a:lnTo>
                  <a:pt x="1570505" y="478848"/>
                </a:lnTo>
                <a:lnTo>
                  <a:pt x="1570505" y="478081"/>
                </a:lnTo>
                <a:lnTo>
                  <a:pt x="1571673" y="478081"/>
                </a:lnTo>
                <a:lnTo>
                  <a:pt x="1571673" y="477313"/>
                </a:lnTo>
                <a:lnTo>
                  <a:pt x="1572049" y="477313"/>
                </a:lnTo>
                <a:lnTo>
                  <a:pt x="1572049" y="476546"/>
                </a:lnTo>
                <a:lnTo>
                  <a:pt x="1573143" y="476546"/>
                </a:lnTo>
                <a:lnTo>
                  <a:pt x="1573143" y="475778"/>
                </a:lnTo>
                <a:lnTo>
                  <a:pt x="1574372" y="475778"/>
                </a:lnTo>
                <a:lnTo>
                  <a:pt x="1574372" y="475011"/>
                </a:lnTo>
                <a:lnTo>
                  <a:pt x="1575288" y="475011"/>
                </a:lnTo>
                <a:lnTo>
                  <a:pt x="1575288" y="474243"/>
                </a:lnTo>
                <a:lnTo>
                  <a:pt x="1575928" y="474243"/>
                </a:lnTo>
                <a:lnTo>
                  <a:pt x="1575928" y="473476"/>
                </a:lnTo>
                <a:lnTo>
                  <a:pt x="1576667" y="473476"/>
                </a:lnTo>
                <a:lnTo>
                  <a:pt x="1576667" y="472709"/>
                </a:lnTo>
                <a:lnTo>
                  <a:pt x="1576960" y="472709"/>
                </a:lnTo>
                <a:lnTo>
                  <a:pt x="1576960" y="471941"/>
                </a:lnTo>
                <a:lnTo>
                  <a:pt x="1579176" y="471941"/>
                </a:lnTo>
                <a:lnTo>
                  <a:pt x="1579176" y="471174"/>
                </a:lnTo>
                <a:lnTo>
                  <a:pt x="1579828" y="471174"/>
                </a:lnTo>
                <a:lnTo>
                  <a:pt x="1579828" y="470406"/>
                </a:lnTo>
                <a:lnTo>
                  <a:pt x="1580212" y="470406"/>
                </a:lnTo>
                <a:lnTo>
                  <a:pt x="1580212" y="469639"/>
                </a:lnTo>
                <a:lnTo>
                  <a:pt x="1581434" y="469639"/>
                </a:lnTo>
                <a:lnTo>
                  <a:pt x="1581434" y="468871"/>
                </a:lnTo>
                <a:lnTo>
                  <a:pt x="1584471" y="468871"/>
                </a:lnTo>
                <a:lnTo>
                  <a:pt x="1584471" y="468104"/>
                </a:lnTo>
                <a:lnTo>
                  <a:pt x="1588330" y="468104"/>
                </a:lnTo>
                <a:lnTo>
                  <a:pt x="1588330" y="467336"/>
                </a:lnTo>
                <a:lnTo>
                  <a:pt x="1588491" y="467336"/>
                </a:lnTo>
                <a:lnTo>
                  <a:pt x="1588491" y="466569"/>
                </a:lnTo>
                <a:lnTo>
                  <a:pt x="1589060" y="466569"/>
                </a:lnTo>
                <a:lnTo>
                  <a:pt x="1589060" y="465801"/>
                </a:lnTo>
                <a:lnTo>
                  <a:pt x="1589180" y="465801"/>
                </a:lnTo>
                <a:lnTo>
                  <a:pt x="1589180" y="465034"/>
                </a:lnTo>
                <a:lnTo>
                  <a:pt x="1591458" y="465034"/>
                </a:lnTo>
                <a:lnTo>
                  <a:pt x="1591458" y="464266"/>
                </a:lnTo>
                <a:lnTo>
                  <a:pt x="1591504" y="464266"/>
                </a:lnTo>
                <a:lnTo>
                  <a:pt x="1591504" y="463499"/>
                </a:lnTo>
                <a:lnTo>
                  <a:pt x="1592362" y="463499"/>
                </a:lnTo>
                <a:lnTo>
                  <a:pt x="1592362" y="462731"/>
                </a:lnTo>
                <a:lnTo>
                  <a:pt x="1593216" y="462731"/>
                </a:lnTo>
                <a:lnTo>
                  <a:pt x="1593216" y="461964"/>
                </a:lnTo>
                <a:lnTo>
                  <a:pt x="1594421" y="461964"/>
                </a:lnTo>
                <a:lnTo>
                  <a:pt x="1594421" y="461196"/>
                </a:lnTo>
                <a:lnTo>
                  <a:pt x="1594566" y="461196"/>
                </a:lnTo>
                <a:lnTo>
                  <a:pt x="1594566" y="460429"/>
                </a:lnTo>
                <a:lnTo>
                  <a:pt x="1596270" y="460429"/>
                </a:lnTo>
                <a:lnTo>
                  <a:pt x="1596270" y="459661"/>
                </a:lnTo>
                <a:lnTo>
                  <a:pt x="1597005" y="459661"/>
                </a:lnTo>
                <a:lnTo>
                  <a:pt x="1597005" y="458894"/>
                </a:lnTo>
                <a:lnTo>
                  <a:pt x="1597319" y="458894"/>
                </a:lnTo>
                <a:lnTo>
                  <a:pt x="1597319" y="458126"/>
                </a:lnTo>
                <a:lnTo>
                  <a:pt x="1597558" y="458126"/>
                </a:lnTo>
                <a:lnTo>
                  <a:pt x="1597558" y="457359"/>
                </a:lnTo>
                <a:lnTo>
                  <a:pt x="1600946" y="457359"/>
                </a:lnTo>
                <a:lnTo>
                  <a:pt x="1600946" y="456591"/>
                </a:lnTo>
                <a:lnTo>
                  <a:pt x="1602886" y="456591"/>
                </a:lnTo>
                <a:lnTo>
                  <a:pt x="1602886" y="455824"/>
                </a:lnTo>
                <a:lnTo>
                  <a:pt x="1603133" y="455824"/>
                </a:lnTo>
                <a:lnTo>
                  <a:pt x="1603133" y="455056"/>
                </a:lnTo>
                <a:lnTo>
                  <a:pt x="1605251" y="455056"/>
                </a:lnTo>
                <a:lnTo>
                  <a:pt x="1605251" y="454293"/>
                </a:lnTo>
                <a:lnTo>
                  <a:pt x="1609002" y="454293"/>
                </a:lnTo>
                <a:lnTo>
                  <a:pt x="1609002" y="453526"/>
                </a:lnTo>
                <a:lnTo>
                  <a:pt x="1609151" y="453526"/>
                </a:lnTo>
                <a:lnTo>
                  <a:pt x="1609151" y="452754"/>
                </a:lnTo>
                <a:lnTo>
                  <a:pt x="1609407" y="452754"/>
                </a:lnTo>
                <a:lnTo>
                  <a:pt x="1609407" y="451987"/>
                </a:lnTo>
                <a:lnTo>
                  <a:pt x="1609774" y="451987"/>
                </a:lnTo>
                <a:lnTo>
                  <a:pt x="1609774" y="451223"/>
                </a:lnTo>
                <a:lnTo>
                  <a:pt x="1610050" y="451223"/>
                </a:lnTo>
                <a:lnTo>
                  <a:pt x="1610050" y="450456"/>
                </a:lnTo>
                <a:lnTo>
                  <a:pt x="1610991" y="450456"/>
                </a:lnTo>
                <a:lnTo>
                  <a:pt x="1610991" y="449688"/>
                </a:lnTo>
                <a:lnTo>
                  <a:pt x="1612031" y="449688"/>
                </a:lnTo>
                <a:lnTo>
                  <a:pt x="1612031" y="448921"/>
                </a:lnTo>
                <a:lnTo>
                  <a:pt x="1612927" y="448921"/>
                </a:lnTo>
                <a:lnTo>
                  <a:pt x="1612927" y="448153"/>
                </a:lnTo>
                <a:lnTo>
                  <a:pt x="1613162" y="448153"/>
                </a:lnTo>
                <a:lnTo>
                  <a:pt x="1613162" y="447386"/>
                </a:lnTo>
                <a:lnTo>
                  <a:pt x="1614718" y="447386"/>
                </a:lnTo>
                <a:lnTo>
                  <a:pt x="1614718" y="446618"/>
                </a:lnTo>
                <a:lnTo>
                  <a:pt x="1616385" y="446618"/>
                </a:lnTo>
                <a:lnTo>
                  <a:pt x="1616385" y="445851"/>
                </a:lnTo>
                <a:lnTo>
                  <a:pt x="1617017" y="445851"/>
                </a:lnTo>
                <a:lnTo>
                  <a:pt x="1617017" y="445083"/>
                </a:lnTo>
                <a:lnTo>
                  <a:pt x="1621387" y="445083"/>
                </a:lnTo>
                <a:lnTo>
                  <a:pt x="1621387" y="444316"/>
                </a:lnTo>
                <a:lnTo>
                  <a:pt x="1621936" y="444316"/>
                </a:lnTo>
                <a:lnTo>
                  <a:pt x="1621936" y="443548"/>
                </a:lnTo>
                <a:lnTo>
                  <a:pt x="1622370" y="443548"/>
                </a:lnTo>
                <a:lnTo>
                  <a:pt x="1622370" y="442781"/>
                </a:lnTo>
                <a:lnTo>
                  <a:pt x="1622844" y="442781"/>
                </a:lnTo>
                <a:lnTo>
                  <a:pt x="1622844" y="442013"/>
                </a:lnTo>
                <a:lnTo>
                  <a:pt x="1623162" y="442013"/>
                </a:lnTo>
                <a:lnTo>
                  <a:pt x="1623162" y="441246"/>
                </a:lnTo>
                <a:lnTo>
                  <a:pt x="1625271" y="441246"/>
                </a:lnTo>
                <a:lnTo>
                  <a:pt x="1625271" y="440478"/>
                </a:lnTo>
                <a:lnTo>
                  <a:pt x="1625626" y="440478"/>
                </a:lnTo>
                <a:lnTo>
                  <a:pt x="1625626" y="439711"/>
                </a:lnTo>
                <a:lnTo>
                  <a:pt x="1626905" y="439711"/>
                </a:lnTo>
                <a:lnTo>
                  <a:pt x="1626905" y="438943"/>
                </a:lnTo>
                <a:lnTo>
                  <a:pt x="1629274" y="438943"/>
                </a:lnTo>
                <a:lnTo>
                  <a:pt x="1629274" y="438176"/>
                </a:lnTo>
                <a:lnTo>
                  <a:pt x="1631181" y="438176"/>
                </a:lnTo>
                <a:lnTo>
                  <a:pt x="1631181" y="437409"/>
                </a:lnTo>
                <a:lnTo>
                  <a:pt x="1631746" y="437409"/>
                </a:lnTo>
                <a:lnTo>
                  <a:pt x="1631746" y="436641"/>
                </a:lnTo>
                <a:lnTo>
                  <a:pt x="1631953" y="436641"/>
                </a:lnTo>
                <a:lnTo>
                  <a:pt x="1631953" y="435874"/>
                </a:lnTo>
                <a:lnTo>
                  <a:pt x="1634536" y="435874"/>
                </a:lnTo>
                <a:lnTo>
                  <a:pt x="1634536" y="435106"/>
                </a:lnTo>
                <a:lnTo>
                  <a:pt x="1636055" y="435106"/>
                </a:lnTo>
                <a:lnTo>
                  <a:pt x="1636055" y="434339"/>
                </a:lnTo>
                <a:lnTo>
                  <a:pt x="1636554" y="434339"/>
                </a:lnTo>
                <a:lnTo>
                  <a:pt x="1636554" y="433571"/>
                </a:lnTo>
                <a:lnTo>
                  <a:pt x="1638618" y="433571"/>
                </a:lnTo>
                <a:lnTo>
                  <a:pt x="1638618" y="432804"/>
                </a:lnTo>
                <a:lnTo>
                  <a:pt x="1639047" y="432804"/>
                </a:lnTo>
                <a:lnTo>
                  <a:pt x="1639047" y="432036"/>
                </a:lnTo>
                <a:lnTo>
                  <a:pt x="1639389" y="432036"/>
                </a:lnTo>
                <a:lnTo>
                  <a:pt x="1639389" y="431269"/>
                </a:lnTo>
                <a:lnTo>
                  <a:pt x="1639942" y="431269"/>
                </a:lnTo>
                <a:lnTo>
                  <a:pt x="1639942" y="430501"/>
                </a:lnTo>
                <a:lnTo>
                  <a:pt x="1641098" y="430501"/>
                </a:lnTo>
                <a:lnTo>
                  <a:pt x="1641098" y="429734"/>
                </a:lnTo>
                <a:lnTo>
                  <a:pt x="1642811" y="429734"/>
                </a:lnTo>
                <a:lnTo>
                  <a:pt x="1642811" y="428966"/>
                </a:lnTo>
                <a:lnTo>
                  <a:pt x="1643310" y="428966"/>
                </a:lnTo>
                <a:lnTo>
                  <a:pt x="1643310" y="428199"/>
                </a:lnTo>
                <a:lnTo>
                  <a:pt x="1643586" y="428199"/>
                </a:lnTo>
                <a:lnTo>
                  <a:pt x="1643586" y="427431"/>
                </a:lnTo>
                <a:lnTo>
                  <a:pt x="1644482" y="427431"/>
                </a:lnTo>
                <a:lnTo>
                  <a:pt x="1644482" y="426664"/>
                </a:lnTo>
                <a:lnTo>
                  <a:pt x="1645427" y="426664"/>
                </a:lnTo>
                <a:lnTo>
                  <a:pt x="1645427" y="425896"/>
                </a:lnTo>
                <a:lnTo>
                  <a:pt x="1646224" y="425896"/>
                </a:lnTo>
                <a:lnTo>
                  <a:pt x="1646224" y="425129"/>
                </a:lnTo>
                <a:lnTo>
                  <a:pt x="1647305" y="425129"/>
                </a:lnTo>
                <a:lnTo>
                  <a:pt x="1647305" y="424361"/>
                </a:lnTo>
                <a:lnTo>
                  <a:pt x="1648436" y="424361"/>
                </a:lnTo>
                <a:lnTo>
                  <a:pt x="1648436" y="423594"/>
                </a:lnTo>
                <a:lnTo>
                  <a:pt x="1650986" y="423594"/>
                </a:lnTo>
                <a:lnTo>
                  <a:pt x="1650986" y="422826"/>
                </a:lnTo>
                <a:lnTo>
                  <a:pt x="1653046" y="422826"/>
                </a:lnTo>
                <a:lnTo>
                  <a:pt x="1653046" y="422063"/>
                </a:lnTo>
                <a:lnTo>
                  <a:pt x="1653268" y="422063"/>
                </a:lnTo>
                <a:lnTo>
                  <a:pt x="1653268" y="421291"/>
                </a:lnTo>
                <a:lnTo>
                  <a:pt x="1655282" y="421291"/>
                </a:lnTo>
                <a:lnTo>
                  <a:pt x="1655282" y="420524"/>
                </a:lnTo>
                <a:lnTo>
                  <a:pt x="1655489" y="420524"/>
                </a:lnTo>
                <a:lnTo>
                  <a:pt x="1655489" y="419756"/>
                </a:lnTo>
                <a:lnTo>
                  <a:pt x="1656215" y="419756"/>
                </a:lnTo>
                <a:lnTo>
                  <a:pt x="1656215" y="418993"/>
                </a:lnTo>
                <a:lnTo>
                  <a:pt x="1656285" y="418993"/>
                </a:lnTo>
                <a:lnTo>
                  <a:pt x="1656285" y="418226"/>
                </a:lnTo>
                <a:lnTo>
                  <a:pt x="1658992" y="418226"/>
                </a:lnTo>
                <a:lnTo>
                  <a:pt x="1658992" y="417458"/>
                </a:lnTo>
                <a:lnTo>
                  <a:pt x="1660202" y="417458"/>
                </a:lnTo>
                <a:lnTo>
                  <a:pt x="1660202" y="416691"/>
                </a:lnTo>
                <a:lnTo>
                  <a:pt x="1663730" y="416691"/>
                </a:lnTo>
                <a:lnTo>
                  <a:pt x="1663730" y="415923"/>
                </a:lnTo>
                <a:lnTo>
                  <a:pt x="1665229" y="415923"/>
                </a:lnTo>
                <a:lnTo>
                  <a:pt x="1665229" y="415156"/>
                </a:lnTo>
                <a:lnTo>
                  <a:pt x="1666747" y="415156"/>
                </a:lnTo>
                <a:lnTo>
                  <a:pt x="1666747" y="414388"/>
                </a:lnTo>
                <a:lnTo>
                  <a:pt x="1667193" y="414388"/>
                </a:lnTo>
                <a:lnTo>
                  <a:pt x="1667193" y="413621"/>
                </a:lnTo>
                <a:lnTo>
                  <a:pt x="1667890" y="413621"/>
                </a:lnTo>
                <a:lnTo>
                  <a:pt x="1667890" y="412853"/>
                </a:lnTo>
                <a:lnTo>
                  <a:pt x="1667961" y="412853"/>
                </a:lnTo>
                <a:lnTo>
                  <a:pt x="1667961" y="412086"/>
                </a:lnTo>
                <a:lnTo>
                  <a:pt x="1669875" y="412086"/>
                </a:lnTo>
                <a:lnTo>
                  <a:pt x="1669875" y="411318"/>
                </a:lnTo>
                <a:lnTo>
                  <a:pt x="1671019" y="411318"/>
                </a:lnTo>
                <a:lnTo>
                  <a:pt x="1671019" y="410551"/>
                </a:lnTo>
                <a:lnTo>
                  <a:pt x="1672141" y="410551"/>
                </a:lnTo>
                <a:lnTo>
                  <a:pt x="1672141" y="409783"/>
                </a:lnTo>
                <a:lnTo>
                  <a:pt x="1672207" y="409783"/>
                </a:lnTo>
                <a:lnTo>
                  <a:pt x="1672207" y="409016"/>
                </a:lnTo>
                <a:lnTo>
                  <a:pt x="1673751" y="409016"/>
                </a:lnTo>
                <a:lnTo>
                  <a:pt x="1673751" y="408248"/>
                </a:lnTo>
                <a:lnTo>
                  <a:pt x="1673800" y="408248"/>
                </a:lnTo>
                <a:lnTo>
                  <a:pt x="1673800" y="407481"/>
                </a:lnTo>
                <a:lnTo>
                  <a:pt x="1674130" y="407481"/>
                </a:lnTo>
                <a:lnTo>
                  <a:pt x="1674130" y="406713"/>
                </a:lnTo>
                <a:lnTo>
                  <a:pt x="1674551" y="406713"/>
                </a:lnTo>
                <a:lnTo>
                  <a:pt x="1674551" y="405946"/>
                </a:lnTo>
                <a:lnTo>
                  <a:pt x="1676483" y="405946"/>
                </a:lnTo>
                <a:lnTo>
                  <a:pt x="1676483" y="405179"/>
                </a:lnTo>
                <a:lnTo>
                  <a:pt x="1676990" y="405179"/>
                </a:lnTo>
                <a:lnTo>
                  <a:pt x="1676990" y="404411"/>
                </a:lnTo>
                <a:lnTo>
                  <a:pt x="1678216" y="404411"/>
                </a:lnTo>
                <a:lnTo>
                  <a:pt x="1678216" y="403644"/>
                </a:lnTo>
                <a:lnTo>
                  <a:pt x="1680441" y="403644"/>
                </a:lnTo>
                <a:lnTo>
                  <a:pt x="1680441" y="402876"/>
                </a:lnTo>
                <a:lnTo>
                  <a:pt x="1680977" y="402876"/>
                </a:lnTo>
                <a:lnTo>
                  <a:pt x="1680977" y="402109"/>
                </a:lnTo>
                <a:lnTo>
                  <a:pt x="1681287" y="402109"/>
                </a:lnTo>
                <a:lnTo>
                  <a:pt x="1681287" y="401341"/>
                </a:lnTo>
                <a:lnTo>
                  <a:pt x="1682913" y="401341"/>
                </a:lnTo>
                <a:lnTo>
                  <a:pt x="1682913" y="400574"/>
                </a:lnTo>
                <a:lnTo>
                  <a:pt x="1683160" y="400574"/>
                </a:lnTo>
                <a:lnTo>
                  <a:pt x="1683160" y="399806"/>
                </a:lnTo>
                <a:lnTo>
                  <a:pt x="1683321" y="399806"/>
                </a:lnTo>
                <a:lnTo>
                  <a:pt x="1683321" y="399039"/>
                </a:lnTo>
                <a:lnTo>
                  <a:pt x="1683944" y="399039"/>
                </a:lnTo>
                <a:lnTo>
                  <a:pt x="1683944" y="398271"/>
                </a:lnTo>
                <a:lnTo>
                  <a:pt x="1684791" y="398271"/>
                </a:lnTo>
                <a:lnTo>
                  <a:pt x="1684791" y="397504"/>
                </a:lnTo>
                <a:lnTo>
                  <a:pt x="1686264" y="397504"/>
                </a:lnTo>
                <a:lnTo>
                  <a:pt x="1686264" y="396736"/>
                </a:lnTo>
                <a:lnTo>
                  <a:pt x="1688414" y="396736"/>
                </a:lnTo>
                <a:lnTo>
                  <a:pt x="1688414" y="395969"/>
                </a:lnTo>
                <a:lnTo>
                  <a:pt x="1690044" y="395969"/>
                </a:lnTo>
                <a:lnTo>
                  <a:pt x="1690044" y="395201"/>
                </a:lnTo>
                <a:lnTo>
                  <a:pt x="1690114" y="395201"/>
                </a:lnTo>
                <a:lnTo>
                  <a:pt x="1690114" y="394434"/>
                </a:lnTo>
                <a:lnTo>
                  <a:pt x="1690412" y="394434"/>
                </a:lnTo>
                <a:lnTo>
                  <a:pt x="1690412" y="393666"/>
                </a:lnTo>
                <a:lnTo>
                  <a:pt x="1690729" y="393666"/>
                </a:lnTo>
                <a:lnTo>
                  <a:pt x="1690729" y="392899"/>
                </a:lnTo>
                <a:lnTo>
                  <a:pt x="1693659" y="392899"/>
                </a:lnTo>
                <a:lnTo>
                  <a:pt x="1693659" y="392131"/>
                </a:lnTo>
                <a:lnTo>
                  <a:pt x="1700048" y="392131"/>
                </a:lnTo>
                <a:lnTo>
                  <a:pt x="1700048" y="391364"/>
                </a:lnTo>
                <a:lnTo>
                  <a:pt x="1701171" y="391364"/>
                </a:lnTo>
                <a:lnTo>
                  <a:pt x="1701171" y="390596"/>
                </a:lnTo>
                <a:lnTo>
                  <a:pt x="1701823" y="390596"/>
                </a:lnTo>
                <a:lnTo>
                  <a:pt x="1701823" y="389829"/>
                </a:lnTo>
                <a:lnTo>
                  <a:pt x="1702372" y="389829"/>
                </a:lnTo>
                <a:lnTo>
                  <a:pt x="1702372" y="389061"/>
                </a:lnTo>
                <a:lnTo>
                  <a:pt x="1704778" y="389061"/>
                </a:lnTo>
                <a:lnTo>
                  <a:pt x="1704778" y="388294"/>
                </a:lnTo>
                <a:lnTo>
                  <a:pt x="1705108" y="388294"/>
                </a:lnTo>
                <a:lnTo>
                  <a:pt x="1705108" y="387531"/>
                </a:lnTo>
                <a:lnTo>
                  <a:pt x="1707468" y="387531"/>
                </a:lnTo>
                <a:lnTo>
                  <a:pt x="1707468" y="386763"/>
                </a:lnTo>
                <a:lnTo>
                  <a:pt x="1710172" y="386763"/>
                </a:lnTo>
                <a:lnTo>
                  <a:pt x="1710172" y="385996"/>
                </a:lnTo>
                <a:lnTo>
                  <a:pt x="1710597" y="385996"/>
                </a:lnTo>
                <a:lnTo>
                  <a:pt x="1710597" y="385228"/>
                </a:lnTo>
                <a:lnTo>
                  <a:pt x="1710894" y="385228"/>
                </a:lnTo>
                <a:lnTo>
                  <a:pt x="1710894" y="384461"/>
                </a:lnTo>
                <a:lnTo>
                  <a:pt x="1710993" y="384461"/>
                </a:lnTo>
                <a:lnTo>
                  <a:pt x="1710993" y="383693"/>
                </a:lnTo>
                <a:lnTo>
                  <a:pt x="1711509" y="383693"/>
                </a:lnTo>
                <a:lnTo>
                  <a:pt x="1711509" y="382926"/>
                </a:lnTo>
                <a:lnTo>
                  <a:pt x="1712813" y="382926"/>
                </a:lnTo>
                <a:lnTo>
                  <a:pt x="1712813" y="382158"/>
                </a:lnTo>
                <a:lnTo>
                  <a:pt x="1713428" y="382158"/>
                </a:lnTo>
                <a:lnTo>
                  <a:pt x="1713428" y="381391"/>
                </a:lnTo>
                <a:lnTo>
                  <a:pt x="1714550" y="381391"/>
                </a:lnTo>
                <a:lnTo>
                  <a:pt x="1714550" y="380623"/>
                </a:lnTo>
                <a:lnTo>
                  <a:pt x="1715029" y="380623"/>
                </a:lnTo>
                <a:lnTo>
                  <a:pt x="1715029" y="379856"/>
                </a:lnTo>
                <a:lnTo>
                  <a:pt x="1715326" y="379856"/>
                </a:lnTo>
                <a:lnTo>
                  <a:pt x="1715326" y="379088"/>
                </a:lnTo>
                <a:lnTo>
                  <a:pt x="1715533" y="379088"/>
                </a:lnTo>
                <a:lnTo>
                  <a:pt x="1715533" y="378321"/>
                </a:lnTo>
                <a:lnTo>
                  <a:pt x="1715772" y="378321"/>
                </a:lnTo>
                <a:lnTo>
                  <a:pt x="1715772" y="377553"/>
                </a:lnTo>
                <a:lnTo>
                  <a:pt x="1720757" y="377553"/>
                </a:lnTo>
                <a:lnTo>
                  <a:pt x="1720757" y="376786"/>
                </a:lnTo>
                <a:lnTo>
                  <a:pt x="1724199" y="376786"/>
                </a:lnTo>
                <a:lnTo>
                  <a:pt x="1724199" y="376018"/>
                </a:lnTo>
                <a:lnTo>
                  <a:pt x="1725673" y="376018"/>
                </a:lnTo>
                <a:lnTo>
                  <a:pt x="1725673" y="375251"/>
                </a:lnTo>
                <a:lnTo>
                  <a:pt x="1726077" y="375251"/>
                </a:lnTo>
                <a:lnTo>
                  <a:pt x="1726077" y="374483"/>
                </a:lnTo>
                <a:lnTo>
                  <a:pt x="1726143" y="374483"/>
                </a:lnTo>
                <a:lnTo>
                  <a:pt x="1726143" y="373716"/>
                </a:lnTo>
                <a:lnTo>
                  <a:pt x="1729189" y="373716"/>
                </a:lnTo>
                <a:lnTo>
                  <a:pt x="1729189" y="372949"/>
                </a:lnTo>
                <a:lnTo>
                  <a:pt x="1730307" y="372949"/>
                </a:lnTo>
                <a:lnTo>
                  <a:pt x="1730307" y="372181"/>
                </a:lnTo>
                <a:lnTo>
                  <a:pt x="1731153" y="372181"/>
                </a:lnTo>
                <a:lnTo>
                  <a:pt x="1731153" y="371414"/>
                </a:lnTo>
                <a:lnTo>
                  <a:pt x="1732400" y="371414"/>
                </a:lnTo>
                <a:lnTo>
                  <a:pt x="1732400" y="370646"/>
                </a:lnTo>
                <a:lnTo>
                  <a:pt x="1733621" y="370646"/>
                </a:lnTo>
                <a:lnTo>
                  <a:pt x="1733621" y="369879"/>
                </a:lnTo>
                <a:lnTo>
                  <a:pt x="1737183" y="369879"/>
                </a:lnTo>
                <a:lnTo>
                  <a:pt x="1737183" y="369111"/>
                </a:lnTo>
                <a:lnTo>
                  <a:pt x="1738074" y="369111"/>
                </a:lnTo>
                <a:lnTo>
                  <a:pt x="1738074" y="368344"/>
                </a:lnTo>
                <a:lnTo>
                  <a:pt x="1740745" y="368344"/>
                </a:lnTo>
                <a:lnTo>
                  <a:pt x="1740745" y="367576"/>
                </a:lnTo>
                <a:lnTo>
                  <a:pt x="1741033" y="367576"/>
                </a:lnTo>
                <a:lnTo>
                  <a:pt x="1741033" y="366809"/>
                </a:lnTo>
                <a:lnTo>
                  <a:pt x="1742016" y="366809"/>
                </a:lnTo>
                <a:lnTo>
                  <a:pt x="1742016" y="366041"/>
                </a:lnTo>
                <a:lnTo>
                  <a:pt x="1742874" y="366041"/>
                </a:lnTo>
                <a:lnTo>
                  <a:pt x="1742874" y="365274"/>
                </a:lnTo>
                <a:lnTo>
                  <a:pt x="1747402" y="365274"/>
                </a:lnTo>
                <a:lnTo>
                  <a:pt x="1747402" y="364506"/>
                </a:lnTo>
                <a:lnTo>
                  <a:pt x="1747451" y="364506"/>
                </a:lnTo>
                <a:lnTo>
                  <a:pt x="1747451" y="363739"/>
                </a:lnTo>
                <a:lnTo>
                  <a:pt x="1750472" y="363739"/>
                </a:lnTo>
                <a:lnTo>
                  <a:pt x="1750472" y="362971"/>
                </a:lnTo>
                <a:lnTo>
                  <a:pt x="1752692" y="362971"/>
                </a:lnTo>
                <a:lnTo>
                  <a:pt x="1752692" y="362204"/>
                </a:lnTo>
                <a:lnTo>
                  <a:pt x="1752985" y="362204"/>
                </a:lnTo>
                <a:lnTo>
                  <a:pt x="1752985" y="361436"/>
                </a:lnTo>
                <a:lnTo>
                  <a:pt x="1754034" y="361436"/>
                </a:lnTo>
                <a:lnTo>
                  <a:pt x="1754034" y="360669"/>
                </a:lnTo>
                <a:lnTo>
                  <a:pt x="1754595" y="360669"/>
                </a:lnTo>
                <a:lnTo>
                  <a:pt x="1754595" y="359901"/>
                </a:lnTo>
                <a:lnTo>
                  <a:pt x="1755672" y="359901"/>
                </a:lnTo>
                <a:lnTo>
                  <a:pt x="1755672" y="359134"/>
                </a:lnTo>
                <a:lnTo>
                  <a:pt x="1756485" y="359134"/>
                </a:lnTo>
                <a:lnTo>
                  <a:pt x="1756485" y="358366"/>
                </a:lnTo>
                <a:lnTo>
                  <a:pt x="1759605" y="358366"/>
                </a:lnTo>
                <a:lnTo>
                  <a:pt x="1759605" y="357599"/>
                </a:lnTo>
                <a:lnTo>
                  <a:pt x="1763212" y="357599"/>
                </a:lnTo>
                <a:lnTo>
                  <a:pt x="1763212" y="356831"/>
                </a:lnTo>
                <a:lnTo>
                  <a:pt x="1764087" y="356831"/>
                </a:lnTo>
                <a:lnTo>
                  <a:pt x="1764087" y="356068"/>
                </a:lnTo>
                <a:lnTo>
                  <a:pt x="1766460" y="356068"/>
                </a:lnTo>
                <a:lnTo>
                  <a:pt x="1766460" y="355301"/>
                </a:lnTo>
                <a:lnTo>
                  <a:pt x="1767058" y="355301"/>
                </a:lnTo>
                <a:lnTo>
                  <a:pt x="1767058" y="354533"/>
                </a:lnTo>
                <a:lnTo>
                  <a:pt x="1768354" y="354533"/>
                </a:lnTo>
                <a:lnTo>
                  <a:pt x="1768354" y="353762"/>
                </a:lnTo>
                <a:lnTo>
                  <a:pt x="1768540" y="353762"/>
                </a:lnTo>
                <a:lnTo>
                  <a:pt x="1768540" y="352998"/>
                </a:lnTo>
                <a:lnTo>
                  <a:pt x="1770215" y="352998"/>
                </a:lnTo>
                <a:lnTo>
                  <a:pt x="1770215" y="352231"/>
                </a:lnTo>
                <a:lnTo>
                  <a:pt x="1772671" y="352231"/>
                </a:lnTo>
                <a:lnTo>
                  <a:pt x="1772671" y="351463"/>
                </a:lnTo>
                <a:lnTo>
                  <a:pt x="1773880" y="351463"/>
                </a:lnTo>
                <a:lnTo>
                  <a:pt x="1773880" y="350696"/>
                </a:lnTo>
                <a:lnTo>
                  <a:pt x="1774495" y="350696"/>
                </a:lnTo>
                <a:lnTo>
                  <a:pt x="1774495" y="349928"/>
                </a:lnTo>
                <a:lnTo>
                  <a:pt x="1775069" y="349928"/>
                </a:lnTo>
                <a:lnTo>
                  <a:pt x="1775069" y="349161"/>
                </a:lnTo>
                <a:lnTo>
                  <a:pt x="1775267" y="349161"/>
                </a:lnTo>
                <a:lnTo>
                  <a:pt x="1775267" y="348393"/>
                </a:lnTo>
                <a:lnTo>
                  <a:pt x="1775642" y="348393"/>
                </a:lnTo>
                <a:lnTo>
                  <a:pt x="1775642" y="347626"/>
                </a:lnTo>
                <a:lnTo>
                  <a:pt x="1777054" y="347626"/>
                </a:lnTo>
                <a:lnTo>
                  <a:pt x="1777054" y="346858"/>
                </a:lnTo>
                <a:lnTo>
                  <a:pt x="1778350" y="346858"/>
                </a:lnTo>
                <a:lnTo>
                  <a:pt x="1778350" y="346091"/>
                </a:lnTo>
                <a:lnTo>
                  <a:pt x="1778416" y="346091"/>
                </a:lnTo>
                <a:lnTo>
                  <a:pt x="1778416" y="345323"/>
                </a:lnTo>
                <a:lnTo>
                  <a:pt x="1778936" y="345323"/>
                </a:lnTo>
                <a:lnTo>
                  <a:pt x="1778936" y="344556"/>
                </a:lnTo>
                <a:lnTo>
                  <a:pt x="1780079" y="344556"/>
                </a:lnTo>
                <a:lnTo>
                  <a:pt x="1780079" y="343788"/>
                </a:lnTo>
                <a:lnTo>
                  <a:pt x="1780661" y="343788"/>
                </a:lnTo>
                <a:lnTo>
                  <a:pt x="1780661" y="343021"/>
                </a:lnTo>
                <a:lnTo>
                  <a:pt x="1781850" y="343021"/>
                </a:lnTo>
                <a:lnTo>
                  <a:pt x="1781850" y="342253"/>
                </a:lnTo>
                <a:lnTo>
                  <a:pt x="1783335" y="342253"/>
                </a:lnTo>
                <a:lnTo>
                  <a:pt x="1783335" y="341486"/>
                </a:lnTo>
                <a:lnTo>
                  <a:pt x="1783422" y="341486"/>
                </a:lnTo>
                <a:lnTo>
                  <a:pt x="1783422" y="340718"/>
                </a:lnTo>
                <a:lnTo>
                  <a:pt x="1784173" y="340718"/>
                </a:lnTo>
                <a:lnTo>
                  <a:pt x="1784173" y="339951"/>
                </a:lnTo>
                <a:lnTo>
                  <a:pt x="1786880" y="339951"/>
                </a:lnTo>
                <a:lnTo>
                  <a:pt x="1786880" y="339184"/>
                </a:lnTo>
                <a:lnTo>
                  <a:pt x="1787132" y="339184"/>
                </a:lnTo>
                <a:lnTo>
                  <a:pt x="1787132" y="338416"/>
                </a:lnTo>
                <a:lnTo>
                  <a:pt x="1789204" y="338416"/>
                </a:lnTo>
                <a:lnTo>
                  <a:pt x="1789204" y="337649"/>
                </a:lnTo>
                <a:lnTo>
                  <a:pt x="1789992" y="337649"/>
                </a:lnTo>
                <a:lnTo>
                  <a:pt x="1789992" y="336881"/>
                </a:lnTo>
                <a:lnTo>
                  <a:pt x="1790719" y="336881"/>
                </a:lnTo>
                <a:lnTo>
                  <a:pt x="1790719" y="336114"/>
                </a:lnTo>
                <a:lnTo>
                  <a:pt x="1790834" y="336114"/>
                </a:lnTo>
                <a:lnTo>
                  <a:pt x="1790834" y="335346"/>
                </a:lnTo>
                <a:lnTo>
                  <a:pt x="1793979" y="335346"/>
                </a:lnTo>
                <a:lnTo>
                  <a:pt x="1793979" y="334579"/>
                </a:lnTo>
                <a:lnTo>
                  <a:pt x="1794581" y="334579"/>
                </a:lnTo>
                <a:lnTo>
                  <a:pt x="1794581" y="333811"/>
                </a:lnTo>
                <a:lnTo>
                  <a:pt x="1795531" y="333811"/>
                </a:lnTo>
                <a:lnTo>
                  <a:pt x="1795531" y="333044"/>
                </a:lnTo>
                <a:lnTo>
                  <a:pt x="1796715" y="333044"/>
                </a:lnTo>
                <a:lnTo>
                  <a:pt x="1796715" y="332276"/>
                </a:lnTo>
                <a:lnTo>
                  <a:pt x="1798564" y="332276"/>
                </a:lnTo>
                <a:lnTo>
                  <a:pt x="1798564" y="331509"/>
                </a:lnTo>
                <a:lnTo>
                  <a:pt x="1799538" y="331509"/>
                </a:lnTo>
                <a:lnTo>
                  <a:pt x="1799538" y="330741"/>
                </a:lnTo>
                <a:lnTo>
                  <a:pt x="1799835" y="330741"/>
                </a:lnTo>
                <a:lnTo>
                  <a:pt x="1799835" y="329974"/>
                </a:lnTo>
                <a:lnTo>
                  <a:pt x="1800516" y="329974"/>
                </a:lnTo>
                <a:lnTo>
                  <a:pt x="1800516" y="329206"/>
                </a:lnTo>
                <a:lnTo>
                  <a:pt x="1801374" y="329206"/>
                </a:lnTo>
                <a:lnTo>
                  <a:pt x="1801374" y="328439"/>
                </a:lnTo>
                <a:lnTo>
                  <a:pt x="1802373" y="328439"/>
                </a:lnTo>
                <a:lnTo>
                  <a:pt x="1802373" y="327671"/>
                </a:lnTo>
                <a:lnTo>
                  <a:pt x="1803116" y="327671"/>
                </a:lnTo>
                <a:lnTo>
                  <a:pt x="1803116" y="326904"/>
                </a:lnTo>
                <a:lnTo>
                  <a:pt x="1804519" y="326904"/>
                </a:lnTo>
                <a:lnTo>
                  <a:pt x="1804519" y="326136"/>
                </a:lnTo>
                <a:lnTo>
                  <a:pt x="1805204" y="326136"/>
                </a:lnTo>
                <a:lnTo>
                  <a:pt x="1805204" y="325369"/>
                </a:lnTo>
                <a:lnTo>
                  <a:pt x="1807437" y="325369"/>
                </a:lnTo>
                <a:lnTo>
                  <a:pt x="1807437" y="324601"/>
                </a:lnTo>
                <a:lnTo>
                  <a:pt x="1807804" y="324601"/>
                </a:lnTo>
                <a:lnTo>
                  <a:pt x="1807804" y="323838"/>
                </a:lnTo>
                <a:lnTo>
                  <a:pt x="1812600" y="323838"/>
                </a:lnTo>
                <a:lnTo>
                  <a:pt x="1812600" y="323071"/>
                </a:lnTo>
                <a:lnTo>
                  <a:pt x="1812844" y="323071"/>
                </a:lnTo>
                <a:lnTo>
                  <a:pt x="1812844" y="322299"/>
                </a:lnTo>
                <a:lnTo>
                  <a:pt x="1813710" y="322299"/>
                </a:lnTo>
                <a:lnTo>
                  <a:pt x="1813710" y="321531"/>
                </a:lnTo>
                <a:lnTo>
                  <a:pt x="1817907" y="321531"/>
                </a:lnTo>
                <a:lnTo>
                  <a:pt x="1817907" y="320768"/>
                </a:lnTo>
                <a:lnTo>
                  <a:pt x="1818898" y="320768"/>
                </a:lnTo>
                <a:lnTo>
                  <a:pt x="1818898" y="320001"/>
                </a:lnTo>
                <a:lnTo>
                  <a:pt x="1820008" y="320001"/>
                </a:lnTo>
                <a:lnTo>
                  <a:pt x="1820008" y="319233"/>
                </a:lnTo>
                <a:lnTo>
                  <a:pt x="1821275" y="319233"/>
                </a:lnTo>
                <a:lnTo>
                  <a:pt x="1821275" y="318466"/>
                </a:lnTo>
                <a:lnTo>
                  <a:pt x="1824370" y="318466"/>
                </a:lnTo>
                <a:lnTo>
                  <a:pt x="1824370" y="317698"/>
                </a:lnTo>
                <a:lnTo>
                  <a:pt x="1825377" y="317698"/>
                </a:lnTo>
                <a:lnTo>
                  <a:pt x="1825377" y="316931"/>
                </a:lnTo>
                <a:lnTo>
                  <a:pt x="1825876" y="316931"/>
                </a:lnTo>
                <a:lnTo>
                  <a:pt x="1825876" y="316163"/>
                </a:lnTo>
                <a:lnTo>
                  <a:pt x="1826000" y="316163"/>
                </a:lnTo>
                <a:lnTo>
                  <a:pt x="1826000" y="315396"/>
                </a:lnTo>
                <a:lnTo>
                  <a:pt x="1826686" y="315396"/>
                </a:lnTo>
                <a:lnTo>
                  <a:pt x="1826686" y="314628"/>
                </a:lnTo>
                <a:lnTo>
                  <a:pt x="1827181" y="314628"/>
                </a:lnTo>
                <a:lnTo>
                  <a:pt x="1827181" y="313861"/>
                </a:lnTo>
                <a:lnTo>
                  <a:pt x="1829120" y="313861"/>
                </a:lnTo>
                <a:lnTo>
                  <a:pt x="1829120" y="313093"/>
                </a:lnTo>
                <a:lnTo>
                  <a:pt x="1829810" y="313093"/>
                </a:lnTo>
                <a:lnTo>
                  <a:pt x="1829810" y="312326"/>
                </a:lnTo>
                <a:lnTo>
                  <a:pt x="1830779" y="312326"/>
                </a:lnTo>
                <a:lnTo>
                  <a:pt x="1830779" y="311558"/>
                </a:lnTo>
                <a:lnTo>
                  <a:pt x="1830957" y="311558"/>
                </a:lnTo>
                <a:lnTo>
                  <a:pt x="1830957" y="310791"/>
                </a:lnTo>
                <a:lnTo>
                  <a:pt x="1832566" y="310791"/>
                </a:lnTo>
                <a:lnTo>
                  <a:pt x="1832566" y="310023"/>
                </a:lnTo>
                <a:lnTo>
                  <a:pt x="1833858" y="310023"/>
                </a:lnTo>
                <a:lnTo>
                  <a:pt x="1833858" y="309256"/>
                </a:lnTo>
                <a:lnTo>
                  <a:pt x="1833899" y="309256"/>
                </a:lnTo>
                <a:lnTo>
                  <a:pt x="1833899" y="308488"/>
                </a:lnTo>
                <a:lnTo>
                  <a:pt x="1835055" y="308488"/>
                </a:lnTo>
                <a:lnTo>
                  <a:pt x="1835055" y="307721"/>
                </a:lnTo>
                <a:lnTo>
                  <a:pt x="1835406" y="307721"/>
                </a:lnTo>
                <a:lnTo>
                  <a:pt x="1835406" y="306954"/>
                </a:lnTo>
                <a:lnTo>
                  <a:pt x="1835558" y="306954"/>
                </a:lnTo>
                <a:lnTo>
                  <a:pt x="1835558" y="306186"/>
                </a:lnTo>
                <a:lnTo>
                  <a:pt x="1838150" y="306186"/>
                </a:lnTo>
                <a:lnTo>
                  <a:pt x="1838150" y="305419"/>
                </a:lnTo>
                <a:lnTo>
                  <a:pt x="1838439" y="305419"/>
                </a:lnTo>
                <a:lnTo>
                  <a:pt x="1838439" y="304651"/>
                </a:lnTo>
                <a:lnTo>
                  <a:pt x="1840234" y="304651"/>
                </a:lnTo>
                <a:lnTo>
                  <a:pt x="1840234" y="303884"/>
                </a:lnTo>
                <a:lnTo>
                  <a:pt x="1840561" y="303884"/>
                </a:lnTo>
                <a:lnTo>
                  <a:pt x="1840561" y="303116"/>
                </a:lnTo>
                <a:lnTo>
                  <a:pt x="1844221" y="303116"/>
                </a:lnTo>
                <a:lnTo>
                  <a:pt x="1844221" y="302349"/>
                </a:lnTo>
                <a:lnTo>
                  <a:pt x="1847502" y="302349"/>
                </a:lnTo>
                <a:lnTo>
                  <a:pt x="1847502" y="301581"/>
                </a:lnTo>
                <a:lnTo>
                  <a:pt x="1847597" y="301581"/>
                </a:lnTo>
                <a:lnTo>
                  <a:pt x="1847597" y="300814"/>
                </a:lnTo>
                <a:lnTo>
                  <a:pt x="1848422" y="300814"/>
                </a:lnTo>
                <a:lnTo>
                  <a:pt x="1848422" y="300046"/>
                </a:lnTo>
                <a:lnTo>
                  <a:pt x="1850791" y="300046"/>
                </a:lnTo>
                <a:lnTo>
                  <a:pt x="1850791" y="299279"/>
                </a:lnTo>
                <a:lnTo>
                  <a:pt x="1852099" y="299279"/>
                </a:lnTo>
                <a:lnTo>
                  <a:pt x="1852099" y="298511"/>
                </a:lnTo>
                <a:lnTo>
                  <a:pt x="1853197" y="298511"/>
                </a:lnTo>
                <a:lnTo>
                  <a:pt x="1853197" y="297744"/>
                </a:lnTo>
                <a:lnTo>
                  <a:pt x="1853721" y="297744"/>
                </a:lnTo>
                <a:lnTo>
                  <a:pt x="1853721" y="296976"/>
                </a:lnTo>
                <a:lnTo>
                  <a:pt x="1856833" y="296976"/>
                </a:lnTo>
                <a:lnTo>
                  <a:pt x="1856833" y="296209"/>
                </a:lnTo>
                <a:lnTo>
                  <a:pt x="1858212" y="296209"/>
                </a:lnTo>
                <a:lnTo>
                  <a:pt x="1858212" y="295441"/>
                </a:lnTo>
                <a:lnTo>
                  <a:pt x="1858311" y="295441"/>
                </a:lnTo>
                <a:lnTo>
                  <a:pt x="1858311" y="294674"/>
                </a:lnTo>
                <a:lnTo>
                  <a:pt x="1860708" y="294674"/>
                </a:lnTo>
                <a:lnTo>
                  <a:pt x="1860708" y="293906"/>
                </a:lnTo>
                <a:lnTo>
                  <a:pt x="1861856" y="293906"/>
                </a:lnTo>
                <a:lnTo>
                  <a:pt x="1861856" y="293139"/>
                </a:lnTo>
                <a:lnTo>
                  <a:pt x="1863234" y="293139"/>
                </a:lnTo>
                <a:lnTo>
                  <a:pt x="1863234" y="292371"/>
                </a:lnTo>
                <a:lnTo>
                  <a:pt x="1863482" y="292371"/>
                </a:lnTo>
                <a:lnTo>
                  <a:pt x="1863482" y="291608"/>
                </a:lnTo>
                <a:lnTo>
                  <a:pt x="1866453" y="291608"/>
                </a:lnTo>
                <a:lnTo>
                  <a:pt x="1866453" y="290836"/>
                </a:lnTo>
                <a:lnTo>
                  <a:pt x="1867039" y="290836"/>
                </a:lnTo>
                <a:lnTo>
                  <a:pt x="1867039" y="290069"/>
                </a:lnTo>
                <a:lnTo>
                  <a:pt x="1867885" y="290069"/>
                </a:lnTo>
                <a:lnTo>
                  <a:pt x="1867885" y="289301"/>
                </a:lnTo>
                <a:lnTo>
                  <a:pt x="1867993" y="289301"/>
                </a:lnTo>
                <a:lnTo>
                  <a:pt x="1867993" y="288538"/>
                </a:lnTo>
                <a:lnTo>
                  <a:pt x="1869784" y="288538"/>
                </a:lnTo>
                <a:lnTo>
                  <a:pt x="1869784" y="287771"/>
                </a:lnTo>
                <a:lnTo>
                  <a:pt x="1869990" y="287771"/>
                </a:lnTo>
                <a:lnTo>
                  <a:pt x="1869990" y="287003"/>
                </a:lnTo>
                <a:lnTo>
                  <a:pt x="1871034" y="287003"/>
                </a:lnTo>
                <a:lnTo>
                  <a:pt x="1871034" y="286236"/>
                </a:lnTo>
                <a:lnTo>
                  <a:pt x="1873300" y="286236"/>
                </a:lnTo>
                <a:lnTo>
                  <a:pt x="1873300" y="285468"/>
                </a:lnTo>
                <a:lnTo>
                  <a:pt x="1873775" y="285468"/>
                </a:lnTo>
                <a:lnTo>
                  <a:pt x="1873775" y="284701"/>
                </a:lnTo>
                <a:lnTo>
                  <a:pt x="1874233" y="284701"/>
                </a:lnTo>
                <a:lnTo>
                  <a:pt x="1874233" y="283933"/>
                </a:lnTo>
                <a:lnTo>
                  <a:pt x="1876437" y="283933"/>
                </a:lnTo>
                <a:lnTo>
                  <a:pt x="1876437" y="283166"/>
                </a:lnTo>
                <a:lnTo>
                  <a:pt x="1880002" y="283166"/>
                </a:lnTo>
                <a:lnTo>
                  <a:pt x="1880002" y="282398"/>
                </a:lnTo>
                <a:lnTo>
                  <a:pt x="1885297" y="282398"/>
                </a:lnTo>
                <a:lnTo>
                  <a:pt x="1885297" y="281631"/>
                </a:lnTo>
                <a:lnTo>
                  <a:pt x="1888933" y="281631"/>
                </a:lnTo>
                <a:lnTo>
                  <a:pt x="1888933" y="280863"/>
                </a:lnTo>
                <a:lnTo>
                  <a:pt x="1890811" y="280863"/>
                </a:lnTo>
                <a:lnTo>
                  <a:pt x="1890811" y="280096"/>
                </a:lnTo>
                <a:lnTo>
                  <a:pt x="1892726" y="280096"/>
                </a:lnTo>
                <a:lnTo>
                  <a:pt x="1892726" y="279328"/>
                </a:lnTo>
                <a:lnTo>
                  <a:pt x="1896762" y="279328"/>
                </a:lnTo>
                <a:lnTo>
                  <a:pt x="1896762" y="278561"/>
                </a:lnTo>
                <a:lnTo>
                  <a:pt x="1896956" y="278561"/>
                </a:lnTo>
                <a:lnTo>
                  <a:pt x="1896956" y="277793"/>
                </a:lnTo>
                <a:lnTo>
                  <a:pt x="1897687" y="277793"/>
                </a:lnTo>
                <a:lnTo>
                  <a:pt x="1897687" y="277026"/>
                </a:lnTo>
                <a:lnTo>
                  <a:pt x="1897749" y="277026"/>
                </a:lnTo>
                <a:lnTo>
                  <a:pt x="1897749" y="276258"/>
                </a:lnTo>
                <a:lnTo>
                  <a:pt x="1898656" y="276258"/>
                </a:lnTo>
                <a:lnTo>
                  <a:pt x="1898656" y="275491"/>
                </a:lnTo>
                <a:lnTo>
                  <a:pt x="1903699" y="275491"/>
                </a:lnTo>
                <a:lnTo>
                  <a:pt x="1903699" y="274724"/>
                </a:lnTo>
                <a:lnTo>
                  <a:pt x="1906324" y="274724"/>
                </a:lnTo>
                <a:lnTo>
                  <a:pt x="1906324" y="273956"/>
                </a:lnTo>
                <a:lnTo>
                  <a:pt x="1906976" y="273956"/>
                </a:lnTo>
                <a:lnTo>
                  <a:pt x="1906976" y="273189"/>
                </a:lnTo>
                <a:lnTo>
                  <a:pt x="1908524" y="273189"/>
                </a:lnTo>
                <a:lnTo>
                  <a:pt x="1908524" y="272421"/>
                </a:lnTo>
                <a:lnTo>
                  <a:pt x="1909040" y="272421"/>
                </a:lnTo>
                <a:lnTo>
                  <a:pt x="1909040" y="271654"/>
                </a:lnTo>
                <a:lnTo>
                  <a:pt x="1912540" y="271654"/>
                </a:lnTo>
                <a:lnTo>
                  <a:pt x="1912540" y="270886"/>
                </a:lnTo>
                <a:lnTo>
                  <a:pt x="1912870" y="270886"/>
                </a:lnTo>
                <a:lnTo>
                  <a:pt x="1912870" y="270119"/>
                </a:lnTo>
                <a:lnTo>
                  <a:pt x="1915920" y="270119"/>
                </a:lnTo>
                <a:lnTo>
                  <a:pt x="1915920" y="269351"/>
                </a:lnTo>
                <a:lnTo>
                  <a:pt x="1919873" y="269351"/>
                </a:lnTo>
                <a:lnTo>
                  <a:pt x="1919873" y="268584"/>
                </a:lnTo>
                <a:lnTo>
                  <a:pt x="1920534" y="268584"/>
                </a:lnTo>
                <a:lnTo>
                  <a:pt x="1920534" y="267816"/>
                </a:lnTo>
                <a:lnTo>
                  <a:pt x="1921995" y="267816"/>
                </a:lnTo>
                <a:lnTo>
                  <a:pt x="1921995" y="267049"/>
                </a:lnTo>
                <a:lnTo>
                  <a:pt x="1922077" y="267049"/>
                </a:lnTo>
                <a:lnTo>
                  <a:pt x="1922077" y="266281"/>
                </a:lnTo>
                <a:lnTo>
                  <a:pt x="1922378" y="266281"/>
                </a:lnTo>
                <a:lnTo>
                  <a:pt x="1922378" y="265514"/>
                </a:lnTo>
                <a:lnTo>
                  <a:pt x="1923460" y="265514"/>
                </a:lnTo>
                <a:lnTo>
                  <a:pt x="1923460" y="264746"/>
                </a:lnTo>
                <a:lnTo>
                  <a:pt x="1923905" y="264746"/>
                </a:lnTo>
                <a:lnTo>
                  <a:pt x="1923905" y="263979"/>
                </a:lnTo>
                <a:lnTo>
                  <a:pt x="1924537" y="263979"/>
                </a:lnTo>
                <a:lnTo>
                  <a:pt x="1924537" y="263211"/>
                </a:lnTo>
                <a:lnTo>
                  <a:pt x="1925111" y="263211"/>
                </a:lnTo>
                <a:lnTo>
                  <a:pt x="1925111" y="262444"/>
                </a:lnTo>
                <a:lnTo>
                  <a:pt x="1926600" y="262444"/>
                </a:lnTo>
                <a:lnTo>
                  <a:pt x="1926600" y="261676"/>
                </a:lnTo>
                <a:lnTo>
                  <a:pt x="1928466" y="261676"/>
                </a:lnTo>
                <a:lnTo>
                  <a:pt x="1928466" y="260909"/>
                </a:lnTo>
                <a:lnTo>
                  <a:pt x="1930550" y="260909"/>
                </a:lnTo>
                <a:lnTo>
                  <a:pt x="1930550" y="260141"/>
                </a:lnTo>
                <a:lnTo>
                  <a:pt x="1931516" y="260141"/>
                </a:lnTo>
                <a:lnTo>
                  <a:pt x="1931516" y="259374"/>
                </a:lnTo>
                <a:lnTo>
                  <a:pt x="1933142" y="259374"/>
                </a:lnTo>
                <a:lnTo>
                  <a:pt x="1933142" y="258606"/>
                </a:lnTo>
                <a:lnTo>
                  <a:pt x="1934252" y="258606"/>
                </a:lnTo>
                <a:lnTo>
                  <a:pt x="1934252" y="257839"/>
                </a:lnTo>
                <a:lnTo>
                  <a:pt x="1935333" y="257839"/>
                </a:lnTo>
                <a:lnTo>
                  <a:pt x="1935333" y="257076"/>
                </a:lnTo>
                <a:lnTo>
                  <a:pt x="1935766" y="257076"/>
                </a:lnTo>
                <a:lnTo>
                  <a:pt x="1935766" y="256308"/>
                </a:lnTo>
                <a:lnTo>
                  <a:pt x="1936419" y="256308"/>
                </a:lnTo>
                <a:lnTo>
                  <a:pt x="1936419" y="255541"/>
                </a:lnTo>
                <a:lnTo>
                  <a:pt x="1939980" y="255541"/>
                </a:lnTo>
                <a:lnTo>
                  <a:pt x="1939980" y="254773"/>
                </a:lnTo>
                <a:lnTo>
                  <a:pt x="1940108" y="254773"/>
                </a:lnTo>
                <a:lnTo>
                  <a:pt x="1940108" y="254006"/>
                </a:lnTo>
                <a:lnTo>
                  <a:pt x="1940620" y="254006"/>
                </a:lnTo>
                <a:lnTo>
                  <a:pt x="1940620" y="253238"/>
                </a:lnTo>
                <a:lnTo>
                  <a:pt x="1941412" y="253238"/>
                </a:lnTo>
                <a:lnTo>
                  <a:pt x="1941412" y="252471"/>
                </a:lnTo>
                <a:lnTo>
                  <a:pt x="1944379" y="252471"/>
                </a:lnTo>
                <a:lnTo>
                  <a:pt x="1944379" y="251703"/>
                </a:lnTo>
                <a:lnTo>
                  <a:pt x="1947504" y="251703"/>
                </a:lnTo>
                <a:lnTo>
                  <a:pt x="1947504" y="250936"/>
                </a:lnTo>
                <a:lnTo>
                  <a:pt x="1948168" y="250936"/>
                </a:lnTo>
                <a:lnTo>
                  <a:pt x="1948168" y="250168"/>
                </a:lnTo>
                <a:lnTo>
                  <a:pt x="1950310" y="250168"/>
                </a:lnTo>
                <a:lnTo>
                  <a:pt x="1950310" y="249401"/>
                </a:lnTo>
                <a:lnTo>
                  <a:pt x="1951127" y="249401"/>
                </a:lnTo>
                <a:lnTo>
                  <a:pt x="1951127" y="248633"/>
                </a:lnTo>
                <a:lnTo>
                  <a:pt x="1951528" y="248633"/>
                </a:lnTo>
                <a:lnTo>
                  <a:pt x="1951528" y="247866"/>
                </a:lnTo>
                <a:lnTo>
                  <a:pt x="1954094" y="247866"/>
                </a:lnTo>
                <a:lnTo>
                  <a:pt x="1954094" y="247098"/>
                </a:lnTo>
                <a:lnTo>
                  <a:pt x="1954181" y="247098"/>
                </a:lnTo>
                <a:lnTo>
                  <a:pt x="1954181" y="246331"/>
                </a:lnTo>
                <a:lnTo>
                  <a:pt x="1955394" y="246331"/>
                </a:lnTo>
                <a:lnTo>
                  <a:pt x="1955394" y="245563"/>
                </a:lnTo>
                <a:lnTo>
                  <a:pt x="1956827" y="245563"/>
                </a:lnTo>
                <a:lnTo>
                  <a:pt x="1956827" y="244796"/>
                </a:lnTo>
                <a:lnTo>
                  <a:pt x="1960879" y="244796"/>
                </a:lnTo>
                <a:lnTo>
                  <a:pt x="1960879" y="244028"/>
                </a:lnTo>
                <a:lnTo>
                  <a:pt x="1962076" y="244028"/>
                </a:lnTo>
                <a:lnTo>
                  <a:pt x="1962076" y="243261"/>
                </a:lnTo>
                <a:lnTo>
                  <a:pt x="1962093" y="243261"/>
                </a:lnTo>
                <a:lnTo>
                  <a:pt x="1962093" y="242493"/>
                </a:lnTo>
                <a:lnTo>
                  <a:pt x="1964235" y="242493"/>
                </a:lnTo>
                <a:lnTo>
                  <a:pt x="1964235" y="241726"/>
                </a:lnTo>
                <a:lnTo>
                  <a:pt x="1964247" y="241726"/>
                </a:lnTo>
                <a:lnTo>
                  <a:pt x="1964247" y="240958"/>
                </a:lnTo>
                <a:lnTo>
                  <a:pt x="1974874" y="240958"/>
                </a:lnTo>
                <a:lnTo>
                  <a:pt x="1974874" y="240191"/>
                </a:lnTo>
                <a:lnTo>
                  <a:pt x="1984956" y="240191"/>
                </a:lnTo>
                <a:lnTo>
                  <a:pt x="1984956" y="239424"/>
                </a:lnTo>
                <a:lnTo>
                  <a:pt x="1988893" y="239424"/>
                </a:lnTo>
                <a:lnTo>
                  <a:pt x="1988893" y="238656"/>
                </a:lnTo>
                <a:lnTo>
                  <a:pt x="1989612" y="238656"/>
                </a:lnTo>
                <a:lnTo>
                  <a:pt x="1989612" y="237889"/>
                </a:lnTo>
                <a:lnTo>
                  <a:pt x="1994531" y="237889"/>
                </a:lnTo>
                <a:lnTo>
                  <a:pt x="1994531" y="237121"/>
                </a:lnTo>
                <a:lnTo>
                  <a:pt x="1995183" y="237121"/>
                </a:lnTo>
                <a:lnTo>
                  <a:pt x="1995183" y="236354"/>
                </a:lnTo>
                <a:lnTo>
                  <a:pt x="2003000" y="236354"/>
                </a:lnTo>
                <a:lnTo>
                  <a:pt x="2003000" y="235586"/>
                </a:lnTo>
                <a:lnTo>
                  <a:pt x="2003033" y="235586"/>
                </a:lnTo>
                <a:lnTo>
                  <a:pt x="2003033" y="234819"/>
                </a:lnTo>
                <a:lnTo>
                  <a:pt x="2003854" y="234819"/>
                </a:lnTo>
                <a:lnTo>
                  <a:pt x="2003854" y="234051"/>
                </a:lnTo>
                <a:lnTo>
                  <a:pt x="2004853" y="234051"/>
                </a:lnTo>
                <a:lnTo>
                  <a:pt x="2004853" y="233284"/>
                </a:lnTo>
                <a:lnTo>
                  <a:pt x="2018922" y="233284"/>
                </a:lnTo>
                <a:lnTo>
                  <a:pt x="2018922" y="232516"/>
                </a:lnTo>
                <a:lnTo>
                  <a:pt x="2021410" y="232516"/>
                </a:lnTo>
                <a:lnTo>
                  <a:pt x="2021410" y="231749"/>
                </a:lnTo>
                <a:lnTo>
                  <a:pt x="2025616" y="231749"/>
                </a:lnTo>
                <a:lnTo>
                  <a:pt x="2025616" y="230981"/>
                </a:lnTo>
                <a:lnTo>
                  <a:pt x="2028694" y="230981"/>
                </a:lnTo>
                <a:lnTo>
                  <a:pt x="2028694" y="230214"/>
                </a:lnTo>
                <a:lnTo>
                  <a:pt x="2036622" y="230214"/>
                </a:lnTo>
                <a:lnTo>
                  <a:pt x="2036622" y="229446"/>
                </a:lnTo>
                <a:lnTo>
                  <a:pt x="2039057" y="229446"/>
                </a:lnTo>
                <a:lnTo>
                  <a:pt x="2039057" y="228679"/>
                </a:lnTo>
                <a:lnTo>
                  <a:pt x="2040448" y="228679"/>
                </a:lnTo>
                <a:lnTo>
                  <a:pt x="2040448" y="227911"/>
                </a:lnTo>
                <a:lnTo>
                  <a:pt x="2044327" y="227911"/>
                </a:lnTo>
                <a:lnTo>
                  <a:pt x="2044327" y="227144"/>
                </a:lnTo>
                <a:lnTo>
                  <a:pt x="2051967" y="227144"/>
                </a:lnTo>
                <a:lnTo>
                  <a:pt x="2051967" y="226376"/>
                </a:lnTo>
                <a:lnTo>
                  <a:pt x="2053143" y="226376"/>
                </a:lnTo>
                <a:lnTo>
                  <a:pt x="2053143" y="225613"/>
                </a:lnTo>
                <a:lnTo>
                  <a:pt x="2053147" y="225613"/>
                </a:lnTo>
                <a:lnTo>
                  <a:pt x="2053147" y="224846"/>
                </a:lnTo>
                <a:lnTo>
                  <a:pt x="2056300" y="224846"/>
                </a:lnTo>
                <a:lnTo>
                  <a:pt x="2056300" y="224078"/>
                </a:lnTo>
                <a:lnTo>
                  <a:pt x="2056704" y="224078"/>
                </a:lnTo>
                <a:lnTo>
                  <a:pt x="2056704" y="223306"/>
                </a:lnTo>
                <a:lnTo>
                  <a:pt x="2059461" y="223306"/>
                </a:lnTo>
                <a:lnTo>
                  <a:pt x="2059461" y="222539"/>
                </a:lnTo>
                <a:lnTo>
                  <a:pt x="2059544" y="222539"/>
                </a:lnTo>
                <a:lnTo>
                  <a:pt x="2059544" y="221776"/>
                </a:lnTo>
                <a:lnTo>
                  <a:pt x="2062065" y="221776"/>
                </a:lnTo>
                <a:lnTo>
                  <a:pt x="2062065" y="221008"/>
                </a:lnTo>
                <a:lnTo>
                  <a:pt x="2064257" y="221008"/>
                </a:lnTo>
                <a:lnTo>
                  <a:pt x="2064257" y="220241"/>
                </a:lnTo>
                <a:lnTo>
                  <a:pt x="2064917" y="220241"/>
                </a:lnTo>
                <a:lnTo>
                  <a:pt x="2064917" y="219473"/>
                </a:lnTo>
                <a:lnTo>
                  <a:pt x="2066040" y="219473"/>
                </a:lnTo>
                <a:lnTo>
                  <a:pt x="2066040" y="218706"/>
                </a:lnTo>
                <a:lnTo>
                  <a:pt x="2073452" y="218706"/>
                </a:lnTo>
                <a:lnTo>
                  <a:pt x="2073452" y="217938"/>
                </a:lnTo>
                <a:lnTo>
                  <a:pt x="2075689" y="217938"/>
                </a:lnTo>
                <a:lnTo>
                  <a:pt x="2075689" y="217171"/>
                </a:lnTo>
                <a:lnTo>
                  <a:pt x="2076167" y="217171"/>
                </a:lnTo>
                <a:lnTo>
                  <a:pt x="2076167" y="216403"/>
                </a:lnTo>
                <a:lnTo>
                  <a:pt x="2082519" y="216403"/>
                </a:lnTo>
                <a:lnTo>
                  <a:pt x="2082519" y="215636"/>
                </a:lnTo>
                <a:lnTo>
                  <a:pt x="2083559" y="215636"/>
                </a:lnTo>
                <a:lnTo>
                  <a:pt x="2083559" y="214868"/>
                </a:lnTo>
                <a:lnTo>
                  <a:pt x="2085057" y="214868"/>
                </a:lnTo>
                <a:lnTo>
                  <a:pt x="2085057" y="214101"/>
                </a:lnTo>
                <a:lnTo>
                  <a:pt x="2090348" y="214101"/>
                </a:lnTo>
                <a:lnTo>
                  <a:pt x="2090348" y="213333"/>
                </a:lnTo>
                <a:lnTo>
                  <a:pt x="2090612" y="213333"/>
                </a:lnTo>
                <a:lnTo>
                  <a:pt x="2090612" y="212566"/>
                </a:lnTo>
                <a:lnTo>
                  <a:pt x="2090777" y="212566"/>
                </a:lnTo>
                <a:lnTo>
                  <a:pt x="2090777" y="211798"/>
                </a:lnTo>
                <a:lnTo>
                  <a:pt x="2092515" y="211798"/>
                </a:lnTo>
                <a:lnTo>
                  <a:pt x="2092515" y="211031"/>
                </a:lnTo>
                <a:lnTo>
                  <a:pt x="2097170" y="211031"/>
                </a:lnTo>
                <a:lnTo>
                  <a:pt x="2097170" y="210263"/>
                </a:lnTo>
                <a:lnTo>
                  <a:pt x="2101780" y="210263"/>
                </a:lnTo>
                <a:lnTo>
                  <a:pt x="2101780" y="209496"/>
                </a:lnTo>
                <a:lnTo>
                  <a:pt x="2103542" y="209496"/>
                </a:lnTo>
                <a:lnTo>
                  <a:pt x="2103542" y="208728"/>
                </a:lnTo>
                <a:lnTo>
                  <a:pt x="2105622" y="208728"/>
                </a:lnTo>
                <a:lnTo>
                  <a:pt x="2105622" y="207961"/>
                </a:lnTo>
                <a:lnTo>
                  <a:pt x="2105667" y="207961"/>
                </a:lnTo>
                <a:lnTo>
                  <a:pt x="2105667" y="207194"/>
                </a:lnTo>
                <a:lnTo>
                  <a:pt x="2105849" y="207194"/>
                </a:lnTo>
                <a:lnTo>
                  <a:pt x="2105849" y="206426"/>
                </a:lnTo>
                <a:lnTo>
                  <a:pt x="2105981" y="206426"/>
                </a:lnTo>
                <a:lnTo>
                  <a:pt x="2105981" y="205659"/>
                </a:lnTo>
                <a:lnTo>
                  <a:pt x="2107211" y="205659"/>
                </a:lnTo>
                <a:lnTo>
                  <a:pt x="2107211" y="204891"/>
                </a:lnTo>
                <a:lnTo>
                  <a:pt x="2109270" y="204891"/>
                </a:lnTo>
                <a:lnTo>
                  <a:pt x="2109270" y="204124"/>
                </a:lnTo>
                <a:lnTo>
                  <a:pt x="2109567" y="204124"/>
                </a:lnTo>
                <a:lnTo>
                  <a:pt x="2109567" y="203356"/>
                </a:lnTo>
                <a:lnTo>
                  <a:pt x="2110983" y="203356"/>
                </a:lnTo>
                <a:lnTo>
                  <a:pt x="2110983" y="202589"/>
                </a:lnTo>
                <a:lnTo>
                  <a:pt x="2116377" y="202589"/>
                </a:lnTo>
                <a:lnTo>
                  <a:pt x="2116377" y="201821"/>
                </a:lnTo>
                <a:lnTo>
                  <a:pt x="2116592" y="201821"/>
                </a:lnTo>
                <a:lnTo>
                  <a:pt x="2116592" y="201054"/>
                </a:lnTo>
                <a:lnTo>
                  <a:pt x="2120512" y="201054"/>
                </a:lnTo>
                <a:lnTo>
                  <a:pt x="2120512" y="200286"/>
                </a:lnTo>
                <a:lnTo>
                  <a:pt x="2129092" y="200286"/>
                </a:lnTo>
                <a:lnTo>
                  <a:pt x="2129092" y="199519"/>
                </a:lnTo>
                <a:lnTo>
                  <a:pt x="2130091" y="199519"/>
                </a:lnTo>
                <a:lnTo>
                  <a:pt x="2130091" y="198751"/>
                </a:lnTo>
                <a:lnTo>
                  <a:pt x="2138688" y="198751"/>
                </a:lnTo>
                <a:lnTo>
                  <a:pt x="2138688" y="197984"/>
                </a:lnTo>
                <a:lnTo>
                  <a:pt x="2139909" y="197984"/>
                </a:lnTo>
                <a:lnTo>
                  <a:pt x="2139909" y="197216"/>
                </a:lnTo>
                <a:lnTo>
                  <a:pt x="2144894" y="197216"/>
                </a:lnTo>
                <a:lnTo>
                  <a:pt x="2144894" y="196449"/>
                </a:lnTo>
                <a:lnTo>
                  <a:pt x="2145076" y="196449"/>
                </a:lnTo>
                <a:lnTo>
                  <a:pt x="2145076" y="195681"/>
                </a:lnTo>
                <a:lnTo>
                  <a:pt x="2152014" y="195681"/>
                </a:lnTo>
                <a:lnTo>
                  <a:pt x="2152014" y="194914"/>
                </a:lnTo>
                <a:lnTo>
                  <a:pt x="2153206" y="194914"/>
                </a:lnTo>
                <a:lnTo>
                  <a:pt x="2153206" y="194146"/>
                </a:lnTo>
                <a:lnTo>
                  <a:pt x="2153619" y="194146"/>
                </a:lnTo>
                <a:lnTo>
                  <a:pt x="2153619" y="193379"/>
                </a:lnTo>
                <a:lnTo>
                  <a:pt x="2153747" y="193379"/>
                </a:lnTo>
                <a:lnTo>
                  <a:pt x="2153747" y="192616"/>
                </a:lnTo>
                <a:lnTo>
                  <a:pt x="2154007" y="192616"/>
                </a:lnTo>
                <a:lnTo>
                  <a:pt x="2154007" y="191848"/>
                </a:lnTo>
                <a:lnTo>
                  <a:pt x="2155864" y="191848"/>
                </a:lnTo>
                <a:lnTo>
                  <a:pt x="2155864" y="191076"/>
                </a:lnTo>
                <a:lnTo>
                  <a:pt x="2158415" y="191076"/>
                </a:lnTo>
                <a:lnTo>
                  <a:pt x="2158415" y="190309"/>
                </a:lnTo>
                <a:lnTo>
                  <a:pt x="2168831" y="190309"/>
                </a:lnTo>
                <a:lnTo>
                  <a:pt x="2168831" y="189546"/>
                </a:lnTo>
                <a:lnTo>
                  <a:pt x="2176194" y="189546"/>
                </a:lnTo>
                <a:lnTo>
                  <a:pt x="2176194" y="188778"/>
                </a:lnTo>
                <a:lnTo>
                  <a:pt x="2176689" y="188778"/>
                </a:lnTo>
                <a:lnTo>
                  <a:pt x="2176689" y="188011"/>
                </a:lnTo>
                <a:lnTo>
                  <a:pt x="2176941" y="188011"/>
                </a:lnTo>
                <a:lnTo>
                  <a:pt x="2176941" y="187243"/>
                </a:lnTo>
                <a:lnTo>
                  <a:pt x="2180647" y="187243"/>
                </a:lnTo>
                <a:lnTo>
                  <a:pt x="2180647" y="186476"/>
                </a:lnTo>
                <a:lnTo>
                  <a:pt x="2180804" y="186476"/>
                </a:lnTo>
                <a:lnTo>
                  <a:pt x="2180804" y="185708"/>
                </a:lnTo>
                <a:lnTo>
                  <a:pt x="2182851" y="185708"/>
                </a:lnTo>
                <a:lnTo>
                  <a:pt x="2182851" y="184941"/>
                </a:lnTo>
                <a:lnTo>
                  <a:pt x="2184365" y="184941"/>
                </a:lnTo>
                <a:lnTo>
                  <a:pt x="2184365" y="184173"/>
                </a:lnTo>
                <a:lnTo>
                  <a:pt x="2187440" y="184173"/>
                </a:lnTo>
                <a:lnTo>
                  <a:pt x="2187440" y="183406"/>
                </a:lnTo>
                <a:lnTo>
                  <a:pt x="2189763" y="183406"/>
                </a:lnTo>
                <a:lnTo>
                  <a:pt x="2189763" y="182638"/>
                </a:lnTo>
                <a:lnTo>
                  <a:pt x="2197151" y="182638"/>
                </a:lnTo>
                <a:lnTo>
                  <a:pt x="2197151" y="181871"/>
                </a:lnTo>
                <a:lnTo>
                  <a:pt x="2197295" y="181871"/>
                </a:lnTo>
                <a:lnTo>
                  <a:pt x="2197295" y="181103"/>
                </a:lnTo>
                <a:lnTo>
                  <a:pt x="2198050" y="181103"/>
                </a:lnTo>
                <a:lnTo>
                  <a:pt x="2198050" y="180336"/>
                </a:lnTo>
                <a:lnTo>
                  <a:pt x="2206412" y="180336"/>
                </a:lnTo>
                <a:lnTo>
                  <a:pt x="2206412" y="179568"/>
                </a:lnTo>
                <a:lnTo>
                  <a:pt x="2208405" y="179568"/>
                </a:lnTo>
                <a:lnTo>
                  <a:pt x="2208405" y="178801"/>
                </a:lnTo>
                <a:lnTo>
                  <a:pt x="2211286" y="178801"/>
                </a:lnTo>
                <a:lnTo>
                  <a:pt x="2211286" y="178033"/>
                </a:lnTo>
                <a:lnTo>
                  <a:pt x="2214658" y="178033"/>
                </a:lnTo>
                <a:lnTo>
                  <a:pt x="2214658" y="177266"/>
                </a:lnTo>
                <a:lnTo>
                  <a:pt x="2217613" y="177266"/>
                </a:lnTo>
                <a:lnTo>
                  <a:pt x="2217613" y="176498"/>
                </a:lnTo>
                <a:lnTo>
                  <a:pt x="2218009" y="176498"/>
                </a:lnTo>
                <a:lnTo>
                  <a:pt x="2218009" y="175731"/>
                </a:lnTo>
                <a:lnTo>
                  <a:pt x="2219577" y="175731"/>
                </a:lnTo>
                <a:lnTo>
                  <a:pt x="2219577" y="174963"/>
                </a:lnTo>
                <a:lnTo>
                  <a:pt x="2220477" y="174963"/>
                </a:lnTo>
                <a:lnTo>
                  <a:pt x="2220477" y="174196"/>
                </a:lnTo>
                <a:lnTo>
                  <a:pt x="2224529" y="174196"/>
                </a:lnTo>
                <a:lnTo>
                  <a:pt x="2224529" y="173429"/>
                </a:lnTo>
                <a:lnTo>
                  <a:pt x="2225602" y="173429"/>
                </a:lnTo>
                <a:lnTo>
                  <a:pt x="2225602" y="172661"/>
                </a:lnTo>
                <a:lnTo>
                  <a:pt x="2225920" y="172661"/>
                </a:lnTo>
                <a:lnTo>
                  <a:pt x="2225920" y="171894"/>
                </a:lnTo>
                <a:lnTo>
                  <a:pt x="2226420" y="171894"/>
                </a:lnTo>
                <a:lnTo>
                  <a:pt x="2226420" y="171126"/>
                </a:lnTo>
                <a:lnTo>
                  <a:pt x="2226436" y="171126"/>
                </a:lnTo>
                <a:lnTo>
                  <a:pt x="2226436" y="170359"/>
                </a:lnTo>
                <a:lnTo>
                  <a:pt x="2227563" y="170359"/>
                </a:lnTo>
                <a:lnTo>
                  <a:pt x="2227563" y="169591"/>
                </a:lnTo>
                <a:lnTo>
                  <a:pt x="2230584" y="169591"/>
                </a:lnTo>
                <a:lnTo>
                  <a:pt x="2230584" y="168824"/>
                </a:lnTo>
                <a:lnTo>
                  <a:pt x="2236097" y="168824"/>
                </a:lnTo>
                <a:lnTo>
                  <a:pt x="2236097" y="168056"/>
                </a:lnTo>
                <a:lnTo>
                  <a:pt x="2238157" y="168056"/>
                </a:lnTo>
                <a:lnTo>
                  <a:pt x="2238157" y="167289"/>
                </a:lnTo>
                <a:lnTo>
                  <a:pt x="2244739" y="167289"/>
                </a:lnTo>
                <a:lnTo>
                  <a:pt x="2244739" y="166521"/>
                </a:lnTo>
                <a:lnTo>
                  <a:pt x="2245032" y="166521"/>
                </a:lnTo>
                <a:lnTo>
                  <a:pt x="2245032" y="165754"/>
                </a:lnTo>
                <a:lnTo>
                  <a:pt x="2246865" y="165754"/>
                </a:lnTo>
                <a:lnTo>
                  <a:pt x="2246865" y="164986"/>
                </a:lnTo>
                <a:lnTo>
                  <a:pt x="2247059" y="164986"/>
                </a:lnTo>
                <a:lnTo>
                  <a:pt x="2247059" y="164219"/>
                </a:lnTo>
                <a:lnTo>
                  <a:pt x="2248858" y="164219"/>
                </a:lnTo>
                <a:lnTo>
                  <a:pt x="2248858" y="163451"/>
                </a:lnTo>
                <a:lnTo>
                  <a:pt x="2251004" y="163451"/>
                </a:lnTo>
                <a:lnTo>
                  <a:pt x="2251004" y="162684"/>
                </a:lnTo>
                <a:lnTo>
                  <a:pt x="2251318" y="162684"/>
                </a:lnTo>
                <a:lnTo>
                  <a:pt x="2251318" y="161916"/>
                </a:lnTo>
                <a:lnTo>
                  <a:pt x="2259811" y="161916"/>
                </a:lnTo>
                <a:lnTo>
                  <a:pt x="2259811" y="161149"/>
                </a:lnTo>
                <a:lnTo>
                  <a:pt x="2262560" y="161149"/>
                </a:lnTo>
                <a:lnTo>
                  <a:pt x="2262560" y="160386"/>
                </a:lnTo>
                <a:lnTo>
                  <a:pt x="2264413" y="160386"/>
                </a:lnTo>
                <a:lnTo>
                  <a:pt x="2264413" y="159614"/>
                </a:lnTo>
                <a:lnTo>
                  <a:pt x="2266398" y="159614"/>
                </a:lnTo>
                <a:lnTo>
                  <a:pt x="2266398" y="158851"/>
                </a:lnTo>
                <a:lnTo>
                  <a:pt x="2268928" y="158851"/>
                </a:lnTo>
                <a:lnTo>
                  <a:pt x="2268928" y="158083"/>
                </a:lnTo>
                <a:lnTo>
                  <a:pt x="2273084" y="158083"/>
                </a:lnTo>
                <a:lnTo>
                  <a:pt x="2273084" y="157316"/>
                </a:lnTo>
                <a:lnTo>
                  <a:pt x="2277223" y="157316"/>
                </a:lnTo>
                <a:lnTo>
                  <a:pt x="2277223" y="156548"/>
                </a:lnTo>
                <a:lnTo>
                  <a:pt x="2286827" y="156548"/>
                </a:lnTo>
                <a:lnTo>
                  <a:pt x="2286827" y="155781"/>
                </a:lnTo>
                <a:lnTo>
                  <a:pt x="2291635" y="155781"/>
                </a:lnTo>
                <a:lnTo>
                  <a:pt x="2291635" y="155013"/>
                </a:lnTo>
                <a:lnTo>
                  <a:pt x="2295807" y="155013"/>
                </a:lnTo>
                <a:lnTo>
                  <a:pt x="2295807" y="154246"/>
                </a:lnTo>
                <a:lnTo>
                  <a:pt x="2297565" y="154246"/>
                </a:lnTo>
                <a:lnTo>
                  <a:pt x="2297565" y="153478"/>
                </a:lnTo>
                <a:lnTo>
                  <a:pt x="2299682" y="153478"/>
                </a:lnTo>
                <a:lnTo>
                  <a:pt x="2299682" y="152711"/>
                </a:lnTo>
                <a:lnTo>
                  <a:pt x="2302241" y="152711"/>
                </a:lnTo>
                <a:lnTo>
                  <a:pt x="2302241" y="151943"/>
                </a:lnTo>
                <a:lnTo>
                  <a:pt x="2303079" y="151943"/>
                </a:lnTo>
                <a:lnTo>
                  <a:pt x="2303079" y="151176"/>
                </a:lnTo>
                <a:lnTo>
                  <a:pt x="2311060" y="151176"/>
                </a:lnTo>
                <a:lnTo>
                  <a:pt x="2311060" y="150408"/>
                </a:lnTo>
                <a:lnTo>
                  <a:pt x="2316124" y="150408"/>
                </a:lnTo>
                <a:lnTo>
                  <a:pt x="2316124" y="149641"/>
                </a:lnTo>
                <a:lnTo>
                  <a:pt x="2318646" y="149641"/>
                </a:lnTo>
                <a:lnTo>
                  <a:pt x="2318646" y="148873"/>
                </a:lnTo>
                <a:lnTo>
                  <a:pt x="2319071" y="148873"/>
                </a:lnTo>
                <a:lnTo>
                  <a:pt x="2319071" y="148106"/>
                </a:lnTo>
                <a:lnTo>
                  <a:pt x="2331316" y="148106"/>
                </a:lnTo>
                <a:lnTo>
                  <a:pt x="2331316" y="147338"/>
                </a:lnTo>
                <a:lnTo>
                  <a:pt x="2332554" y="147338"/>
                </a:lnTo>
                <a:lnTo>
                  <a:pt x="2332554" y="146571"/>
                </a:lnTo>
                <a:lnTo>
                  <a:pt x="2334906" y="146571"/>
                </a:lnTo>
                <a:lnTo>
                  <a:pt x="2334906" y="145803"/>
                </a:lnTo>
                <a:lnTo>
                  <a:pt x="2340626" y="145803"/>
                </a:lnTo>
                <a:lnTo>
                  <a:pt x="2340626" y="145036"/>
                </a:lnTo>
                <a:lnTo>
                  <a:pt x="2341340" y="145036"/>
                </a:lnTo>
                <a:lnTo>
                  <a:pt x="2341340" y="144268"/>
                </a:lnTo>
                <a:lnTo>
                  <a:pt x="2342677" y="144268"/>
                </a:lnTo>
                <a:lnTo>
                  <a:pt x="2342677" y="143501"/>
                </a:lnTo>
                <a:lnTo>
                  <a:pt x="2360774" y="143501"/>
                </a:lnTo>
                <a:lnTo>
                  <a:pt x="2360774" y="142733"/>
                </a:lnTo>
                <a:lnTo>
                  <a:pt x="2367481" y="142733"/>
                </a:lnTo>
                <a:lnTo>
                  <a:pt x="2367481" y="141966"/>
                </a:lnTo>
                <a:lnTo>
                  <a:pt x="2376948" y="141966"/>
                </a:lnTo>
                <a:lnTo>
                  <a:pt x="2376948" y="141199"/>
                </a:lnTo>
                <a:lnTo>
                  <a:pt x="2378174" y="141199"/>
                </a:lnTo>
                <a:lnTo>
                  <a:pt x="2378174" y="140431"/>
                </a:lnTo>
                <a:lnTo>
                  <a:pt x="2384686" y="140431"/>
                </a:lnTo>
                <a:lnTo>
                  <a:pt x="2384686" y="139664"/>
                </a:lnTo>
                <a:lnTo>
                  <a:pt x="2385214" y="139664"/>
                </a:lnTo>
                <a:lnTo>
                  <a:pt x="2385214" y="138896"/>
                </a:lnTo>
                <a:lnTo>
                  <a:pt x="2387253" y="138896"/>
                </a:lnTo>
                <a:lnTo>
                  <a:pt x="2387253" y="138129"/>
                </a:lnTo>
                <a:lnTo>
                  <a:pt x="2392697" y="138129"/>
                </a:lnTo>
                <a:lnTo>
                  <a:pt x="2392697" y="137361"/>
                </a:lnTo>
                <a:lnTo>
                  <a:pt x="2401318" y="137361"/>
                </a:lnTo>
                <a:lnTo>
                  <a:pt x="2401318" y="136594"/>
                </a:lnTo>
                <a:lnTo>
                  <a:pt x="2409168" y="136594"/>
                </a:lnTo>
                <a:lnTo>
                  <a:pt x="2409168" y="135826"/>
                </a:lnTo>
                <a:lnTo>
                  <a:pt x="2409386" y="135826"/>
                </a:lnTo>
                <a:lnTo>
                  <a:pt x="2409386" y="135059"/>
                </a:lnTo>
                <a:lnTo>
                  <a:pt x="2410996" y="135059"/>
                </a:lnTo>
                <a:lnTo>
                  <a:pt x="2410996" y="134291"/>
                </a:lnTo>
                <a:lnTo>
                  <a:pt x="2413101" y="134291"/>
                </a:lnTo>
                <a:lnTo>
                  <a:pt x="2413101" y="133524"/>
                </a:lnTo>
                <a:lnTo>
                  <a:pt x="2421573" y="133524"/>
                </a:lnTo>
                <a:lnTo>
                  <a:pt x="2421573" y="132756"/>
                </a:lnTo>
                <a:lnTo>
                  <a:pt x="2425573" y="132756"/>
                </a:lnTo>
                <a:lnTo>
                  <a:pt x="2425573" y="131989"/>
                </a:lnTo>
                <a:lnTo>
                  <a:pt x="2430665" y="131989"/>
                </a:lnTo>
                <a:lnTo>
                  <a:pt x="2430665" y="131221"/>
                </a:lnTo>
                <a:lnTo>
                  <a:pt x="2432448" y="131221"/>
                </a:lnTo>
                <a:lnTo>
                  <a:pt x="2432448" y="130454"/>
                </a:lnTo>
                <a:lnTo>
                  <a:pt x="2439935" y="130454"/>
                </a:lnTo>
                <a:lnTo>
                  <a:pt x="2439935" y="129686"/>
                </a:lnTo>
                <a:lnTo>
                  <a:pt x="2451148" y="129686"/>
                </a:lnTo>
                <a:lnTo>
                  <a:pt x="2451148" y="128919"/>
                </a:lnTo>
                <a:lnTo>
                  <a:pt x="2452373" y="128919"/>
                </a:lnTo>
                <a:lnTo>
                  <a:pt x="2452373" y="128151"/>
                </a:lnTo>
                <a:lnTo>
                  <a:pt x="2457165" y="128151"/>
                </a:lnTo>
                <a:lnTo>
                  <a:pt x="2457165" y="127388"/>
                </a:lnTo>
                <a:lnTo>
                  <a:pt x="2462736" y="127388"/>
                </a:lnTo>
                <a:lnTo>
                  <a:pt x="2462736" y="126621"/>
                </a:lnTo>
                <a:lnTo>
                  <a:pt x="2465885" y="126621"/>
                </a:lnTo>
                <a:lnTo>
                  <a:pt x="2465885" y="125849"/>
                </a:lnTo>
                <a:lnTo>
                  <a:pt x="2468931" y="125849"/>
                </a:lnTo>
                <a:lnTo>
                  <a:pt x="2468931" y="125086"/>
                </a:lnTo>
                <a:lnTo>
                  <a:pt x="2470235" y="125086"/>
                </a:lnTo>
                <a:lnTo>
                  <a:pt x="2470235" y="124318"/>
                </a:lnTo>
                <a:lnTo>
                  <a:pt x="2470404" y="124318"/>
                </a:lnTo>
                <a:lnTo>
                  <a:pt x="2470404" y="123551"/>
                </a:lnTo>
                <a:lnTo>
                  <a:pt x="2471564" y="123551"/>
                </a:lnTo>
                <a:lnTo>
                  <a:pt x="2471564" y="122783"/>
                </a:lnTo>
                <a:lnTo>
                  <a:pt x="2472158" y="122783"/>
                </a:lnTo>
                <a:lnTo>
                  <a:pt x="2472158" y="122016"/>
                </a:lnTo>
                <a:lnTo>
                  <a:pt x="2472546" y="122016"/>
                </a:lnTo>
                <a:lnTo>
                  <a:pt x="2472546" y="121248"/>
                </a:lnTo>
                <a:lnTo>
                  <a:pt x="2472658" y="121248"/>
                </a:lnTo>
                <a:lnTo>
                  <a:pt x="2472658" y="120481"/>
                </a:lnTo>
                <a:lnTo>
                  <a:pt x="2477276" y="120481"/>
                </a:lnTo>
                <a:lnTo>
                  <a:pt x="2477276" y="119713"/>
                </a:lnTo>
                <a:lnTo>
                  <a:pt x="2483351" y="119713"/>
                </a:lnTo>
                <a:lnTo>
                  <a:pt x="2483351" y="118946"/>
                </a:lnTo>
                <a:lnTo>
                  <a:pt x="2484692" y="118946"/>
                </a:lnTo>
                <a:lnTo>
                  <a:pt x="2484692" y="118178"/>
                </a:lnTo>
                <a:lnTo>
                  <a:pt x="2486401" y="118178"/>
                </a:lnTo>
                <a:lnTo>
                  <a:pt x="2486401" y="117411"/>
                </a:lnTo>
                <a:lnTo>
                  <a:pt x="2486887" y="117411"/>
                </a:lnTo>
                <a:lnTo>
                  <a:pt x="2486887" y="116643"/>
                </a:lnTo>
                <a:lnTo>
                  <a:pt x="2490156" y="116643"/>
                </a:lnTo>
                <a:lnTo>
                  <a:pt x="2490156" y="115876"/>
                </a:lnTo>
                <a:lnTo>
                  <a:pt x="2496503" y="115876"/>
                </a:lnTo>
                <a:lnTo>
                  <a:pt x="2496503" y="115108"/>
                </a:lnTo>
                <a:lnTo>
                  <a:pt x="2503363" y="115108"/>
                </a:lnTo>
                <a:lnTo>
                  <a:pt x="2503363" y="114341"/>
                </a:lnTo>
                <a:lnTo>
                  <a:pt x="2507411" y="114341"/>
                </a:lnTo>
                <a:lnTo>
                  <a:pt x="2507411" y="113573"/>
                </a:lnTo>
                <a:lnTo>
                  <a:pt x="2517027" y="113573"/>
                </a:lnTo>
                <a:lnTo>
                  <a:pt x="2517027" y="112806"/>
                </a:lnTo>
                <a:lnTo>
                  <a:pt x="2517580" y="112806"/>
                </a:lnTo>
                <a:lnTo>
                  <a:pt x="2517580" y="112038"/>
                </a:lnTo>
                <a:lnTo>
                  <a:pt x="2522021" y="112038"/>
                </a:lnTo>
                <a:lnTo>
                  <a:pt x="2522021" y="111271"/>
                </a:lnTo>
                <a:lnTo>
                  <a:pt x="2543143" y="111271"/>
                </a:lnTo>
                <a:lnTo>
                  <a:pt x="2543143" y="110503"/>
                </a:lnTo>
                <a:lnTo>
                  <a:pt x="2545797" y="110503"/>
                </a:lnTo>
                <a:lnTo>
                  <a:pt x="2545797" y="109736"/>
                </a:lnTo>
                <a:lnTo>
                  <a:pt x="2551087" y="109736"/>
                </a:lnTo>
                <a:lnTo>
                  <a:pt x="2551087" y="108969"/>
                </a:lnTo>
                <a:lnTo>
                  <a:pt x="2555045" y="108969"/>
                </a:lnTo>
                <a:lnTo>
                  <a:pt x="2555045" y="108201"/>
                </a:lnTo>
                <a:lnTo>
                  <a:pt x="2559812" y="108201"/>
                </a:lnTo>
                <a:lnTo>
                  <a:pt x="2559812" y="107434"/>
                </a:lnTo>
                <a:lnTo>
                  <a:pt x="2561108" y="107434"/>
                </a:lnTo>
                <a:lnTo>
                  <a:pt x="2561108" y="106666"/>
                </a:lnTo>
                <a:lnTo>
                  <a:pt x="2561360" y="106666"/>
                </a:lnTo>
                <a:lnTo>
                  <a:pt x="2561360" y="105899"/>
                </a:lnTo>
                <a:lnTo>
                  <a:pt x="2563093" y="105899"/>
                </a:lnTo>
                <a:lnTo>
                  <a:pt x="2563093" y="105131"/>
                </a:lnTo>
                <a:lnTo>
                  <a:pt x="2571826" y="105131"/>
                </a:lnTo>
                <a:lnTo>
                  <a:pt x="2571826" y="104364"/>
                </a:lnTo>
                <a:lnTo>
                  <a:pt x="2575977" y="104364"/>
                </a:lnTo>
                <a:lnTo>
                  <a:pt x="2575977" y="103596"/>
                </a:lnTo>
                <a:lnTo>
                  <a:pt x="2581153" y="103596"/>
                </a:lnTo>
                <a:lnTo>
                  <a:pt x="2581153" y="102829"/>
                </a:lnTo>
                <a:lnTo>
                  <a:pt x="2581507" y="102829"/>
                </a:lnTo>
                <a:lnTo>
                  <a:pt x="2581507" y="102061"/>
                </a:lnTo>
                <a:lnTo>
                  <a:pt x="2589101" y="102061"/>
                </a:lnTo>
                <a:lnTo>
                  <a:pt x="2589101" y="101294"/>
                </a:lnTo>
                <a:lnTo>
                  <a:pt x="2594553" y="101294"/>
                </a:lnTo>
                <a:lnTo>
                  <a:pt x="2594553" y="100526"/>
                </a:lnTo>
                <a:lnTo>
                  <a:pt x="2594669" y="100526"/>
                </a:lnTo>
                <a:lnTo>
                  <a:pt x="2594669" y="99759"/>
                </a:lnTo>
                <a:lnTo>
                  <a:pt x="2596794" y="99759"/>
                </a:lnTo>
                <a:lnTo>
                  <a:pt x="2596794" y="98991"/>
                </a:lnTo>
                <a:lnTo>
                  <a:pt x="2606468" y="98991"/>
                </a:lnTo>
                <a:lnTo>
                  <a:pt x="2606468" y="98224"/>
                </a:lnTo>
                <a:lnTo>
                  <a:pt x="2609868" y="98224"/>
                </a:lnTo>
                <a:lnTo>
                  <a:pt x="2609868" y="97456"/>
                </a:lnTo>
                <a:lnTo>
                  <a:pt x="2612922" y="97456"/>
                </a:lnTo>
                <a:lnTo>
                  <a:pt x="2612922" y="96689"/>
                </a:lnTo>
                <a:lnTo>
                  <a:pt x="2616014" y="96689"/>
                </a:lnTo>
                <a:lnTo>
                  <a:pt x="2616014" y="95921"/>
                </a:lnTo>
                <a:lnTo>
                  <a:pt x="2620351" y="95921"/>
                </a:lnTo>
                <a:lnTo>
                  <a:pt x="2620351" y="95154"/>
                </a:lnTo>
                <a:lnTo>
                  <a:pt x="2620475" y="95154"/>
                </a:lnTo>
                <a:lnTo>
                  <a:pt x="2620475" y="94386"/>
                </a:lnTo>
                <a:lnTo>
                  <a:pt x="2635101" y="94386"/>
                </a:lnTo>
                <a:lnTo>
                  <a:pt x="2635101" y="93623"/>
                </a:lnTo>
                <a:lnTo>
                  <a:pt x="2637416" y="93623"/>
                </a:lnTo>
                <a:lnTo>
                  <a:pt x="2637416" y="92856"/>
                </a:lnTo>
                <a:lnTo>
                  <a:pt x="2648609" y="92856"/>
                </a:lnTo>
                <a:lnTo>
                  <a:pt x="2648609" y="92084"/>
                </a:lnTo>
                <a:lnTo>
                  <a:pt x="2656128" y="92084"/>
                </a:lnTo>
                <a:lnTo>
                  <a:pt x="2656128" y="91321"/>
                </a:lnTo>
                <a:lnTo>
                  <a:pt x="2669991" y="91321"/>
                </a:lnTo>
                <a:lnTo>
                  <a:pt x="2669991" y="90551"/>
                </a:lnTo>
                <a:lnTo>
                  <a:pt x="2677952" y="90551"/>
                </a:lnTo>
                <a:lnTo>
                  <a:pt x="2677952" y="89784"/>
                </a:lnTo>
                <a:lnTo>
                  <a:pt x="2679768" y="89784"/>
                </a:lnTo>
                <a:lnTo>
                  <a:pt x="2679768" y="89017"/>
                </a:lnTo>
                <a:lnTo>
                  <a:pt x="2731161" y="89017"/>
                </a:lnTo>
                <a:lnTo>
                  <a:pt x="2731161" y="88249"/>
                </a:lnTo>
                <a:lnTo>
                  <a:pt x="2735371" y="88249"/>
                </a:lnTo>
                <a:lnTo>
                  <a:pt x="2735371" y="87482"/>
                </a:lnTo>
                <a:lnTo>
                  <a:pt x="2735973" y="87482"/>
                </a:lnTo>
                <a:lnTo>
                  <a:pt x="2735973" y="86714"/>
                </a:lnTo>
                <a:lnTo>
                  <a:pt x="2751520" y="86714"/>
                </a:lnTo>
                <a:lnTo>
                  <a:pt x="2751520" y="85947"/>
                </a:lnTo>
                <a:lnTo>
                  <a:pt x="2752065" y="85947"/>
                </a:lnTo>
                <a:lnTo>
                  <a:pt x="2752065" y="85180"/>
                </a:lnTo>
                <a:lnTo>
                  <a:pt x="2752977" y="85180"/>
                </a:lnTo>
                <a:lnTo>
                  <a:pt x="2752977" y="84412"/>
                </a:lnTo>
                <a:lnTo>
                  <a:pt x="2772786" y="84412"/>
                </a:lnTo>
                <a:lnTo>
                  <a:pt x="2772786" y="83645"/>
                </a:lnTo>
                <a:lnTo>
                  <a:pt x="2775717" y="83645"/>
                </a:lnTo>
                <a:lnTo>
                  <a:pt x="2775717" y="82877"/>
                </a:lnTo>
                <a:lnTo>
                  <a:pt x="2797936" y="82877"/>
                </a:lnTo>
                <a:lnTo>
                  <a:pt x="2797936" y="82110"/>
                </a:lnTo>
                <a:lnTo>
                  <a:pt x="2801576" y="82110"/>
                </a:lnTo>
                <a:lnTo>
                  <a:pt x="2801576" y="81343"/>
                </a:lnTo>
                <a:lnTo>
                  <a:pt x="2803153" y="81343"/>
                </a:lnTo>
                <a:lnTo>
                  <a:pt x="2803153" y="80575"/>
                </a:lnTo>
                <a:lnTo>
                  <a:pt x="2810082" y="80575"/>
                </a:lnTo>
                <a:lnTo>
                  <a:pt x="2810082" y="79808"/>
                </a:lnTo>
                <a:lnTo>
                  <a:pt x="2814242" y="79808"/>
                </a:lnTo>
                <a:lnTo>
                  <a:pt x="2814242" y="79041"/>
                </a:lnTo>
                <a:lnTo>
                  <a:pt x="2830276" y="79041"/>
                </a:lnTo>
                <a:lnTo>
                  <a:pt x="2830276" y="78273"/>
                </a:lnTo>
                <a:lnTo>
                  <a:pt x="2838917" y="78273"/>
                </a:lnTo>
                <a:lnTo>
                  <a:pt x="2838917" y="77506"/>
                </a:lnTo>
                <a:lnTo>
                  <a:pt x="2843519" y="77506"/>
                </a:lnTo>
                <a:lnTo>
                  <a:pt x="2843519" y="76738"/>
                </a:lnTo>
                <a:lnTo>
                  <a:pt x="2850523" y="76738"/>
                </a:lnTo>
                <a:lnTo>
                  <a:pt x="2850523" y="75971"/>
                </a:lnTo>
                <a:lnTo>
                  <a:pt x="2861699" y="75971"/>
                </a:lnTo>
                <a:lnTo>
                  <a:pt x="2861699" y="75204"/>
                </a:lnTo>
                <a:lnTo>
                  <a:pt x="2862396" y="75204"/>
                </a:lnTo>
                <a:lnTo>
                  <a:pt x="2862396" y="74436"/>
                </a:lnTo>
                <a:lnTo>
                  <a:pt x="2868145" y="74436"/>
                </a:lnTo>
                <a:lnTo>
                  <a:pt x="2868145" y="73669"/>
                </a:lnTo>
                <a:lnTo>
                  <a:pt x="2869540" y="73669"/>
                </a:lnTo>
                <a:lnTo>
                  <a:pt x="2869540" y="72901"/>
                </a:lnTo>
                <a:lnTo>
                  <a:pt x="2871054" y="72901"/>
                </a:lnTo>
                <a:lnTo>
                  <a:pt x="2871054" y="72134"/>
                </a:lnTo>
                <a:lnTo>
                  <a:pt x="2880641" y="72134"/>
                </a:lnTo>
                <a:lnTo>
                  <a:pt x="2880641" y="71367"/>
                </a:lnTo>
                <a:lnTo>
                  <a:pt x="2881892" y="71367"/>
                </a:lnTo>
                <a:lnTo>
                  <a:pt x="2881892" y="70599"/>
                </a:lnTo>
                <a:lnTo>
                  <a:pt x="2888227" y="70599"/>
                </a:lnTo>
                <a:lnTo>
                  <a:pt x="2888227" y="69832"/>
                </a:lnTo>
                <a:lnTo>
                  <a:pt x="2898041" y="69832"/>
                </a:lnTo>
                <a:lnTo>
                  <a:pt x="2898041" y="69065"/>
                </a:lnTo>
                <a:lnTo>
                  <a:pt x="2912156" y="69065"/>
                </a:lnTo>
                <a:lnTo>
                  <a:pt x="2912156" y="68297"/>
                </a:lnTo>
                <a:lnTo>
                  <a:pt x="2912469" y="68297"/>
                </a:lnTo>
                <a:lnTo>
                  <a:pt x="2912469" y="67530"/>
                </a:lnTo>
                <a:lnTo>
                  <a:pt x="2914190" y="67530"/>
                </a:lnTo>
                <a:lnTo>
                  <a:pt x="2914190" y="66762"/>
                </a:lnTo>
                <a:lnTo>
                  <a:pt x="2915672" y="66762"/>
                </a:lnTo>
                <a:lnTo>
                  <a:pt x="2915672" y="65995"/>
                </a:lnTo>
                <a:lnTo>
                  <a:pt x="2917818" y="65995"/>
                </a:lnTo>
                <a:lnTo>
                  <a:pt x="2917818" y="65228"/>
                </a:lnTo>
                <a:lnTo>
                  <a:pt x="2921028" y="65228"/>
                </a:lnTo>
                <a:lnTo>
                  <a:pt x="2921028" y="64460"/>
                </a:lnTo>
                <a:lnTo>
                  <a:pt x="2925246" y="64460"/>
                </a:lnTo>
                <a:lnTo>
                  <a:pt x="2925246" y="63693"/>
                </a:lnTo>
                <a:lnTo>
                  <a:pt x="2944701" y="63693"/>
                </a:lnTo>
                <a:lnTo>
                  <a:pt x="2944701" y="62925"/>
                </a:lnTo>
                <a:lnTo>
                  <a:pt x="2956215" y="62925"/>
                </a:lnTo>
                <a:lnTo>
                  <a:pt x="2956215" y="62158"/>
                </a:lnTo>
                <a:lnTo>
                  <a:pt x="2962022" y="62158"/>
                </a:lnTo>
                <a:lnTo>
                  <a:pt x="2962022" y="61391"/>
                </a:lnTo>
                <a:lnTo>
                  <a:pt x="2963665" y="61391"/>
                </a:lnTo>
                <a:lnTo>
                  <a:pt x="2963665" y="60623"/>
                </a:lnTo>
                <a:lnTo>
                  <a:pt x="2969599" y="60623"/>
                </a:lnTo>
                <a:lnTo>
                  <a:pt x="2969599" y="59856"/>
                </a:lnTo>
                <a:lnTo>
                  <a:pt x="2981031" y="59856"/>
                </a:lnTo>
                <a:lnTo>
                  <a:pt x="2981031" y="59089"/>
                </a:lnTo>
                <a:lnTo>
                  <a:pt x="2987890" y="59089"/>
                </a:lnTo>
                <a:lnTo>
                  <a:pt x="2987890" y="58321"/>
                </a:lnTo>
                <a:lnTo>
                  <a:pt x="2994304" y="58321"/>
                </a:lnTo>
                <a:lnTo>
                  <a:pt x="2994304" y="57554"/>
                </a:lnTo>
                <a:lnTo>
                  <a:pt x="3001006" y="57554"/>
                </a:lnTo>
                <a:lnTo>
                  <a:pt x="3001006" y="56786"/>
                </a:lnTo>
                <a:lnTo>
                  <a:pt x="3004522" y="56786"/>
                </a:lnTo>
                <a:lnTo>
                  <a:pt x="3004522" y="56019"/>
                </a:lnTo>
                <a:lnTo>
                  <a:pt x="3005397" y="56019"/>
                </a:lnTo>
                <a:lnTo>
                  <a:pt x="3005397" y="55252"/>
                </a:lnTo>
                <a:lnTo>
                  <a:pt x="3013664" y="55252"/>
                </a:lnTo>
                <a:lnTo>
                  <a:pt x="3013664" y="54484"/>
                </a:lnTo>
                <a:lnTo>
                  <a:pt x="3022429" y="54484"/>
                </a:lnTo>
                <a:lnTo>
                  <a:pt x="3022429" y="53717"/>
                </a:lnTo>
                <a:lnTo>
                  <a:pt x="3027076" y="53717"/>
                </a:lnTo>
                <a:lnTo>
                  <a:pt x="3027076" y="52949"/>
                </a:lnTo>
                <a:lnTo>
                  <a:pt x="3030035" y="52949"/>
                </a:lnTo>
                <a:lnTo>
                  <a:pt x="3030035" y="52182"/>
                </a:lnTo>
                <a:lnTo>
                  <a:pt x="3032000" y="52182"/>
                </a:lnTo>
                <a:lnTo>
                  <a:pt x="3032000" y="51415"/>
                </a:lnTo>
                <a:lnTo>
                  <a:pt x="3063270" y="51415"/>
                </a:lnTo>
                <a:lnTo>
                  <a:pt x="3063270" y="50647"/>
                </a:lnTo>
                <a:lnTo>
                  <a:pt x="3065090" y="50647"/>
                </a:lnTo>
                <a:lnTo>
                  <a:pt x="3065090" y="49880"/>
                </a:lnTo>
                <a:lnTo>
                  <a:pt x="3082551" y="49880"/>
                </a:lnTo>
                <a:lnTo>
                  <a:pt x="3082551" y="49113"/>
                </a:lnTo>
                <a:lnTo>
                  <a:pt x="3090979" y="49113"/>
                </a:lnTo>
                <a:lnTo>
                  <a:pt x="3090979" y="48345"/>
                </a:lnTo>
                <a:lnTo>
                  <a:pt x="3097491" y="48345"/>
                </a:lnTo>
                <a:lnTo>
                  <a:pt x="3097491" y="47578"/>
                </a:lnTo>
                <a:lnTo>
                  <a:pt x="3101523" y="47578"/>
                </a:lnTo>
                <a:lnTo>
                  <a:pt x="3101523" y="46811"/>
                </a:lnTo>
                <a:lnTo>
                  <a:pt x="3106501" y="46811"/>
                </a:lnTo>
                <a:lnTo>
                  <a:pt x="3106501" y="46043"/>
                </a:lnTo>
                <a:lnTo>
                  <a:pt x="3123607" y="46043"/>
                </a:lnTo>
                <a:lnTo>
                  <a:pt x="3123607" y="45276"/>
                </a:lnTo>
                <a:lnTo>
                  <a:pt x="3134688" y="45276"/>
                </a:lnTo>
                <a:lnTo>
                  <a:pt x="3134688" y="44508"/>
                </a:lnTo>
                <a:lnTo>
                  <a:pt x="3135468" y="44508"/>
                </a:lnTo>
                <a:lnTo>
                  <a:pt x="3135468" y="43741"/>
                </a:lnTo>
                <a:lnTo>
                  <a:pt x="3164394" y="43741"/>
                </a:lnTo>
                <a:lnTo>
                  <a:pt x="3164394" y="42974"/>
                </a:lnTo>
                <a:lnTo>
                  <a:pt x="3174179" y="42974"/>
                </a:lnTo>
                <a:lnTo>
                  <a:pt x="3174179" y="42206"/>
                </a:lnTo>
                <a:lnTo>
                  <a:pt x="3207938" y="42206"/>
                </a:lnTo>
                <a:lnTo>
                  <a:pt x="3207938" y="41439"/>
                </a:lnTo>
                <a:lnTo>
                  <a:pt x="3216745" y="41439"/>
                </a:lnTo>
                <a:lnTo>
                  <a:pt x="3216745" y="40671"/>
                </a:lnTo>
                <a:lnTo>
                  <a:pt x="3216948" y="40671"/>
                </a:lnTo>
                <a:lnTo>
                  <a:pt x="3216948" y="39904"/>
                </a:lnTo>
                <a:lnTo>
                  <a:pt x="3225239" y="39904"/>
                </a:lnTo>
                <a:lnTo>
                  <a:pt x="3225239" y="39137"/>
                </a:lnTo>
                <a:lnTo>
                  <a:pt x="3248569" y="39137"/>
                </a:lnTo>
                <a:lnTo>
                  <a:pt x="3248569" y="38369"/>
                </a:lnTo>
                <a:lnTo>
                  <a:pt x="3251507" y="38369"/>
                </a:lnTo>
                <a:lnTo>
                  <a:pt x="3251507" y="37602"/>
                </a:lnTo>
                <a:lnTo>
                  <a:pt x="3272464" y="37602"/>
                </a:lnTo>
                <a:lnTo>
                  <a:pt x="3272464" y="36835"/>
                </a:lnTo>
                <a:lnTo>
                  <a:pt x="3287825" y="36835"/>
                </a:lnTo>
                <a:lnTo>
                  <a:pt x="3287825" y="36067"/>
                </a:lnTo>
                <a:lnTo>
                  <a:pt x="3289703" y="36067"/>
                </a:lnTo>
                <a:lnTo>
                  <a:pt x="3289703" y="35300"/>
                </a:lnTo>
                <a:lnTo>
                  <a:pt x="3299100" y="35300"/>
                </a:lnTo>
                <a:lnTo>
                  <a:pt x="3299100" y="34532"/>
                </a:lnTo>
                <a:lnTo>
                  <a:pt x="3301576" y="34532"/>
                </a:lnTo>
                <a:lnTo>
                  <a:pt x="3301576" y="33765"/>
                </a:lnTo>
                <a:lnTo>
                  <a:pt x="3328472" y="33765"/>
                </a:lnTo>
                <a:lnTo>
                  <a:pt x="3328472" y="32998"/>
                </a:lnTo>
                <a:lnTo>
                  <a:pt x="3331951" y="32998"/>
                </a:lnTo>
                <a:lnTo>
                  <a:pt x="3331951" y="32230"/>
                </a:lnTo>
                <a:lnTo>
                  <a:pt x="3340948" y="32230"/>
                </a:lnTo>
                <a:lnTo>
                  <a:pt x="3340948" y="31463"/>
                </a:lnTo>
                <a:lnTo>
                  <a:pt x="3357340" y="31463"/>
                </a:lnTo>
                <a:lnTo>
                  <a:pt x="3357340" y="30695"/>
                </a:lnTo>
                <a:lnTo>
                  <a:pt x="3364332" y="30695"/>
                </a:lnTo>
                <a:lnTo>
                  <a:pt x="3364332" y="29928"/>
                </a:lnTo>
                <a:lnTo>
                  <a:pt x="3364979" y="29928"/>
                </a:lnTo>
                <a:lnTo>
                  <a:pt x="3364979" y="29161"/>
                </a:lnTo>
                <a:lnTo>
                  <a:pt x="3369342" y="29161"/>
                </a:lnTo>
                <a:lnTo>
                  <a:pt x="3369342" y="28393"/>
                </a:lnTo>
                <a:lnTo>
                  <a:pt x="3381855" y="28393"/>
                </a:lnTo>
                <a:lnTo>
                  <a:pt x="3381855" y="27626"/>
                </a:lnTo>
                <a:lnTo>
                  <a:pt x="3388070" y="27626"/>
                </a:lnTo>
                <a:lnTo>
                  <a:pt x="3388070" y="26858"/>
                </a:lnTo>
                <a:lnTo>
                  <a:pt x="3397835" y="26858"/>
                </a:lnTo>
                <a:lnTo>
                  <a:pt x="3397835" y="26091"/>
                </a:lnTo>
                <a:lnTo>
                  <a:pt x="3435902" y="26091"/>
                </a:lnTo>
                <a:lnTo>
                  <a:pt x="3435902" y="25324"/>
                </a:lnTo>
                <a:lnTo>
                  <a:pt x="3449517" y="25324"/>
                </a:lnTo>
                <a:lnTo>
                  <a:pt x="3449517" y="24556"/>
                </a:lnTo>
                <a:lnTo>
                  <a:pt x="3452695" y="24556"/>
                </a:lnTo>
                <a:lnTo>
                  <a:pt x="3452695" y="23789"/>
                </a:lnTo>
                <a:lnTo>
                  <a:pt x="3461898" y="23789"/>
                </a:lnTo>
                <a:lnTo>
                  <a:pt x="3461898" y="23022"/>
                </a:lnTo>
                <a:lnTo>
                  <a:pt x="3481213" y="23022"/>
                </a:lnTo>
                <a:lnTo>
                  <a:pt x="3481213" y="22254"/>
                </a:lnTo>
                <a:lnTo>
                  <a:pt x="3501559" y="22254"/>
                </a:lnTo>
                <a:lnTo>
                  <a:pt x="3501559" y="21487"/>
                </a:lnTo>
                <a:lnTo>
                  <a:pt x="3524340" y="21487"/>
                </a:lnTo>
                <a:lnTo>
                  <a:pt x="3524340" y="20719"/>
                </a:lnTo>
                <a:lnTo>
                  <a:pt x="3547534" y="20719"/>
                </a:lnTo>
                <a:lnTo>
                  <a:pt x="3547534" y="19952"/>
                </a:lnTo>
                <a:lnTo>
                  <a:pt x="3570356" y="19952"/>
                </a:lnTo>
                <a:lnTo>
                  <a:pt x="3570356" y="19185"/>
                </a:lnTo>
                <a:lnTo>
                  <a:pt x="3583232" y="19185"/>
                </a:lnTo>
                <a:lnTo>
                  <a:pt x="3583232" y="18417"/>
                </a:lnTo>
                <a:lnTo>
                  <a:pt x="3591651" y="18417"/>
                </a:lnTo>
                <a:lnTo>
                  <a:pt x="3591651" y="17650"/>
                </a:lnTo>
                <a:lnTo>
                  <a:pt x="3594994" y="17650"/>
                </a:lnTo>
                <a:lnTo>
                  <a:pt x="3594994" y="16882"/>
                </a:lnTo>
                <a:lnTo>
                  <a:pt x="3607747" y="16882"/>
                </a:lnTo>
                <a:lnTo>
                  <a:pt x="3607747" y="16115"/>
                </a:lnTo>
                <a:lnTo>
                  <a:pt x="3608036" y="16115"/>
                </a:lnTo>
                <a:lnTo>
                  <a:pt x="3608036" y="15348"/>
                </a:lnTo>
                <a:lnTo>
                  <a:pt x="3609150" y="15348"/>
                </a:lnTo>
                <a:lnTo>
                  <a:pt x="3609150" y="14580"/>
                </a:lnTo>
                <a:lnTo>
                  <a:pt x="3609728" y="14580"/>
                </a:lnTo>
                <a:lnTo>
                  <a:pt x="3609728" y="13813"/>
                </a:lnTo>
                <a:lnTo>
                  <a:pt x="3644973" y="13813"/>
                </a:lnTo>
                <a:lnTo>
                  <a:pt x="3644973" y="13046"/>
                </a:lnTo>
                <a:lnTo>
                  <a:pt x="3665195" y="13046"/>
                </a:lnTo>
                <a:lnTo>
                  <a:pt x="3665195" y="12278"/>
                </a:lnTo>
                <a:lnTo>
                  <a:pt x="3669115" y="12278"/>
                </a:lnTo>
                <a:lnTo>
                  <a:pt x="3669115" y="11511"/>
                </a:lnTo>
                <a:lnTo>
                  <a:pt x="3700109" y="11511"/>
                </a:lnTo>
                <a:lnTo>
                  <a:pt x="3700109" y="10743"/>
                </a:lnTo>
                <a:lnTo>
                  <a:pt x="3717484" y="10743"/>
                </a:lnTo>
                <a:lnTo>
                  <a:pt x="3717484" y="9976"/>
                </a:lnTo>
                <a:lnTo>
                  <a:pt x="3728421" y="9976"/>
                </a:lnTo>
                <a:lnTo>
                  <a:pt x="3728421" y="9209"/>
                </a:lnTo>
                <a:lnTo>
                  <a:pt x="3729535" y="9209"/>
                </a:lnTo>
                <a:lnTo>
                  <a:pt x="3729535" y="8441"/>
                </a:lnTo>
                <a:lnTo>
                  <a:pt x="3739770" y="8441"/>
                </a:lnTo>
                <a:lnTo>
                  <a:pt x="3739770" y="7674"/>
                </a:lnTo>
                <a:lnTo>
                  <a:pt x="3792926" y="7674"/>
                </a:lnTo>
                <a:lnTo>
                  <a:pt x="3792926" y="6907"/>
                </a:lnTo>
                <a:lnTo>
                  <a:pt x="3811621" y="6907"/>
                </a:lnTo>
                <a:lnTo>
                  <a:pt x="3811621" y="6139"/>
                </a:lnTo>
                <a:lnTo>
                  <a:pt x="3831348" y="6139"/>
                </a:lnTo>
                <a:lnTo>
                  <a:pt x="3831348" y="5372"/>
                </a:lnTo>
                <a:lnTo>
                  <a:pt x="3849961" y="5372"/>
                </a:lnTo>
                <a:lnTo>
                  <a:pt x="3849961" y="4604"/>
                </a:lnTo>
                <a:lnTo>
                  <a:pt x="3879428" y="4604"/>
                </a:lnTo>
                <a:lnTo>
                  <a:pt x="3879428" y="3837"/>
                </a:lnTo>
                <a:lnTo>
                  <a:pt x="3893625" y="3837"/>
                </a:lnTo>
                <a:lnTo>
                  <a:pt x="3893625" y="3070"/>
                </a:lnTo>
                <a:lnTo>
                  <a:pt x="3911288" y="3070"/>
                </a:lnTo>
                <a:lnTo>
                  <a:pt x="3911288" y="2302"/>
                </a:lnTo>
                <a:lnTo>
                  <a:pt x="3918964" y="2302"/>
                </a:lnTo>
                <a:lnTo>
                  <a:pt x="3918964" y="1535"/>
                </a:lnTo>
                <a:lnTo>
                  <a:pt x="3934730" y="1535"/>
                </a:lnTo>
                <a:lnTo>
                  <a:pt x="3934730" y="768"/>
                </a:lnTo>
                <a:lnTo>
                  <a:pt x="3969314" y="768"/>
                </a:lnTo>
                <a:lnTo>
                  <a:pt x="3969314" y="0"/>
                </a:lnTo>
                <a:lnTo>
                  <a:pt x="3981571" y="0"/>
                </a:lnTo>
              </a:path>
            </a:pathLst>
          </a:custGeom>
          <a:noFill/>
          <a:ln w="21981" cap="flat">
            <a:solidFill>
              <a:srgbClr val="0000FF"/>
            </a:solidFill>
            <a:prstDash val="solid"/>
            <a:round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57" name="Freeform: Shape 98">
            <a:extLst>
              <a:ext uri="{FF2B5EF4-FFF2-40B4-BE49-F238E27FC236}">
                <a16:creationId xmlns:a16="http://schemas.microsoft.com/office/drawing/2014/main" id="{AE1191D0-B4EB-2748-A1C3-28144FF3AE6C}"/>
              </a:ext>
            </a:extLst>
          </p:cNvPr>
          <p:cNvSpPr/>
          <p:nvPr/>
        </p:nvSpPr>
        <p:spPr>
          <a:xfrm>
            <a:off x="2529752" y="1876957"/>
            <a:ext cx="3973614" cy="3225309"/>
          </a:xfrm>
          <a:custGeom>
            <a:avLst/>
            <a:gdLst>
              <a:gd name="connsiteX0" fmla="*/ 0 w 3973614"/>
              <a:gd name="connsiteY0" fmla="*/ 3225310 h 3225309"/>
              <a:gd name="connsiteX1" fmla="*/ 0 w 3973614"/>
              <a:gd name="connsiteY1" fmla="*/ 3224542 h 3225309"/>
              <a:gd name="connsiteX2" fmla="*/ 13318 w 3973614"/>
              <a:gd name="connsiteY2" fmla="*/ 3224542 h 3225309"/>
              <a:gd name="connsiteX3" fmla="*/ 13318 w 3973614"/>
              <a:gd name="connsiteY3" fmla="*/ 3223775 h 3225309"/>
              <a:gd name="connsiteX4" fmla="*/ 20272 w 3973614"/>
              <a:gd name="connsiteY4" fmla="*/ 3223775 h 3225309"/>
              <a:gd name="connsiteX5" fmla="*/ 20272 w 3973614"/>
              <a:gd name="connsiteY5" fmla="*/ 3223008 h 3225309"/>
              <a:gd name="connsiteX6" fmla="*/ 21068 w 3973614"/>
              <a:gd name="connsiteY6" fmla="*/ 3223008 h 3225309"/>
              <a:gd name="connsiteX7" fmla="*/ 21068 w 3973614"/>
              <a:gd name="connsiteY7" fmla="*/ 3222240 h 3225309"/>
              <a:gd name="connsiteX8" fmla="*/ 21299 w 3973614"/>
              <a:gd name="connsiteY8" fmla="*/ 3222240 h 3225309"/>
              <a:gd name="connsiteX9" fmla="*/ 21299 w 3973614"/>
              <a:gd name="connsiteY9" fmla="*/ 3221473 h 3225309"/>
              <a:gd name="connsiteX10" fmla="*/ 22125 w 3973614"/>
              <a:gd name="connsiteY10" fmla="*/ 3221473 h 3225309"/>
              <a:gd name="connsiteX11" fmla="*/ 22125 w 3973614"/>
              <a:gd name="connsiteY11" fmla="*/ 3220705 h 3225309"/>
              <a:gd name="connsiteX12" fmla="*/ 24349 w 3973614"/>
              <a:gd name="connsiteY12" fmla="*/ 3220705 h 3225309"/>
              <a:gd name="connsiteX13" fmla="*/ 24349 w 3973614"/>
              <a:gd name="connsiteY13" fmla="*/ 3219938 h 3225309"/>
              <a:gd name="connsiteX14" fmla="*/ 24349 w 3973614"/>
              <a:gd name="connsiteY14" fmla="*/ 3219938 h 3225309"/>
              <a:gd name="connsiteX15" fmla="*/ 24349 w 3973614"/>
              <a:gd name="connsiteY15" fmla="*/ 3219170 h 3225309"/>
              <a:gd name="connsiteX16" fmla="*/ 26768 w 3973614"/>
              <a:gd name="connsiteY16" fmla="*/ 3219170 h 3225309"/>
              <a:gd name="connsiteX17" fmla="*/ 26768 w 3973614"/>
              <a:gd name="connsiteY17" fmla="*/ 3218403 h 3225309"/>
              <a:gd name="connsiteX18" fmla="*/ 31976 w 3973614"/>
              <a:gd name="connsiteY18" fmla="*/ 3218403 h 3225309"/>
              <a:gd name="connsiteX19" fmla="*/ 31976 w 3973614"/>
              <a:gd name="connsiteY19" fmla="*/ 3217635 h 3225309"/>
              <a:gd name="connsiteX20" fmla="*/ 32393 w 3973614"/>
              <a:gd name="connsiteY20" fmla="*/ 3217635 h 3225309"/>
              <a:gd name="connsiteX21" fmla="*/ 32393 w 3973614"/>
              <a:gd name="connsiteY21" fmla="*/ 3216868 h 3225309"/>
              <a:gd name="connsiteX22" fmla="*/ 33825 w 3973614"/>
              <a:gd name="connsiteY22" fmla="*/ 3216868 h 3225309"/>
              <a:gd name="connsiteX23" fmla="*/ 33825 w 3973614"/>
              <a:gd name="connsiteY23" fmla="*/ 3216100 h 3225309"/>
              <a:gd name="connsiteX24" fmla="*/ 34403 w 3973614"/>
              <a:gd name="connsiteY24" fmla="*/ 3216100 h 3225309"/>
              <a:gd name="connsiteX25" fmla="*/ 34403 w 3973614"/>
              <a:gd name="connsiteY25" fmla="*/ 3215333 h 3225309"/>
              <a:gd name="connsiteX26" fmla="*/ 35340 w 3973614"/>
              <a:gd name="connsiteY26" fmla="*/ 3215333 h 3225309"/>
              <a:gd name="connsiteX27" fmla="*/ 35340 w 3973614"/>
              <a:gd name="connsiteY27" fmla="*/ 3214565 h 3225309"/>
              <a:gd name="connsiteX28" fmla="*/ 36384 w 3973614"/>
              <a:gd name="connsiteY28" fmla="*/ 3214565 h 3225309"/>
              <a:gd name="connsiteX29" fmla="*/ 36384 w 3973614"/>
              <a:gd name="connsiteY29" fmla="*/ 3213798 h 3225309"/>
              <a:gd name="connsiteX30" fmla="*/ 37044 w 3973614"/>
              <a:gd name="connsiteY30" fmla="*/ 3213798 h 3225309"/>
              <a:gd name="connsiteX31" fmla="*/ 37044 w 3973614"/>
              <a:gd name="connsiteY31" fmla="*/ 3213030 h 3225309"/>
              <a:gd name="connsiteX32" fmla="*/ 37457 w 3973614"/>
              <a:gd name="connsiteY32" fmla="*/ 3213030 h 3225309"/>
              <a:gd name="connsiteX33" fmla="*/ 37457 w 3973614"/>
              <a:gd name="connsiteY33" fmla="*/ 3212263 h 3225309"/>
              <a:gd name="connsiteX34" fmla="*/ 37457 w 3973614"/>
              <a:gd name="connsiteY34" fmla="*/ 3212263 h 3225309"/>
              <a:gd name="connsiteX35" fmla="*/ 37457 w 3973614"/>
              <a:gd name="connsiteY35" fmla="*/ 3211495 h 3225309"/>
              <a:gd name="connsiteX36" fmla="*/ 37609 w 3973614"/>
              <a:gd name="connsiteY36" fmla="*/ 3211495 h 3225309"/>
              <a:gd name="connsiteX37" fmla="*/ 37609 w 3973614"/>
              <a:gd name="connsiteY37" fmla="*/ 3210728 h 3225309"/>
              <a:gd name="connsiteX38" fmla="*/ 39013 w 3973614"/>
              <a:gd name="connsiteY38" fmla="*/ 3210728 h 3225309"/>
              <a:gd name="connsiteX39" fmla="*/ 39013 w 3973614"/>
              <a:gd name="connsiteY39" fmla="*/ 3209960 h 3225309"/>
              <a:gd name="connsiteX40" fmla="*/ 39050 w 3973614"/>
              <a:gd name="connsiteY40" fmla="*/ 3209960 h 3225309"/>
              <a:gd name="connsiteX41" fmla="*/ 39050 w 3973614"/>
              <a:gd name="connsiteY41" fmla="*/ 3209193 h 3225309"/>
              <a:gd name="connsiteX42" fmla="*/ 39103 w 3973614"/>
              <a:gd name="connsiteY42" fmla="*/ 3209193 h 3225309"/>
              <a:gd name="connsiteX43" fmla="*/ 39103 w 3973614"/>
              <a:gd name="connsiteY43" fmla="*/ 3208425 h 3225309"/>
              <a:gd name="connsiteX44" fmla="*/ 42913 w 3973614"/>
              <a:gd name="connsiteY44" fmla="*/ 3208425 h 3225309"/>
              <a:gd name="connsiteX45" fmla="*/ 42913 w 3973614"/>
              <a:gd name="connsiteY45" fmla="*/ 3207658 h 3225309"/>
              <a:gd name="connsiteX46" fmla="*/ 43086 w 3973614"/>
              <a:gd name="connsiteY46" fmla="*/ 3207658 h 3225309"/>
              <a:gd name="connsiteX47" fmla="*/ 43086 w 3973614"/>
              <a:gd name="connsiteY47" fmla="*/ 3206890 h 3225309"/>
              <a:gd name="connsiteX48" fmla="*/ 43701 w 3973614"/>
              <a:gd name="connsiteY48" fmla="*/ 3206890 h 3225309"/>
              <a:gd name="connsiteX49" fmla="*/ 43701 w 3973614"/>
              <a:gd name="connsiteY49" fmla="*/ 3206127 h 3225309"/>
              <a:gd name="connsiteX50" fmla="*/ 44638 w 3973614"/>
              <a:gd name="connsiteY50" fmla="*/ 3206127 h 3225309"/>
              <a:gd name="connsiteX51" fmla="*/ 44638 w 3973614"/>
              <a:gd name="connsiteY51" fmla="*/ 3205360 h 3225309"/>
              <a:gd name="connsiteX52" fmla="*/ 44679 w 3973614"/>
              <a:gd name="connsiteY52" fmla="*/ 3205360 h 3225309"/>
              <a:gd name="connsiteX53" fmla="*/ 44679 w 3973614"/>
              <a:gd name="connsiteY53" fmla="*/ 3204592 h 3225309"/>
              <a:gd name="connsiteX54" fmla="*/ 45550 w 3973614"/>
              <a:gd name="connsiteY54" fmla="*/ 3204592 h 3225309"/>
              <a:gd name="connsiteX55" fmla="*/ 45550 w 3973614"/>
              <a:gd name="connsiteY55" fmla="*/ 3203825 h 3225309"/>
              <a:gd name="connsiteX56" fmla="*/ 47122 w 3973614"/>
              <a:gd name="connsiteY56" fmla="*/ 3203825 h 3225309"/>
              <a:gd name="connsiteX57" fmla="*/ 47122 w 3973614"/>
              <a:gd name="connsiteY57" fmla="*/ 3203057 h 3225309"/>
              <a:gd name="connsiteX58" fmla="*/ 47452 w 3973614"/>
              <a:gd name="connsiteY58" fmla="*/ 3203057 h 3225309"/>
              <a:gd name="connsiteX59" fmla="*/ 47452 w 3973614"/>
              <a:gd name="connsiteY59" fmla="*/ 3202290 h 3225309"/>
              <a:gd name="connsiteX60" fmla="*/ 47811 w 3973614"/>
              <a:gd name="connsiteY60" fmla="*/ 3202290 h 3225309"/>
              <a:gd name="connsiteX61" fmla="*/ 47811 w 3973614"/>
              <a:gd name="connsiteY61" fmla="*/ 3201522 h 3225309"/>
              <a:gd name="connsiteX62" fmla="*/ 48591 w 3973614"/>
              <a:gd name="connsiteY62" fmla="*/ 3201522 h 3225309"/>
              <a:gd name="connsiteX63" fmla="*/ 48591 w 3973614"/>
              <a:gd name="connsiteY63" fmla="*/ 3200755 h 3225309"/>
              <a:gd name="connsiteX64" fmla="*/ 49813 w 3973614"/>
              <a:gd name="connsiteY64" fmla="*/ 3200755 h 3225309"/>
              <a:gd name="connsiteX65" fmla="*/ 49813 w 3973614"/>
              <a:gd name="connsiteY65" fmla="*/ 3199987 h 3225309"/>
              <a:gd name="connsiteX66" fmla="*/ 50123 w 3973614"/>
              <a:gd name="connsiteY66" fmla="*/ 3199987 h 3225309"/>
              <a:gd name="connsiteX67" fmla="*/ 50123 w 3973614"/>
              <a:gd name="connsiteY67" fmla="*/ 3199220 h 3225309"/>
              <a:gd name="connsiteX68" fmla="*/ 50494 w 3973614"/>
              <a:gd name="connsiteY68" fmla="*/ 3199220 h 3225309"/>
              <a:gd name="connsiteX69" fmla="*/ 50494 w 3973614"/>
              <a:gd name="connsiteY69" fmla="*/ 3198452 h 3225309"/>
              <a:gd name="connsiteX70" fmla="*/ 52004 w 3973614"/>
              <a:gd name="connsiteY70" fmla="*/ 3198452 h 3225309"/>
              <a:gd name="connsiteX71" fmla="*/ 52004 w 3973614"/>
              <a:gd name="connsiteY71" fmla="*/ 3197685 h 3225309"/>
              <a:gd name="connsiteX72" fmla="*/ 52818 w 3973614"/>
              <a:gd name="connsiteY72" fmla="*/ 3197685 h 3225309"/>
              <a:gd name="connsiteX73" fmla="*/ 52818 w 3973614"/>
              <a:gd name="connsiteY73" fmla="*/ 3196917 h 3225309"/>
              <a:gd name="connsiteX74" fmla="*/ 52892 w 3973614"/>
              <a:gd name="connsiteY74" fmla="*/ 3196917 h 3225309"/>
              <a:gd name="connsiteX75" fmla="*/ 52892 w 3973614"/>
              <a:gd name="connsiteY75" fmla="*/ 3196150 h 3225309"/>
              <a:gd name="connsiteX76" fmla="*/ 55426 w 3973614"/>
              <a:gd name="connsiteY76" fmla="*/ 3196150 h 3225309"/>
              <a:gd name="connsiteX77" fmla="*/ 55426 w 3973614"/>
              <a:gd name="connsiteY77" fmla="*/ 3195382 h 3225309"/>
              <a:gd name="connsiteX78" fmla="*/ 55983 w 3973614"/>
              <a:gd name="connsiteY78" fmla="*/ 3195382 h 3225309"/>
              <a:gd name="connsiteX79" fmla="*/ 55983 w 3973614"/>
              <a:gd name="connsiteY79" fmla="*/ 3194615 h 3225309"/>
              <a:gd name="connsiteX80" fmla="*/ 56544 w 3973614"/>
              <a:gd name="connsiteY80" fmla="*/ 3194615 h 3225309"/>
              <a:gd name="connsiteX81" fmla="*/ 56544 w 3973614"/>
              <a:gd name="connsiteY81" fmla="*/ 3193847 h 3225309"/>
              <a:gd name="connsiteX82" fmla="*/ 58422 w 3973614"/>
              <a:gd name="connsiteY82" fmla="*/ 3193847 h 3225309"/>
              <a:gd name="connsiteX83" fmla="*/ 58422 w 3973614"/>
              <a:gd name="connsiteY83" fmla="*/ 3193080 h 3225309"/>
              <a:gd name="connsiteX84" fmla="*/ 58628 w 3973614"/>
              <a:gd name="connsiteY84" fmla="*/ 3193080 h 3225309"/>
              <a:gd name="connsiteX85" fmla="*/ 58628 w 3973614"/>
              <a:gd name="connsiteY85" fmla="*/ 3192313 h 3225309"/>
              <a:gd name="connsiteX86" fmla="*/ 61575 w 3973614"/>
              <a:gd name="connsiteY86" fmla="*/ 3192313 h 3225309"/>
              <a:gd name="connsiteX87" fmla="*/ 61575 w 3973614"/>
              <a:gd name="connsiteY87" fmla="*/ 3191545 h 3225309"/>
              <a:gd name="connsiteX88" fmla="*/ 62083 w 3973614"/>
              <a:gd name="connsiteY88" fmla="*/ 3191545 h 3225309"/>
              <a:gd name="connsiteX89" fmla="*/ 62083 w 3973614"/>
              <a:gd name="connsiteY89" fmla="*/ 3190778 h 3225309"/>
              <a:gd name="connsiteX90" fmla="*/ 64625 w 3973614"/>
              <a:gd name="connsiteY90" fmla="*/ 3190778 h 3225309"/>
              <a:gd name="connsiteX91" fmla="*/ 64625 w 3973614"/>
              <a:gd name="connsiteY91" fmla="*/ 3190010 h 3225309"/>
              <a:gd name="connsiteX92" fmla="*/ 66593 w 3973614"/>
              <a:gd name="connsiteY92" fmla="*/ 3190010 h 3225309"/>
              <a:gd name="connsiteX93" fmla="*/ 66593 w 3973614"/>
              <a:gd name="connsiteY93" fmla="*/ 3189243 h 3225309"/>
              <a:gd name="connsiteX94" fmla="*/ 67444 w 3973614"/>
              <a:gd name="connsiteY94" fmla="*/ 3189243 h 3225309"/>
              <a:gd name="connsiteX95" fmla="*/ 67444 w 3973614"/>
              <a:gd name="connsiteY95" fmla="*/ 3188475 h 3225309"/>
              <a:gd name="connsiteX96" fmla="*/ 67687 w 3973614"/>
              <a:gd name="connsiteY96" fmla="*/ 3188475 h 3225309"/>
              <a:gd name="connsiteX97" fmla="*/ 67687 w 3973614"/>
              <a:gd name="connsiteY97" fmla="*/ 3187707 h 3225309"/>
              <a:gd name="connsiteX98" fmla="*/ 67778 w 3973614"/>
              <a:gd name="connsiteY98" fmla="*/ 3187707 h 3225309"/>
              <a:gd name="connsiteX99" fmla="*/ 67778 w 3973614"/>
              <a:gd name="connsiteY99" fmla="*/ 3186173 h 3225309"/>
              <a:gd name="connsiteX100" fmla="*/ 68149 w 3973614"/>
              <a:gd name="connsiteY100" fmla="*/ 3186173 h 3225309"/>
              <a:gd name="connsiteX101" fmla="*/ 68149 w 3973614"/>
              <a:gd name="connsiteY101" fmla="*/ 3185405 h 3225309"/>
              <a:gd name="connsiteX102" fmla="*/ 70696 w 3973614"/>
              <a:gd name="connsiteY102" fmla="*/ 3185405 h 3225309"/>
              <a:gd name="connsiteX103" fmla="*/ 70696 w 3973614"/>
              <a:gd name="connsiteY103" fmla="*/ 3184638 h 3225309"/>
              <a:gd name="connsiteX104" fmla="*/ 76028 w 3973614"/>
              <a:gd name="connsiteY104" fmla="*/ 3184638 h 3225309"/>
              <a:gd name="connsiteX105" fmla="*/ 76028 w 3973614"/>
              <a:gd name="connsiteY105" fmla="*/ 3183870 h 3225309"/>
              <a:gd name="connsiteX106" fmla="*/ 78215 w 3973614"/>
              <a:gd name="connsiteY106" fmla="*/ 3183870 h 3225309"/>
              <a:gd name="connsiteX107" fmla="*/ 78215 w 3973614"/>
              <a:gd name="connsiteY107" fmla="*/ 3183103 h 3225309"/>
              <a:gd name="connsiteX108" fmla="*/ 78521 w 3973614"/>
              <a:gd name="connsiteY108" fmla="*/ 3183103 h 3225309"/>
              <a:gd name="connsiteX109" fmla="*/ 78521 w 3973614"/>
              <a:gd name="connsiteY109" fmla="*/ 3182335 h 3225309"/>
              <a:gd name="connsiteX110" fmla="*/ 80365 w 3973614"/>
              <a:gd name="connsiteY110" fmla="*/ 3182335 h 3225309"/>
              <a:gd name="connsiteX111" fmla="*/ 80365 w 3973614"/>
              <a:gd name="connsiteY111" fmla="*/ 3181568 h 3225309"/>
              <a:gd name="connsiteX112" fmla="*/ 80683 w 3973614"/>
              <a:gd name="connsiteY112" fmla="*/ 3181568 h 3225309"/>
              <a:gd name="connsiteX113" fmla="*/ 80683 w 3973614"/>
              <a:gd name="connsiteY113" fmla="*/ 3180800 h 3225309"/>
              <a:gd name="connsiteX114" fmla="*/ 81868 w 3973614"/>
              <a:gd name="connsiteY114" fmla="*/ 3180800 h 3225309"/>
              <a:gd name="connsiteX115" fmla="*/ 81868 w 3973614"/>
              <a:gd name="connsiteY115" fmla="*/ 3180033 h 3225309"/>
              <a:gd name="connsiteX116" fmla="*/ 82755 w 3973614"/>
              <a:gd name="connsiteY116" fmla="*/ 3180033 h 3225309"/>
              <a:gd name="connsiteX117" fmla="*/ 82755 w 3973614"/>
              <a:gd name="connsiteY117" fmla="*/ 3179265 h 3225309"/>
              <a:gd name="connsiteX118" fmla="*/ 83345 w 3973614"/>
              <a:gd name="connsiteY118" fmla="*/ 3179265 h 3225309"/>
              <a:gd name="connsiteX119" fmla="*/ 83345 w 3973614"/>
              <a:gd name="connsiteY119" fmla="*/ 3178498 h 3225309"/>
              <a:gd name="connsiteX120" fmla="*/ 83902 w 3973614"/>
              <a:gd name="connsiteY120" fmla="*/ 3178498 h 3225309"/>
              <a:gd name="connsiteX121" fmla="*/ 83902 w 3973614"/>
              <a:gd name="connsiteY121" fmla="*/ 3177730 h 3225309"/>
              <a:gd name="connsiteX122" fmla="*/ 85078 w 3973614"/>
              <a:gd name="connsiteY122" fmla="*/ 3177730 h 3225309"/>
              <a:gd name="connsiteX123" fmla="*/ 85078 w 3973614"/>
              <a:gd name="connsiteY123" fmla="*/ 3176963 h 3225309"/>
              <a:gd name="connsiteX124" fmla="*/ 85425 w 3973614"/>
              <a:gd name="connsiteY124" fmla="*/ 3176963 h 3225309"/>
              <a:gd name="connsiteX125" fmla="*/ 85425 w 3973614"/>
              <a:gd name="connsiteY125" fmla="*/ 3176195 h 3225309"/>
              <a:gd name="connsiteX126" fmla="*/ 88219 w 3973614"/>
              <a:gd name="connsiteY126" fmla="*/ 3176195 h 3225309"/>
              <a:gd name="connsiteX127" fmla="*/ 88219 w 3973614"/>
              <a:gd name="connsiteY127" fmla="*/ 3175432 h 3225309"/>
              <a:gd name="connsiteX128" fmla="*/ 88776 w 3973614"/>
              <a:gd name="connsiteY128" fmla="*/ 3175432 h 3225309"/>
              <a:gd name="connsiteX129" fmla="*/ 88776 w 3973614"/>
              <a:gd name="connsiteY129" fmla="*/ 3174665 h 3225309"/>
              <a:gd name="connsiteX130" fmla="*/ 88805 w 3973614"/>
              <a:gd name="connsiteY130" fmla="*/ 3174665 h 3225309"/>
              <a:gd name="connsiteX131" fmla="*/ 88805 w 3973614"/>
              <a:gd name="connsiteY131" fmla="*/ 3173897 h 3225309"/>
              <a:gd name="connsiteX132" fmla="*/ 88883 w 3973614"/>
              <a:gd name="connsiteY132" fmla="*/ 3173897 h 3225309"/>
              <a:gd name="connsiteX133" fmla="*/ 88883 w 3973614"/>
              <a:gd name="connsiteY133" fmla="*/ 3173130 h 3225309"/>
              <a:gd name="connsiteX134" fmla="*/ 89519 w 3973614"/>
              <a:gd name="connsiteY134" fmla="*/ 3173130 h 3225309"/>
              <a:gd name="connsiteX135" fmla="*/ 89519 w 3973614"/>
              <a:gd name="connsiteY135" fmla="*/ 3172362 h 3225309"/>
              <a:gd name="connsiteX136" fmla="*/ 91021 w 3973614"/>
              <a:gd name="connsiteY136" fmla="*/ 3172362 h 3225309"/>
              <a:gd name="connsiteX137" fmla="*/ 91021 w 3973614"/>
              <a:gd name="connsiteY137" fmla="*/ 3171595 h 3225309"/>
              <a:gd name="connsiteX138" fmla="*/ 91719 w 3973614"/>
              <a:gd name="connsiteY138" fmla="*/ 3171595 h 3225309"/>
              <a:gd name="connsiteX139" fmla="*/ 91719 w 3973614"/>
              <a:gd name="connsiteY139" fmla="*/ 3170827 h 3225309"/>
              <a:gd name="connsiteX140" fmla="*/ 92247 w 3973614"/>
              <a:gd name="connsiteY140" fmla="*/ 3170827 h 3225309"/>
              <a:gd name="connsiteX141" fmla="*/ 92247 w 3973614"/>
              <a:gd name="connsiteY141" fmla="*/ 3170060 h 3225309"/>
              <a:gd name="connsiteX142" fmla="*/ 92503 w 3973614"/>
              <a:gd name="connsiteY142" fmla="*/ 3170060 h 3225309"/>
              <a:gd name="connsiteX143" fmla="*/ 92503 w 3973614"/>
              <a:gd name="connsiteY143" fmla="*/ 3169292 h 3225309"/>
              <a:gd name="connsiteX144" fmla="*/ 93114 w 3973614"/>
              <a:gd name="connsiteY144" fmla="*/ 3169292 h 3225309"/>
              <a:gd name="connsiteX145" fmla="*/ 93114 w 3973614"/>
              <a:gd name="connsiteY145" fmla="*/ 3168525 h 3225309"/>
              <a:gd name="connsiteX146" fmla="*/ 94587 w 3973614"/>
              <a:gd name="connsiteY146" fmla="*/ 3168525 h 3225309"/>
              <a:gd name="connsiteX147" fmla="*/ 94587 w 3973614"/>
              <a:gd name="connsiteY147" fmla="*/ 3167757 h 3225309"/>
              <a:gd name="connsiteX148" fmla="*/ 95648 w 3973614"/>
              <a:gd name="connsiteY148" fmla="*/ 3167757 h 3225309"/>
              <a:gd name="connsiteX149" fmla="*/ 95648 w 3973614"/>
              <a:gd name="connsiteY149" fmla="*/ 3166990 h 3225309"/>
              <a:gd name="connsiteX150" fmla="*/ 96242 w 3973614"/>
              <a:gd name="connsiteY150" fmla="*/ 3166990 h 3225309"/>
              <a:gd name="connsiteX151" fmla="*/ 96242 w 3973614"/>
              <a:gd name="connsiteY151" fmla="*/ 3166222 h 3225309"/>
              <a:gd name="connsiteX152" fmla="*/ 98157 w 3973614"/>
              <a:gd name="connsiteY152" fmla="*/ 3166222 h 3225309"/>
              <a:gd name="connsiteX153" fmla="*/ 98157 w 3973614"/>
              <a:gd name="connsiteY153" fmla="*/ 3165455 h 3225309"/>
              <a:gd name="connsiteX154" fmla="*/ 98446 w 3973614"/>
              <a:gd name="connsiteY154" fmla="*/ 3165455 h 3225309"/>
              <a:gd name="connsiteX155" fmla="*/ 98446 w 3973614"/>
              <a:gd name="connsiteY155" fmla="*/ 3164687 h 3225309"/>
              <a:gd name="connsiteX156" fmla="*/ 99300 w 3973614"/>
              <a:gd name="connsiteY156" fmla="*/ 3164687 h 3225309"/>
              <a:gd name="connsiteX157" fmla="*/ 99300 w 3973614"/>
              <a:gd name="connsiteY157" fmla="*/ 3163920 h 3225309"/>
              <a:gd name="connsiteX158" fmla="*/ 99659 w 3973614"/>
              <a:gd name="connsiteY158" fmla="*/ 3163920 h 3225309"/>
              <a:gd name="connsiteX159" fmla="*/ 99659 w 3973614"/>
              <a:gd name="connsiteY159" fmla="*/ 3163152 h 3225309"/>
              <a:gd name="connsiteX160" fmla="*/ 103510 w 3973614"/>
              <a:gd name="connsiteY160" fmla="*/ 3163152 h 3225309"/>
              <a:gd name="connsiteX161" fmla="*/ 103510 w 3973614"/>
              <a:gd name="connsiteY161" fmla="*/ 3162385 h 3225309"/>
              <a:gd name="connsiteX162" fmla="*/ 103926 w 3973614"/>
              <a:gd name="connsiteY162" fmla="*/ 3162385 h 3225309"/>
              <a:gd name="connsiteX163" fmla="*/ 103926 w 3973614"/>
              <a:gd name="connsiteY163" fmla="*/ 3161617 h 3225309"/>
              <a:gd name="connsiteX164" fmla="*/ 104240 w 3973614"/>
              <a:gd name="connsiteY164" fmla="*/ 3161617 h 3225309"/>
              <a:gd name="connsiteX165" fmla="*/ 104240 w 3973614"/>
              <a:gd name="connsiteY165" fmla="*/ 3160850 h 3225309"/>
              <a:gd name="connsiteX166" fmla="*/ 104533 w 3973614"/>
              <a:gd name="connsiteY166" fmla="*/ 3160850 h 3225309"/>
              <a:gd name="connsiteX167" fmla="*/ 104533 w 3973614"/>
              <a:gd name="connsiteY167" fmla="*/ 3160082 h 3225309"/>
              <a:gd name="connsiteX168" fmla="*/ 105107 w 3973614"/>
              <a:gd name="connsiteY168" fmla="*/ 3160082 h 3225309"/>
              <a:gd name="connsiteX169" fmla="*/ 105107 w 3973614"/>
              <a:gd name="connsiteY169" fmla="*/ 3159315 h 3225309"/>
              <a:gd name="connsiteX170" fmla="*/ 105907 w 3973614"/>
              <a:gd name="connsiteY170" fmla="*/ 3159315 h 3225309"/>
              <a:gd name="connsiteX171" fmla="*/ 105907 w 3973614"/>
              <a:gd name="connsiteY171" fmla="*/ 3158547 h 3225309"/>
              <a:gd name="connsiteX172" fmla="*/ 106419 w 3973614"/>
              <a:gd name="connsiteY172" fmla="*/ 3158547 h 3225309"/>
              <a:gd name="connsiteX173" fmla="*/ 106419 w 3973614"/>
              <a:gd name="connsiteY173" fmla="*/ 3157780 h 3225309"/>
              <a:gd name="connsiteX174" fmla="*/ 106588 w 3973614"/>
              <a:gd name="connsiteY174" fmla="*/ 3157780 h 3225309"/>
              <a:gd name="connsiteX175" fmla="*/ 106588 w 3973614"/>
              <a:gd name="connsiteY175" fmla="*/ 3157012 h 3225309"/>
              <a:gd name="connsiteX176" fmla="*/ 109213 w 3973614"/>
              <a:gd name="connsiteY176" fmla="*/ 3157012 h 3225309"/>
              <a:gd name="connsiteX177" fmla="*/ 109213 w 3973614"/>
              <a:gd name="connsiteY177" fmla="*/ 3156245 h 3225309"/>
              <a:gd name="connsiteX178" fmla="*/ 109882 w 3973614"/>
              <a:gd name="connsiteY178" fmla="*/ 3156245 h 3225309"/>
              <a:gd name="connsiteX179" fmla="*/ 109882 w 3973614"/>
              <a:gd name="connsiteY179" fmla="*/ 3155478 h 3225309"/>
              <a:gd name="connsiteX180" fmla="*/ 110018 w 3973614"/>
              <a:gd name="connsiteY180" fmla="*/ 3155478 h 3225309"/>
              <a:gd name="connsiteX181" fmla="*/ 110018 w 3973614"/>
              <a:gd name="connsiteY181" fmla="*/ 3154710 h 3225309"/>
              <a:gd name="connsiteX182" fmla="*/ 110088 w 3973614"/>
              <a:gd name="connsiteY182" fmla="*/ 3154710 h 3225309"/>
              <a:gd name="connsiteX183" fmla="*/ 110088 w 3973614"/>
              <a:gd name="connsiteY183" fmla="*/ 3153943 h 3225309"/>
              <a:gd name="connsiteX184" fmla="*/ 110497 w 3973614"/>
              <a:gd name="connsiteY184" fmla="*/ 3153943 h 3225309"/>
              <a:gd name="connsiteX185" fmla="*/ 110497 w 3973614"/>
              <a:gd name="connsiteY185" fmla="*/ 3153175 h 3225309"/>
              <a:gd name="connsiteX186" fmla="*/ 110620 w 3973614"/>
              <a:gd name="connsiteY186" fmla="*/ 3153175 h 3225309"/>
              <a:gd name="connsiteX187" fmla="*/ 110620 w 3973614"/>
              <a:gd name="connsiteY187" fmla="*/ 3152408 h 3225309"/>
              <a:gd name="connsiteX188" fmla="*/ 111029 w 3973614"/>
              <a:gd name="connsiteY188" fmla="*/ 3152408 h 3225309"/>
              <a:gd name="connsiteX189" fmla="*/ 111029 w 3973614"/>
              <a:gd name="connsiteY189" fmla="*/ 3151640 h 3225309"/>
              <a:gd name="connsiteX190" fmla="*/ 111392 w 3973614"/>
              <a:gd name="connsiteY190" fmla="*/ 3151640 h 3225309"/>
              <a:gd name="connsiteX191" fmla="*/ 111392 w 3973614"/>
              <a:gd name="connsiteY191" fmla="*/ 3150873 h 3225309"/>
              <a:gd name="connsiteX192" fmla="*/ 111892 w 3973614"/>
              <a:gd name="connsiteY192" fmla="*/ 3150873 h 3225309"/>
              <a:gd name="connsiteX193" fmla="*/ 111892 w 3973614"/>
              <a:gd name="connsiteY193" fmla="*/ 3150105 h 3225309"/>
              <a:gd name="connsiteX194" fmla="*/ 112490 w 3973614"/>
              <a:gd name="connsiteY194" fmla="*/ 3150105 h 3225309"/>
              <a:gd name="connsiteX195" fmla="*/ 112490 w 3973614"/>
              <a:gd name="connsiteY195" fmla="*/ 3149338 h 3225309"/>
              <a:gd name="connsiteX196" fmla="*/ 113856 w 3973614"/>
              <a:gd name="connsiteY196" fmla="*/ 3149338 h 3225309"/>
              <a:gd name="connsiteX197" fmla="*/ 113856 w 3973614"/>
              <a:gd name="connsiteY197" fmla="*/ 3148570 h 3225309"/>
              <a:gd name="connsiteX198" fmla="*/ 114772 w 3973614"/>
              <a:gd name="connsiteY198" fmla="*/ 3148570 h 3225309"/>
              <a:gd name="connsiteX199" fmla="*/ 114772 w 3973614"/>
              <a:gd name="connsiteY199" fmla="*/ 3147803 h 3225309"/>
              <a:gd name="connsiteX200" fmla="*/ 115631 w 3973614"/>
              <a:gd name="connsiteY200" fmla="*/ 3147803 h 3225309"/>
              <a:gd name="connsiteX201" fmla="*/ 115631 w 3973614"/>
              <a:gd name="connsiteY201" fmla="*/ 3147035 h 3225309"/>
              <a:gd name="connsiteX202" fmla="*/ 115944 w 3973614"/>
              <a:gd name="connsiteY202" fmla="*/ 3147035 h 3225309"/>
              <a:gd name="connsiteX203" fmla="*/ 115944 w 3973614"/>
              <a:gd name="connsiteY203" fmla="*/ 3146268 h 3225309"/>
              <a:gd name="connsiteX204" fmla="*/ 117158 w 3973614"/>
              <a:gd name="connsiteY204" fmla="*/ 3146268 h 3225309"/>
              <a:gd name="connsiteX205" fmla="*/ 117158 w 3973614"/>
              <a:gd name="connsiteY205" fmla="*/ 3145504 h 3225309"/>
              <a:gd name="connsiteX206" fmla="*/ 117257 w 3973614"/>
              <a:gd name="connsiteY206" fmla="*/ 3145504 h 3225309"/>
              <a:gd name="connsiteX207" fmla="*/ 117257 w 3973614"/>
              <a:gd name="connsiteY207" fmla="*/ 3144737 h 3225309"/>
              <a:gd name="connsiteX208" fmla="*/ 117372 w 3973614"/>
              <a:gd name="connsiteY208" fmla="*/ 3144737 h 3225309"/>
              <a:gd name="connsiteX209" fmla="*/ 117372 w 3973614"/>
              <a:gd name="connsiteY209" fmla="*/ 3143970 h 3225309"/>
              <a:gd name="connsiteX210" fmla="*/ 119246 w 3973614"/>
              <a:gd name="connsiteY210" fmla="*/ 3143970 h 3225309"/>
              <a:gd name="connsiteX211" fmla="*/ 119246 w 3973614"/>
              <a:gd name="connsiteY211" fmla="*/ 3143202 h 3225309"/>
              <a:gd name="connsiteX212" fmla="*/ 121842 w 3973614"/>
              <a:gd name="connsiteY212" fmla="*/ 3143202 h 3225309"/>
              <a:gd name="connsiteX213" fmla="*/ 121842 w 3973614"/>
              <a:gd name="connsiteY213" fmla="*/ 3142435 h 3225309"/>
              <a:gd name="connsiteX214" fmla="*/ 122622 w 3973614"/>
              <a:gd name="connsiteY214" fmla="*/ 3142435 h 3225309"/>
              <a:gd name="connsiteX215" fmla="*/ 122622 w 3973614"/>
              <a:gd name="connsiteY215" fmla="*/ 3141667 h 3225309"/>
              <a:gd name="connsiteX216" fmla="*/ 123509 w 3973614"/>
              <a:gd name="connsiteY216" fmla="*/ 3141667 h 3225309"/>
              <a:gd name="connsiteX217" fmla="*/ 123509 w 3973614"/>
              <a:gd name="connsiteY217" fmla="*/ 3140900 h 3225309"/>
              <a:gd name="connsiteX218" fmla="*/ 127017 w 3973614"/>
              <a:gd name="connsiteY218" fmla="*/ 3140900 h 3225309"/>
              <a:gd name="connsiteX219" fmla="*/ 127017 w 3973614"/>
              <a:gd name="connsiteY219" fmla="*/ 3140132 h 3225309"/>
              <a:gd name="connsiteX220" fmla="*/ 127653 w 3973614"/>
              <a:gd name="connsiteY220" fmla="*/ 3140132 h 3225309"/>
              <a:gd name="connsiteX221" fmla="*/ 127653 w 3973614"/>
              <a:gd name="connsiteY221" fmla="*/ 3139365 h 3225309"/>
              <a:gd name="connsiteX222" fmla="*/ 127772 w 3973614"/>
              <a:gd name="connsiteY222" fmla="*/ 3139365 h 3225309"/>
              <a:gd name="connsiteX223" fmla="*/ 127772 w 3973614"/>
              <a:gd name="connsiteY223" fmla="*/ 3138597 h 3225309"/>
              <a:gd name="connsiteX224" fmla="*/ 127950 w 3973614"/>
              <a:gd name="connsiteY224" fmla="*/ 3138597 h 3225309"/>
              <a:gd name="connsiteX225" fmla="*/ 127950 w 3973614"/>
              <a:gd name="connsiteY225" fmla="*/ 3137830 h 3225309"/>
              <a:gd name="connsiteX226" fmla="*/ 129076 w 3973614"/>
              <a:gd name="connsiteY226" fmla="*/ 3137830 h 3225309"/>
              <a:gd name="connsiteX227" fmla="*/ 129076 w 3973614"/>
              <a:gd name="connsiteY227" fmla="*/ 3137062 h 3225309"/>
              <a:gd name="connsiteX228" fmla="*/ 129213 w 3973614"/>
              <a:gd name="connsiteY228" fmla="*/ 3137062 h 3225309"/>
              <a:gd name="connsiteX229" fmla="*/ 129213 w 3973614"/>
              <a:gd name="connsiteY229" fmla="*/ 3136295 h 3225309"/>
              <a:gd name="connsiteX230" fmla="*/ 129848 w 3973614"/>
              <a:gd name="connsiteY230" fmla="*/ 3136295 h 3225309"/>
              <a:gd name="connsiteX231" fmla="*/ 129848 w 3973614"/>
              <a:gd name="connsiteY231" fmla="*/ 3135527 h 3225309"/>
              <a:gd name="connsiteX232" fmla="*/ 130339 w 3973614"/>
              <a:gd name="connsiteY232" fmla="*/ 3135527 h 3225309"/>
              <a:gd name="connsiteX233" fmla="*/ 130339 w 3973614"/>
              <a:gd name="connsiteY233" fmla="*/ 3134760 h 3225309"/>
              <a:gd name="connsiteX234" fmla="*/ 131111 w 3973614"/>
              <a:gd name="connsiteY234" fmla="*/ 3134760 h 3225309"/>
              <a:gd name="connsiteX235" fmla="*/ 131111 w 3973614"/>
              <a:gd name="connsiteY235" fmla="*/ 3133992 h 3225309"/>
              <a:gd name="connsiteX236" fmla="*/ 131388 w 3973614"/>
              <a:gd name="connsiteY236" fmla="*/ 3133992 h 3225309"/>
              <a:gd name="connsiteX237" fmla="*/ 131388 w 3973614"/>
              <a:gd name="connsiteY237" fmla="*/ 3133225 h 3225309"/>
              <a:gd name="connsiteX238" fmla="*/ 131606 w 3973614"/>
              <a:gd name="connsiteY238" fmla="*/ 3133225 h 3225309"/>
              <a:gd name="connsiteX239" fmla="*/ 131606 w 3973614"/>
              <a:gd name="connsiteY239" fmla="*/ 3132457 h 3225309"/>
              <a:gd name="connsiteX240" fmla="*/ 132035 w 3973614"/>
              <a:gd name="connsiteY240" fmla="*/ 3132457 h 3225309"/>
              <a:gd name="connsiteX241" fmla="*/ 132035 w 3973614"/>
              <a:gd name="connsiteY241" fmla="*/ 3131690 h 3225309"/>
              <a:gd name="connsiteX242" fmla="*/ 133538 w 3973614"/>
              <a:gd name="connsiteY242" fmla="*/ 3131690 h 3225309"/>
              <a:gd name="connsiteX243" fmla="*/ 133538 w 3973614"/>
              <a:gd name="connsiteY243" fmla="*/ 3130922 h 3225309"/>
              <a:gd name="connsiteX244" fmla="*/ 133913 w 3973614"/>
              <a:gd name="connsiteY244" fmla="*/ 3130922 h 3225309"/>
              <a:gd name="connsiteX245" fmla="*/ 133913 w 3973614"/>
              <a:gd name="connsiteY245" fmla="*/ 3130155 h 3225309"/>
              <a:gd name="connsiteX246" fmla="*/ 134223 w 3973614"/>
              <a:gd name="connsiteY246" fmla="*/ 3130155 h 3225309"/>
              <a:gd name="connsiteX247" fmla="*/ 134223 w 3973614"/>
              <a:gd name="connsiteY247" fmla="*/ 3129387 h 3225309"/>
              <a:gd name="connsiteX248" fmla="*/ 135015 w 3973614"/>
              <a:gd name="connsiteY248" fmla="*/ 3129387 h 3225309"/>
              <a:gd name="connsiteX249" fmla="*/ 135015 w 3973614"/>
              <a:gd name="connsiteY249" fmla="*/ 3128620 h 3225309"/>
              <a:gd name="connsiteX250" fmla="*/ 135106 w 3973614"/>
              <a:gd name="connsiteY250" fmla="*/ 3128620 h 3225309"/>
              <a:gd name="connsiteX251" fmla="*/ 135106 w 3973614"/>
              <a:gd name="connsiteY251" fmla="*/ 3127852 h 3225309"/>
              <a:gd name="connsiteX252" fmla="*/ 135436 w 3973614"/>
              <a:gd name="connsiteY252" fmla="*/ 3127852 h 3225309"/>
              <a:gd name="connsiteX253" fmla="*/ 135436 w 3973614"/>
              <a:gd name="connsiteY253" fmla="*/ 3127085 h 3225309"/>
              <a:gd name="connsiteX254" fmla="*/ 135688 w 3973614"/>
              <a:gd name="connsiteY254" fmla="*/ 3127085 h 3225309"/>
              <a:gd name="connsiteX255" fmla="*/ 135688 w 3973614"/>
              <a:gd name="connsiteY255" fmla="*/ 3126317 h 3225309"/>
              <a:gd name="connsiteX256" fmla="*/ 136270 w 3973614"/>
              <a:gd name="connsiteY256" fmla="*/ 3126317 h 3225309"/>
              <a:gd name="connsiteX257" fmla="*/ 136270 w 3973614"/>
              <a:gd name="connsiteY257" fmla="*/ 3125550 h 3225309"/>
              <a:gd name="connsiteX258" fmla="*/ 136336 w 3973614"/>
              <a:gd name="connsiteY258" fmla="*/ 3125550 h 3225309"/>
              <a:gd name="connsiteX259" fmla="*/ 136336 w 3973614"/>
              <a:gd name="connsiteY259" fmla="*/ 3124783 h 3225309"/>
              <a:gd name="connsiteX260" fmla="*/ 136571 w 3973614"/>
              <a:gd name="connsiteY260" fmla="*/ 3124783 h 3225309"/>
              <a:gd name="connsiteX261" fmla="*/ 136571 w 3973614"/>
              <a:gd name="connsiteY261" fmla="*/ 3124015 h 3225309"/>
              <a:gd name="connsiteX262" fmla="*/ 137458 w 3973614"/>
              <a:gd name="connsiteY262" fmla="*/ 3124015 h 3225309"/>
              <a:gd name="connsiteX263" fmla="*/ 137458 w 3973614"/>
              <a:gd name="connsiteY263" fmla="*/ 3123248 h 3225309"/>
              <a:gd name="connsiteX264" fmla="*/ 137912 w 3973614"/>
              <a:gd name="connsiteY264" fmla="*/ 3123248 h 3225309"/>
              <a:gd name="connsiteX265" fmla="*/ 137912 w 3973614"/>
              <a:gd name="connsiteY265" fmla="*/ 3122480 h 3225309"/>
              <a:gd name="connsiteX266" fmla="*/ 138849 w 3973614"/>
              <a:gd name="connsiteY266" fmla="*/ 3122480 h 3225309"/>
              <a:gd name="connsiteX267" fmla="*/ 138849 w 3973614"/>
              <a:gd name="connsiteY267" fmla="*/ 3121713 h 3225309"/>
              <a:gd name="connsiteX268" fmla="*/ 139509 w 3973614"/>
              <a:gd name="connsiteY268" fmla="*/ 3121713 h 3225309"/>
              <a:gd name="connsiteX269" fmla="*/ 139509 w 3973614"/>
              <a:gd name="connsiteY269" fmla="*/ 3120945 h 3225309"/>
              <a:gd name="connsiteX270" fmla="*/ 141920 w 3973614"/>
              <a:gd name="connsiteY270" fmla="*/ 3120945 h 3225309"/>
              <a:gd name="connsiteX271" fmla="*/ 141920 w 3973614"/>
              <a:gd name="connsiteY271" fmla="*/ 3120178 h 3225309"/>
              <a:gd name="connsiteX272" fmla="*/ 141932 w 3973614"/>
              <a:gd name="connsiteY272" fmla="*/ 3120178 h 3225309"/>
              <a:gd name="connsiteX273" fmla="*/ 141932 w 3973614"/>
              <a:gd name="connsiteY273" fmla="*/ 3119410 h 3225309"/>
              <a:gd name="connsiteX274" fmla="*/ 143525 w 3973614"/>
              <a:gd name="connsiteY274" fmla="*/ 3119410 h 3225309"/>
              <a:gd name="connsiteX275" fmla="*/ 143525 w 3973614"/>
              <a:gd name="connsiteY275" fmla="*/ 3118643 h 3225309"/>
              <a:gd name="connsiteX276" fmla="*/ 143529 w 3973614"/>
              <a:gd name="connsiteY276" fmla="*/ 3118643 h 3225309"/>
              <a:gd name="connsiteX277" fmla="*/ 143529 w 3973614"/>
              <a:gd name="connsiteY277" fmla="*/ 3117875 h 3225309"/>
              <a:gd name="connsiteX278" fmla="*/ 143851 w 3973614"/>
              <a:gd name="connsiteY278" fmla="*/ 3117875 h 3225309"/>
              <a:gd name="connsiteX279" fmla="*/ 143851 w 3973614"/>
              <a:gd name="connsiteY279" fmla="*/ 3117108 h 3225309"/>
              <a:gd name="connsiteX280" fmla="*/ 144375 w 3973614"/>
              <a:gd name="connsiteY280" fmla="*/ 3117108 h 3225309"/>
              <a:gd name="connsiteX281" fmla="*/ 144375 w 3973614"/>
              <a:gd name="connsiteY281" fmla="*/ 3116340 h 3225309"/>
              <a:gd name="connsiteX282" fmla="*/ 144875 w 3973614"/>
              <a:gd name="connsiteY282" fmla="*/ 3116340 h 3225309"/>
              <a:gd name="connsiteX283" fmla="*/ 144875 w 3973614"/>
              <a:gd name="connsiteY283" fmla="*/ 3115573 h 3225309"/>
              <a:gd name="connsiteX284" fmla="*/ 146497 w 3973614"/>
              <a:gd name="connsiteY284" fmla="*/ 3115573 h 3225309"/>
              <a:gd name="connsiteX285" fmla="*/ 146497 w 3973614"/>
              <a:gd name="connsiteY285" fmla="*/ 3114805 h 3225309"/>
              <a:gd name="connsiteX286" fmla="*/ 147520 w 3973614"/>
              <a:gd name="connsiteY286" fmla="*/ 3114805 h 3225309"/>
              <a:gd name="connsiteX287" fmla="*/ 147520 w 3973614"/>
              <a:gd name="connsiteY287" fmla="*/ 3114038 h 3225309"/>
              <a:gd name="connsiteX288" fmla="*/ 147520 w 3973614"/>
              <a:gd name="connsiteY288" fmla="*/ 3114038 h 3225309"/>
              <a:gd name="connsiteX289" fmla="*/ 147520 w 3973614"/>
              <a:gd name="connsiteY289" fmla="*/ 3113270 h 3225309"/>
              <a:gd name="connsiteX290" fmla="*/ 147743 w 3973614"/>
              <a:gd name="connsiteY290" fmla="*/ 3113270 h 3225309"/>
              <a:gd name="connsiteX291" fmla="*/ 147743 w 3973614"/>
              <a:gd name="connsiteY291" fmla="*/ 3112503 h 3225309"/>
              <a:gd name="connsiteX292" fmla="*/ 149200 w 3973614"/>
              <a:gd name="connsiteY292" fmla="*/ 3112503 h 3225309"/>
              <a:gd name="connsiteX293" fmla="*/ 149200 w 3973614"/>
              <a:gd name="connsiteY293" fmla="*/ 3111735 h 3225309"/>
              <a:gd name="connsiteX294" fmla="*/ 150178 w 3973614"/>
              <a:gd name="connsiteY294" fmla="*/ 3111735 h 3225309"/>
              <a:gd name="connsiteX295" fmla="*/ 150178 w 3973614"/>
              <a:gd name="connsiteY295" fmla="*/ 3110968 h 3225309"/>
              <a:gd name="connsiteX296" fmla="*/ 150809 w 3973614"/>
              <a:gd name="connsiteY296" fmla="*/ 3110968 h 3225309"/>
              <a:gd name="connsiteX297" fmla="*/ 150809 w 3973614"/>
              <a:gd name="connsiteY297" fmla="*/ 3110200 h 3225309"/>
              <a:gd name="connsiteX298" fmla="*/ 151309 w 3973614"/>
              <a:gd name="connsiteY298" fmla="*/ 3110200 h 3225309"/>
              <a:gd name="connsiteX299" fmla="*/ 151309 w 3973614"/>
              <a:gd name="connsiteY299" fmla="*/ 3109433 h 3225309"/>
              <a:gd name="connsiteX300" fmla="*/ 151565 w 3973614"/>
              <a:gd name="connsiteY300" fmla="*/ 3109433 h 3225309"/>
              <a:gd name="connsiteX301" fmla="*/ 151565 w 3973614"/>
              <a:gd name="connsiteY301" fmla="*/ 3108665 h 3225309"/>
              <a:gd name="connsiteX302" fmla="*/ 152117 w 3973614"/>
              <a:gd name="connsiteY302" fmla="*/ 3108665 h 3225309"/>
              <a:gd name="connsiteX303" fmla="*/ 152117 w 3973614"/>
              <a:gd name="connsiteY303" fmla="*/ 3107902 h 3225309"/>
              <a:gd name="connsiteX304" fmla="*/ 152481 w 3973614"/>
              <a:gd name="connsiteY304" fmla="*/ 3107902 h 3225309"/>
              <a:gd name="connsiteX305" fmla="*/ 152481 w 3973614"/>
              <a:gd name="connsiteY305" fmla="*/ 3107134 h 3225309"/>
              <a:gd name="connsiteX306" fmla="*/ 152745 w 3973614"/>
              <a:gd name="connsiteY306" fmla="*/ 3107134 h 3225309"/>
              <a:gd name="connsiteX307" fmla="*/ 152745 w 3973614"/>
              <a:gd name="connsiteY307" fmla="*/ 3106367 h 3225309"/>
              <a:gd name="connsiteX308" fmla="*/ 152840 w 3973614"/>
              <a:gd name="connsiteY308" fmla="*/ 3106367 h 3225309"/>
              <a:gd name="connsiteX309" fmla="*/ 152840 w 3973614"/>
              <a:gd name="connsiteY309" fmla="*/ 3105600 h 3225309"/>
              <a:gd name="connsiteX310" fmla="*/ 153257 w 3973614"/>
              <a:gd name="connsiteY310" fmla="*/ 3105600 h 3225309"/>
              <a:gd name="connsiteX311" fmla="*/ 153257 w 3973614"/>
              <a:gd name="connsiteY311" fmla="*/ 3104832 h 3225309"/>
              <a:gd name="connsiteX312" fmla="*/ 153673 w 3973614"/>
              <a:gd name="connsiteY312" fmla="*/ 3104832 h 3225309"/>
              <a:gd name="connsiteX313" fmla="*/ 153673 w 3973614"/>
              <a:gd name="connsiteY313" fmla="*/ 3104065 h 3225309"/>
              <a:gd name="connsiteX314" fmla="*/ 153855 w 3973614"/>
              <a:gd name="connsiteY314" fmla="*/ 3104065 h 3225309"/>
              <a:gd name="connsiteX315" fmla="*/ 153855 w 3973614"/>
              <a:gd name="connsiteY315" fmla="*/ 3103297 h 3225309"/>
              <a:gd name="connsiteX316" fmla="*/ 154507 w 3973614"/>
              <a:gd name="connsiteY316" fmla="*/ 3103297 h 3225309"/>
              <a:gd name="connsiteX317" fmla="*/ 154507 w 3973614"/>
              <a:gd name="connsiteY317" fmla="*/ 3102530 h 3225309"/>
              <a:gd name="connsiteX318" fmla="*/ 154672 w 3973614"/>
              <a:gd name="connsiteY318" fmla="*/ 3102530 h 3225309"/>
              <a:gd name="connsiteX319" fmla="*/ 154672 w 3973614"/>
              <a:gd name="connsiteY319" fmla="*/ 3101762 h 3225309"/>
              <a:gd name="connsiteX320" fmla="*/ 155844 w 3973614"/>
              <a:gd name="connsiteY320" fmla="*/ 3101762 h 3225309"/>
              <a:gd name="connsiteX321" fmla="*/ 155844 w 3973614"/>
              <a:gd name="connsiteY321" fmla="*/ 3100995 h 3225309"/>
              <a:gd name="connsiteX322" fmla="*/ 156455 w 3973614"/>
              <a:gd name="connsiteY322" fmla="*/ 3100995 h 3225309"/>
              <a:gd name="connsiteX323" fmla="*/ 156455 w 3973614"/>
              <a:gd name="connsiteY323" fmla="*/ 3100227 h 3225309"/>
              <a:gd name="connsiteX324" fmla="*/ 158547 w 3973614"/>
              <a:gd name="connsiteY324" fmla="*/ 3100227 h 3225309"/>
              <a:gd name="connsiteX325" fmla="*/ 158547 w 3973614"/>
              <a:gd name="connsiteY325" fmla="*/ 3099460 h 3225309"/>
              <a:gd name="connsiteX326" fmla="*/ 160301 w 3973614"/>
              <a:gd name="connsiteY326" fmla="*/ 3099460 h 3225309"/>
              <a:gd name="connsiteX327" fmla="*/ 160301 w 3973614"/>
              <a:gd name="connsiteY327" fmla="*/ 3098692 h 3225309"/>
              <a:gd name="connsiteX328" fmla="*/ 160301 w 3973614"/>
              <a:gd name="connsiteY328" fmla="*/ 3098692 h 3225309"/>
              <a:gd name="connsiteX329" fmla="*/ 160301 w 3973614"/>
              <a:gd name="connsiteY329" fmla="*/ 3097925 h 3225309"/>
              <a:gd name="connsiteX330" fmla="*/ 160372 w 3973614"/>
              <a:gd name="connsiteY330" fmla="*/ 3097925 h 3225309"/>
              <a:gd name="connsiteX331" fmla="*/ 160372 w 3973614"/>
              <a:gd name="connsiteY331" fmla="*/ 3097157 h 3225309"/>
              <a:gd name="connsiteX332" fmla="*/ 160867 w 3973614"/>
              <a:gd name="connsiteY332" fmla="*/ 3097157 h 3225309"/>
              <a:gd name="connsiteX333" fmla="*/ 160867 w 3973614"/>
              <a:gd name="connsiteY333" fmla="*/ 3096390 h 3225309"/>
              <a:gd name="connsiteX334" fmla="*/ 161407 w 3973614"/>
              <a:gd name="connsiteY334" fmla="*/ 3096390 h 3225309"/>
              <a:gd name="connsiteX335" fmla="*/ 161407 w 3973614"/>
              <a:gd name="connsiteY335" fmla="*/ 3095622 h 3225309"/>
              <a:gd name="connsiteX336" fmla="*/ 161445 w 3973614"/>
              <a:gd name="connsiteY336" fmla="*/ 3095622 h 3225309"/>
              <a:gd name="connsiteX337" fmla="*/ 161445 w 3973614"/>
              <a:gd name="connsiteY337" fmla="*/ 3094855 h 3225309"/>
              <a:gd name="connsiteX338" fmla="*/ 161837 w 3973614"/>
              <a:gd name="connsiteY338" fmla="*/ 3094855 h 3225309"/>
              <a:gd name="connsiteX339" fmla="*/ 161837 w 3973614"/>
              <a:gd name="connsiteY339" fmla="*/ 3094087 h 3225309"/>
              <a:gd name="connsiteX340" fmla="*/ 162489 w 3973614"/>
              <a:gd name="connsiteY340" fmla="*/ 3094087 h 3225309"/>
              <a:gd name="connsiteX341" fmla="*/ 162489 w 3973614"/>
              <a:gd name="connsiteY341" fmla="*/ 3093320 h 3225309"/>
              <a:gd name="connsiteX342" fmla="*/ 162761 w 3973614"/>
              <a:gd name="connsiteY342" fmla="*/ 3093320 h 3225309"/>
              <a:gd name="connsiteX343" fmla="*/ 162761 w 3973614"/>
              <a:gd name="connsiteY343" fmla="*/ 3092553 h 3225309"/>
              <a:gd name="connsiteX344" fmla="*/ 163376 w 3973614"/>
              <a:gd name="connsiteY344" fmla="*/ 3092553 h 3225309"/>
              <a:gd name="connsiteX345" fmla="*/ 163376 w 3973614"/>
              <a:gd name="connsiteY345" fmla="*/ 3091785 h 3225309"/>
              <a:gd name="connsiteX346" fmla="*/ 163611 w 3973614"/>
              <a:gd name="connsiteY346" fmla="*/ 3091785 h 3225309"/>
              <a:gd name="connsiteX347" fmla="*/ 163611 w 3973614"/>
              <a:gd name="connsiteY347" fmla="*/ 3091018 h 3225309"/>
              <a:gd name="connsiteX348" fmla="*/ 163727 w 3973614"/>
              <a:gd name="connsiteY348" fmla="*/ 3091018 h 3225309"/>
              <a:gd name="connsiteX349" fmla="*/ 163727 w 3973614"/>
              <a:gd name="connsiteY349" fmla="*/ 3090250 h 3225309"/>
              <a:gd name="connsiteX350" fmla="*/ 165873 w 3973614"/>
              <a:gd name="connsiteY350" fmla="*/ 3090250 h 3225309"/>
              <a:gd name="connsiteX351" fmla="*/ 165873 w 3973614"/>
              <a:gd name="connsiteY351" fmla="*/ 3089482 h 3225309"/>
              <a:gd name="connsiteX352" fmla="*/ 165964 w 3973614"/>
              <a:gd name="connsiteY352" fmla="*/ 3089482 h 3225309"/>
              <a:gd name="connsiteX353" fmla="*/ 165964 w 3973614"/>
              <a:gd name="connsiteY353" fmla="*/ 3088715 h 3225309"/>
              <a:gd name="connsiteX354" fmla="*/ 168712 w 3973614"/>
              <a:gd name="connsiteY354" fmla="*/ 3088715 h 3225309"/>
              <a:gd name="connsiteX355" fmla="*/ 168712 w 3973614"/>
              <a:gd name="connsiteY355" fmla="*/ 3087947 h 3225309"/>
              <a:gd name="connsiteX356" fmla="*/ 169525 w 3973614"/>
              <a:gd name="connsiteY356" fmla="*/ 3087947 h 3225309"/>
              <a:gd name="connsiteX357" fmla="*/ 169525 w 3973614"/>
              <a:gd name="connsiteY357" fmla="*/ 3087180 h 3225309"/>
              <a:gd name="connsiteX358" fmla="*/ 169604 w 3973614"/>
              <a:gd name="connsiteY358" fmla="*/ 3087180 h 3225309"/>
              <a:gd name="connsiteX359" fmla="*/ 169604 w 3973614"/>
              <a:gd name="connsiteY359" fmla="*/ 3086413 h 3225309"/>
              <a:gd name="connsiteX360" fmla="*/ 169690 w 3973614"/>
              <a:gd name="connsiteY360" fmla="*/ 3086413 h 3225309"/>
              <a:gd name="connsiteX361" fmla="*/ 169690 w 3973614"/>
              <a:gd name="connsiteY361" fmla="*/ 3085645 h 3225309"/>
              <a:gd name="connsiteX362" fmla="*/ 169756 w 3973614"/>
              <a:gd name="connsiteY362" fmla="*/ 3085645 h 3225309"/>
              <a:gd name="connsiteX363" fmla="*/ 169756 w 3973614"/>
              <a:gd name="connsiteY363" fmla="*/ 3084878 h 3225309"/>
              <a:gd name="connsiteX364" fmla="*/ 169831 w 3973614"/>
              <a:gd name="connsiteY364" fmla="*/ 3084878 h 3225309"/>
              <a:gd name="connsiteX365" fmla="*/ 169831 w 3973614"/>
              <a:gd name="connsiteY365" fmla="*/ 3084110 h 3225309"/>
              <a:gd name="connsiteX366" fmla="*/ 170495 w 3973614"/>
              <a:gd name="connsiteY366" fmla="*/ 3084110 h 3225309"/>
              <a:gd name="connsiteX367" fmla="*/ 170495 w 3973614"/>
              <a:gd name="connsiteY367" fmla="*/ 3083343 h 3225309"/>
              <a:gd name="connsiteX368" fmla="*/ 170879 w 3973614"/>
              <a:gd name="connsiteY368" fmla="*/ 3083343 h 3225309"/>
              <a:gd name="connsiteX369" fmla="*/ 170879 w 3973614"/>
              <a:gd name="connsiteY369" fmla="*/ 3082575 h 3225309"/>
              <a:gd name="connsiteX370" fmla="*/ 171168 w 3973614"/>
              <a:gd name="connsiteY370" fmla="*/ 3082575 h 3225309"/>
              <a:gd name="connsiteX371" fmla="*/ 171168 w 3973614"/>
              <a:gd name="connsiteY371" fmla="*/ 3081808 h 3225309"/>
              <a:gd name="connsiteX372" fmla="*/ 172513 w 3973614"/>
              <a:gd name="connsiteY372" fmla="*/ 3081808 h 3225309"/>
              <a:gd name="connsiteX373" fmla="*/ 172513 w 3973614"/>
              <a:gd name="connsiteY373" fmla="*/ 3081040 h 3225309"/>
              <a:gd name="connsiteX374" fmla="*/ 172691 w 3973614"/>
              <a:gd name="connsiteY374" fmla="*/ 3081040 h 3225309"/>
              <a:gd name="connsiteX375" fmla="*/ 172691 w 3973614"/>
              <a:gd name="connsiteY375" fmla="*/ 3080273 h 3225309"/>
              <a:gd name="connsiteX376" fmla="*/ 173099 w 3973614"/>
              <a:gd name="connsiteY376" fmla="*/ 3080273 h 3225309"/>
              <a:gd name="connsiteX377" fmla="*/ 173099 w 3973614"/>
              <a:gd name="connsiteY377" fmla="*/ 3079505 h 3225309"/>
              <a:gd name="connsiteX378" fmla="*/ 173673 w 3973614"/>
              <a:gd name="connsiteY378" fmla="*/ 3079505 h 3225309"/>
              <a:gd name="connsiteX379" fmla="*/ 173673 w 3973614"/>
              <a:gd name="connsiteY379" fmla="*/ 3078738 h 3225309"/>
              <a:gd name="connsiteX380" fmla="*/ 173731 w 3973614"/>
              <a:gd name="connsiteY380" fmla="*/ 3078738 h 3225309"/>
              <a:gd name="connsiteX381" fmla="*/ 173731 w 3973614"/>
              <a:gd name="connsiteY381" fmla="*/ 3077970 h 3225309"/>
              <a:gd name="connsiteX382" fmla="*/ 174251 w 3973614"/>
              <a:gd name="connsiteY382" fmla="*/ 3077970 h 3225309"/>
              <a:gd name="connsiteX383" fmla="*/ 174251 w 3973614"/>
              <a:gd name="connsiteY383" fmla="*/ 3077207 h 3225309"/>
              <a:gd name="connsiteX384" fmla="*/ 175596 w 3973614"/>
              <a:gd name="connsiteY384" fmla="*/ 3077207 h 3225309"/>
              <a:gd name="connsiteX385" fmla="*/ 175596 w 3973614"/>
              <a:gd name="connsiteY385" fmla="*/ 3076439 h 3225309"/>
              <a:gd name="connsiteX386" fmla="*/ 176223 w 3973614"/>
              <a:gd name="connsiteY386" fmla="*/ 3076439 h 3225309"/>
              <a:gd name="connsiteX387" fmla="*/ 176223 w 3973614"/>
              <a:gd name="connsiteY387" fmla="*/ 3075672 h 3225309"/>
              <a:gd name="connsiteX388" fmla="*/ 176620 w 3973614"/>
              <a:gd name="connsiteY388" fmla="*/ 3075672 h 3225309"/>
              <a:gd name="connsiteX389" fmla="*/ 176620 w 3973614"/>
              <a:gd name="connsiteY389" fmla="*/ 3074905 h 3225309"/>
              <a:gd name="connsiteX390" fmla="*/ 177957 w 3973614"/>
              <a:gd name="connsiteY390" fmla="*/ 3074905 h 3225309"/>
              <a:gd name="connsiteX391" fmla="*/ 177957 w 3973614"/>
              <a:gd name="connsiteY391" fmla="*/ 3074137 h 3225309"/>
              <a:gd name="connsiteX392" fmla="*/ 178423 w 3973614"/>
              <a:gd name="connsiteY392" fmla="*/ 3074137 h 3225309"/>
              <a:gd name="connsiteX393" fmla="*/ 178423 w 3973614"/>
              <a:gd name="connsiteY393" fmla="*/ 3073370 h 3225309"/>
              <a:gd name="connsiteX394" fmla="*/ 178716 w 3973614"/>
              <a:gd name="connsiteY394" fmla="*/ 3073370 h 3225309"/>
              <a:gd name="connsiteX395" fmla="*/ 178716 w 3973614"/>
              <a:gd name="connsiteY395" fmla="*/ 3072602 h 3225309"/>
              <a:gd name="connsiteX396" fmla="*/ 179430 w 3973614"/>
              <a:gd name="connsiteY396" fmla="*/ 3072602 h 3225309"/>
              <a:gd name="connsiteX397" fmla="*/ 179430 w 3973614"/>
              <a:gd name="connsiteY397" fmla="*/ 3071835 h 3225309"/>
              <a:gd name="connsiteX398" fmla="*/ 181007 w 3973614"/>
              <a:gd name="connsiteY398" fmla="*/ 3071835 h 3225309"/>
              <a:gd name="connsiteX399" fmla="*/ 181007 w 3973614"/>
              <a:gd name="connsiteY399" fmla="*/ 3071067 h 3225309"/>
              <a:gd name="connsiteX400" fmla="*/ 181172 w 3973614"/>
              <a:gd name="connsiteY400" fmla="*/ 3071067 h 3225309"/>
              <a:gd name="connsiteX401" fmla="*/ 181172 w 3973614"/>
              <a:gd name="connsiteY401" fmla="*/ 3070300 h 3225309"/>
              <a:gd name="connsiteX402" fmla="*/ 181267 w 3973614"/>
              <a:gd name="connsiteY402" fmla="*/ 3070300 h 3225309"/>
              <a:gd name="connsiteX403" fmla="*/ 181267 w 3973614"/>
              <a:gd name="connsiteY403" fmla="*/ 3069532 h 3225309"/>
              <a:gd name="connsiteX404" fmla="*/ 181320 w 3973614"/>
              <a:gd name="connsiteY404" fmla="*/ 3069532 h 3225309"/>
              <a:gd name="connsiteX405" fmla="*/ 181320 w 3973614"/>
              <a:gd name="connsiteY405" fmla="*/ 3068765 h 3225309"/>
              <a:gd name="connsiteX406" fmla="*/ 181527 w 3973614"/>
              <a:gd name="connsiteY406" fmla="*/ 3068765 h 3225309"/>
              <a:gd name="connsiteX407" fmla="*/ 181527 w 3973614"/>
              <a:gd name="connsiteY407" fmla="*/ 3067997 h 3225309"/>
              <a:gd name="connsiteX408" fmla="*/ 182579 w 3973614"/>
              <a:gd name="connsiteY408" fmla="*/ 3067997 h 3225309"/>
              <a:gd name="connsiteX409" fmla="*/ 182579 w 3973614"/>
              <a:gd name="connsiteY409" fmla="*/ 3067230 h 3225309"/>
              <a:gd name="connsiteX410" fmla="*/ 182629 w 3973614"/>
              <a:gd name="connsiteY410" fmla="*/ 3067230 h 3225309"/>
              <a:gd name="connsiteX411" fmla="*/ 182629 w 3973614"/>
              <a:gd name="connsiteY411" fmla="*/ 3066462 h 3225309"/>
              <a:gd name="connsiteX412" fmla="*/ 182670 w 3973614"/>
              <a:gd name="connsiteY412" fmla="*/ 3066462 h 3225309"/>
              <a:gd name="connsiteX413" fmla="*/ 182670 w 3973614"/>
              <a:gd name="connsiteY413" fmla="*/ 3065695 h 3225309"/>
              <a:gd name="connsiteX414" fmla="*/ 182901 w 3973614"/>
              <a:gd name="connsiteY414" fmla="*/ 3065695 h 3225309"/>
              <a:gd name="connsiteX415" fmla="*/ 182901 w 3973614"/>
              <a:gd name="connsiteY415" fmla="*/ 3064927 h 3225309"/>
              <a:gd name="connsiteX416" fmla="*/ 183631 w 3973614"/>
              <a:gd name="connsiteY416" fmla="*/ 3064927 h 3225309"/>
              <a:gd name="connsiteX417" fmla="*/ 183631 w 3973614"/>
              <a:gd name="connsiteY417" fmla="*/ 3064160 h 3225309"/>
              <a:gd name="connsiteX418" fmla="*/ 184094 w 3973614"/>
              <a:gd name="connsiteY418" fmla="*/ 3064160 h 3225309"/>
              <a:gd name="connsiteX419" fmla="*/ 184094 w 3973614"/>
              <a:gd name="connsiteY419" fmla="*/ 3063392 h 3225309"/>
              <a:gd name="connsiteX420" fmla="*/ 184791 w 3973614"/>
              <a:gd name="connsiteY420" fmla="*/ 3063392 h 3225309"/>
              <a:gd name="connsiteX421" fmla="*/ 184791 w 3973614"/>
              <a:gd name="connsiteY421" fmla="*/ 3062625 h 3225309"/>
              <a:gd name="connsiteX422" fmla="*/ 184816 w 3973614"/>
              <a:gd name="connsiteY422" fmla="*/ 3062625 h 3225309"/>
              <a:gd name="connsiteX423" fmla="*/ 184816 w 3973614"/>
              <a:gd name="connsiteY423" fmla="*/ 3061857 h 3225309"/>
              <a:gd name="connsiteX424" fmla="*/ 184952 w 3973614"/>
              <a:gd name="connsiteY424" fmla="*/ 3061857 h 3225309"/>
              <a:gd name="connsiteX425" fmla="*/ 184952 w 3973614"/>
              <a:gd name="connsiteY425" fmla="*/ 3061090 h 3225309"/>
              <a:gd name="connsiteX426" fmla="*/ 184973 w 3973614"/>
              <a:gd name="connsiteY426" fmla="*/ 3061090 h 3225309"/>
              <a:gd name="connsiteX427" fmla="*/ 184973 w 3973614"/>
              <a:gd name="connsiteY427" fmla="*/ 3060322 h 3225309"/>
              <a:gd name="connsiteX428" fmla="*/ 185051 w 3973614"/>
              <a:gd name="connsiteY428" fmla="*/ 3060322 h 3225309"/>
              <a:gd name="connsiteX429" fmla="*/ 185051 w 3973614"/>
              <a:gd name="connsiteY429" fmla="*/ 3059555 h 3225309"/>
              <a:gd name="connsiteX430" fmla="*/ 185274 w 3973614"/>
              <a:gd name="connsiteY430" fmla="*/ 3059555 h 3225309"/>
              <a:gd name="connsiteX431" fmla="*/ 185274 w 3973614"/>
              <a:gd name="connsiteY431" fmla="*/ 3058787 h 3225309"/>
              <a:gd name="connsiteX432" fmla="*/ 185864 w 3973614"/>
              <a:gd name="connsiteY432" fmla="*/ 3058787 h 3225309"/>
              <a:gd name="connsiteX433" fmla="*/ 185864 w 3973614"/>
              <a:gd name="connsiteY433" fmla="*/ 3058020 h 3225309"/>
              <a:gd name="connsiteX434" fmla="*/ 186116 w 3973614"/>
              <a:gd name="connsiteY434" fmla="*/ 3058020 h 3225309"/>
              <a:gd name="connsiteX435" fmla="*/ 186116 w 3973614"/>
              <a:gd name="connsiteY435" fmla="*/ 3057252 h 3225309"/>
              <a:gd name="connsiteX436" fmla="*/ 186743 w 3973614"/>
              <a:gd name="connsiteY436" fmla="*/ 3057252 h 3225309"/>
              <a:gd name="connsiteX437" fmla="*/ 186743 w 3973614"/>
              <a:gd name="connsiteY437" fmla="*/ 3056485 h 3225309"/>
              <a:gd name="connsiteX438" fmla="*/ 187011 w 3973614"/>
              <a:gd name="connsiteY438" fmla="*/ 3056485 h 3225309"/>
              <a:gd name="connsiteX439" fmla="*/ 187011 w 3973614"/>
              <a:gd name="connsiteY439" fmla="*/ 3055718 h 3225309"/>
              <a:gd name="connsiteX440" fmla="*/ 188080 w 3973614"/>
              <a:gd name="connsiteY440" fmla="*/ 3055718 h 3225309"/>
              <a:gd name="connsiteX441" fmla="*/ 188080 w 3973614"/>
              <a:gd name="connsiteY441" fmla="*/ 3054950 h 3225309"/>
              <a:gd name="connsiteX442" fmla="*/ 188885 w 3973614"/>
              <a:gd name="connsiteY442" fmla="*/ 3054950 h 3225309"/>
              <a:gd name="connsiteX443" fmla="*/ 188885 w 3973614"/>
              <a:gd name="connsiteY443" fmla="*/ 3054183 h 3225309"/>
              <a:gd name="connsiteX444" fmla="*/ 189211 w 3973614"/>
              <a:gd name="connsiteY444" fmla="*/ 3054183 h 3225309"/>
              <a:gd name="connsiteX445" fmla="*/ 189211 w 3973614"/>
              <a:gd name="connsiteY445" fmla="*/ 3053415 h 3225309"/>
              <a:gd name="connsiteX446" fmla="*/ 189723 w 3973614"/>
              <a:gd name="connsiteY446" fmla="*/ 3053415 h 3225309"/>
              <a:gd name="connsiteX447" fmla="*/ 189723 w 3973614"/>
              <a:gd name="connsiteY447" fmla="*/ 3052648 h 3225309"/>
              <a:gd name="connsiteX448" fmla="*/ 189843 w 3973614"/>
              <a:gd name="connsiteY448" fmla="*/ 3052648 h 3225309"/>
              <a:gd name="connsiteX449" fmla="*/ 189843 w 3973614"/>
              <a:gd name="connsiteY449" fmla="*/ 3051880 h 3225309"/>
              <a:gd name="connsiteX450" fmla="*/ 190065 w 3973614"/>
              <a:gd name="connsiteY450" fmla="*/ 3051880 h 3225309"/>
              <a:gd name="connsiteX451" fmla="*/ 190065 w 3973614"/>
              <a:gd name="connsiteY451" fmla="*/ 3051113 h 3225309"/>
              <a:gd name="connsiteX452" fmla="*/ 190833 w 3973614"/>
              <a:gd name="connsiteY452" fmla="*/ 3051113 h 3225309"/>
              <a:gd name="connsiteX453" fmla="*/ 190833 w 3973614"/>
              <a:gd name="connsiteY453" fmla="*/ 3050345 h 3225309"/>
              <a:gd name="connsiteX454" fmla="*/ 191072 w 3973614"/>
              <a:gd name="connsiteY454" fmla="*/ 3050345 h 3225309"/>
              <a:gd name="connsiteX455" fmla="*/ 191072 w 3973614"/>
              <a:gd name="connsiteY455" fmla="*/ 3049578 h 3225309"/>
              <a:gd name="connsiteX456" fmla="*/ 191555 w 3973614"/>
              <a:gd name="connsiteY456" fmla="*/ 3049578 h 3225309"/>
              <a:gd name="connsiteX457" fmla="*/ 191555 w 3973614"/>
              <a:gd name="connsiteY457" fmla="*/ 3048810 h 3225309"/>
              <a:gd name="connsiteX458" fmla="*/ 191712 w 3973614"/>
              <a:gd name="connsiteY458" fmla="*/ 3048810 h 3225309"/>
              <a:gd name="connsiteX459" fmla="*/ 191712 w 3973614"/>
              <a:gd name="connsiteY459" fmla="*/ 3048043 h 3225309"/>
              <a:gd name="connsiteX460" fmla="*/ 191712 w 3973614"/>
              <a:gd name="connsiteY460" fmla="*/ 3048043 h 3225309"/>
              <a:gd name="connsiteX461" fmla="*/ 191712 w 3973614"/>
              <a:gd name="connsiteY461" fmla="*/ 3047275 h 3225309"/>
              <a:gd name="connsiteX462" fmla="*/ 192166 w 3973614"/>
              <a:gd name="connsiteY462" fmla="*/ 3047275 h 3225309"/>
              <a:gd name="connsiteX463" fmla="*/ 192166 w 3973614"/>
              <a:gd name="connsiteY463" fmla="*/ 3046512 h 3225309"/>
              <a:gd name="connsiteX464" fmla="*/ 192207 w 3973614"/>
              <a:gd name="connsiteY464" fmla="*/ 3046512 h 3225309"/>
              <a:gd name="connsiteX465" fmla="*/ 192207 w 3973614"/>
              <a:gd name="connsiteY465" fmla="*/ 3045744 h 3225309"/>
              <a:gd name="connsiteX466" fmla="*/ 193247 w 3973614"/>
              <a:gd name="connsiteY466" fmla="*/ 3045744 h 3225309"/>
              <a:gd name="connsiteX467" fmla="*/ 193247 w 3973614"/>
              <a:gd name="connsiteY467" fmla="*/ 3044977 h 3225309"/>
              <a:gd name="connsiteX468" fmla="*/ 193586 w 3973614"/>
              <a:gd name="connsiteY468" fmla="*/ 3044977 h 3225309"/>
              <a:gd name="connsiteX469" fmla="*/ 193586 w 3973614"/>
              <a:gd name="connsiteY469" fmla="*/ 3044210 h 3225309"/>
              <a:gd name="connsiteX470" fmla="*/ 193685 w 3973614"/>
              <a:gd name="connsiteY470" fmla="*/ 3044210 h 3225309"/>
              <a:gd name="connsiteX471" fmla="*/ 193685 w 3973614"/>
              <a:gd name="connsiteY471" fmla="*/ 3042675 h 3225309"/>
              <a:gd name="connsiteX472" fmla="*/ 193697 w 3973614"/>
              <a:gd name="connsiteY472" fmla="*/ 3042675 h 3225309"/>
              <a:gd name="connsiteX473" fmla="*/ 193697 w 3973614"/>
              <a:gd name="connsiteY473" fmla="*/ 3041907 h 3225309"/>
              <a:gd name="connsiteX474" fmla="*/ 193842 w 3973614"/>
              <a:gd name="connsiteY474" fmla="*/ 3041907 h 3225309"/>
              <a:gd name="connsiteX475" fmla="*/ 193842 w 3973614"/>
              <a:gd name="connsiteY475" fmla="*/ 3041140 h 3225309"/>
              <a:gd name="connsiteX476" fmla="*/ 193937 w 3973614"/>
              <a:gd name="connsiteY476" fmla="*/ 3041140 h 3225309"/>
              <a:gd name="connsiteX477" fmla="*/ 193937 w 3973614"/>
              <a:gd name="connsiteY477" fmla="*/ 3040372 h 3225309"/>
              <a:gd name="connsiteX478" fmla="*/ 194155 w 3973614"/>
              <a:gd name="connsiteY478" fmla="*/ 3040372 h 3225309"/>
              <a:gd name="connsiteX479" fmla="*/ 194155 w 3973614"/>
              <a:gd name="connsiteY479" fmla="*/ 3039605 h 3225309"/>
              <a:gd name="connsiteX480" fmla="*/ 194518 w 3973614"/>
              <a:gd name="connsiteY480" fmla="*/ 3039605 h 3225309"/>
              <a:gd name="connsiteX481" fmla="*/ 194518 w 3973614"/>
              <a:gd name="connsiteY481" fmla="*/ 3038837 h 3225309"/>
              <a:gd name="connsiteX482" fmla="*/ 194824 w 3973614"/>
              <a:gd name="connsiteY482" fmla="*/ 3038837 h 3225309"/>
              <a:gd name="connsiteX483" fmla="*/ 194824 w 3973614"/>
              <a:gd name="connsiteY483" fmla="*/ 3038070 h 3225309"/>
              <a:gd name="connsiteX484" fmla="*/ 196008 w 3973614"/>
              <a:gd name="connsiteY484" fmla="*/ 3038070 h 3225309"/>
              <a:gd name="connsiteX485" fmla="*/ 196008 w 3973614"/>
              <a:gd name="connsiteY485" fmla="*/ 3037302 h 3225309"/>
              <a:gd name="connsiteX486" fmla="*/ 196437 w 3973614"/>
              <a:gd name="connsiteY486" fmla="*/ 3037302 h 3225309"/>
              <a:gd name="connsiteX487" fmla="*/ 196437 w 3973614"/>
              <a:gd name="connsiteY487" fmla="*/ 3036535 h 3225309"/>
              <a:gd name="connsiteX488" fmla="*/ 196508 w 3973614"/>
              <a:gd name="connsiteY488" fmla="*/ 3036535 h 3225309"/>
              <a:gd name="connsiteX489" fmla="*/ 196508 w 3973614"/>
              <a:gd name="connsiteY489" fmla="*/ 3035767 h 3225309"/>
              <a:gd name="connsiteX490" fmla="*/ 196714 w 3973614"/>
              <a:gd name="connsiteY490" fmla="*/ 3035767 h 3225309"/>
              <a:gd name="connsiteX491" fmla="*/ 196714 w 3973614"/>
              <a:gd name="connsiteY491" fmla="*/ 3035000 h 3225309"/>
              <a:gd name="connsiteX492" fmla="*/ 196772 w 3973614"/>
              <a:gd name="connsiteY492" fmla="*/ 3035000 h 3225309"/>
              <a:gd name="connsiteX493" fmla="*/ 196772 w 3973614"/>
              <a:gd name="connsiteY493" fmla="*/ 3034232 h 3225309"/>
              <a:gd name="connsiteX494" fmla="*/ 196776 w 3973614"/>
              <a:gd name="connsiteY494" fmla="*/ 3034232 h 3225309"/>
              <a:gd name="connsiteX495" fmla="*/ 196776 w 3973614"/>
              <a:gd name="connsiteY495" fmla="*/ 3033465 h 3225309"/>
              <a:gd name="connsiteX496" fmla="*/ 196908 w 3973614"/>
              <a:gd name="connsiteY496" fmla="*/ 3033465 h 3225309"/>
              <a:gd name="connsiteX497" fmla="*/ 196908 w 3973614"/>
              <a:gd name="connsiteY497" fmla="*/ 3032697 h 3225309"/>
              <a:gd name="connsiteX498" fmla="*/ 196912 w 3973614"/>
              <a:gd name="connsiteY498" fmla="*/ 3032697 h 3225309"/>
              <a:gd name="connsiteX499" fmla="*/ 196912 w 3973614"/>
              <a:gd name="connsiteY499" fmla="*/ 3031930 h 3225309"/>
              <a:gd name="connsiteX500" fmla="*/ 197733 w 3973614"/>
              <a:gd name="connsiteY500" fmla="*/ 3031930 h 3225309"/>
              <a:gd name="connsiteX501" fmla="*/ 197733 w 3973614"/>
              <a:gd name="connsiteY501" fmla="*/ 3031162 h 3225309"/>
              <a:gd name="connsiteX502" fmla="*/ 199273 w 3973614"/>
              <a:gd name="connsiteY502" fmla="*/ 3031162 h 3225309"/>
              <a:gd name="connsiteX503" fmla="*/ 199273 w 3973614"/>
              <a:gd name="connsiteY503" fmla="*/ 3030395 h 3225309"/>
              <a:gd name="connsiteX504" fmla="*/ 199727 w 3973614"/>
              <a:gd name="connsiteY504" fmla="*/ 3030395 h 3225309"/>
              <a:gd name="connsiteX505" fmla="*/ 199727 w 3973614"/>
              <a:gd name="connsiteY505" fmla="*/ 3029627 h 3225309"/>
              <a:gd name="connsiteX506" fmla="*/ 200110 w 3973614"/>
              <a:gd name="connsiteY506" fmla="*/ 3029627 h 3225309"/>
              <a:gd name="connsiteX507" fmla="*/ 200110 w 3973614"/>
              <a:gd name="connsiteY507" fmla="*/ 3028860 h 3225309"/>
              <a:gd name="connsiteX508" fmla="*/ 200193 w 3973614"/>
              <a:gd name="connsiteY508" fmla="*/ 3028860 h 3225309"/>
              <a:gd name="connsiteX509" fmla="*/ 200193 w 3973614"/>
              <a:gd name="connsiteY509" fmla="*/ 3028092 h 3225309"/>
              <a:gd name="connsiteX510" fmla="*/ 200824 w 3973614"/>
              <a:gd name="connsiteY510" fmla="*/ 3028092 h 3225309"/>
              <a:gd name="connsiteX511" fmla="*/ 200824 w 3973614"/>
              <a:gd name="connsiteY511" fmla="*/ 3027325 h 3225309"/>
              <a:gd name="connsiteX512" fmla="*/ 201142 w 3973614"/>
              <a:gd name="connsiteY512" fmla="*/ 3027325 h 3225309"/>
              <a:gd name="connsiteX513" fmla="*/ 201142 w 3973614"/>
              <a:gd name="connsiteY513" fmla="*/ 3026557 h 3225309"/>
              <a:gd name="connsiteX514" fmla="*/ 201270 w 3973614"/>
              <a:gd name="connsiteY514" fmla="*/ 3026557 h 3225309"/>
              <a:gd name="connsiteX515" fmla="*/ 201270 w 3973614"/>
              <a:gd name="connsiteY515" fmla="*/ 3025790 h 3225309"/>
              <a:gd name="connsiteX516" fmla="*/ 201345 w 3973614"/>
              <a:gd name="connsiteY516" fmla="*/ 3025790 h 3225309"/>
              <a:gd name="connsiteX517" fmla="*/ 201345 w 3973614"/>
              <a:gd name="connsiteY517" fmla="*/ 3025023 h 3225309"/>
              <a:gd name="connsiteX518" fmla="*/ 202294 w 3973614"/>
              <a:gd name="connsiteY518" fmla="*/ 3025023 h 3225309"/>
              <a:gd name="connsiteX519" fmla="*/ 202294 w 3973614"/>
              <a:gd name="connsiteY519" fmla="*/ 3024255 h 3225309"/>
              <a:gd name="connsiteX520" fmla="*/ 202455 w 3973614"/>
              <a:gd name="connsiteY520" fmla="*/ 3024255 h 3225309"/>
              <a:gd name="connsiteX521" fmla="*/ 202455 w 3973614"/>
              <a:gd name="connsiteY521" fmla="*/ 3023488 h 3225309"/>
              <a:gd name="connsiteX522" fmla="*/ 203119 w 3973614"/>
              <a:gd name="connsiteY522" fmla="*/ 3023488 h 3225309"/>
              <a:gd name="connsiteX523" fmla="*/ 203119 w 3973614"/>
              <a:gd name="connsiteY523" fmla="*/ 3022720 h 3225309"/>
              <a:gd name="connsiteX524" fmla="*/ 203119 w 3973614"/>
              <a:gd name="connsiteY524" fmla="*/ 3022720 h 3225309"/>
              <a:gd name="connsiteX525" fmla="*/ 203119 w 3973614"/>
              <a:gd name="connsiteY525" fmla="*/ 3021953 h 3225309"/>
              <a:gd name="connsiteX526" fmla="*/ 203495 w 3973614"/>
              <a:gd name="connsiteY526" fmla="*/ 3021953 h 3225309"/>
              <a:gd name="connsiteX527" fmla="*/ 203495 w 3973614"/>
              <a:gd name="connsiteY527" fmla="*/ 3021185 h 3225309"/>
              <a:gd name="connsiteX528" fmla="*/ 203862 w 3973614"/>
              <a:gd name="connsiteY528" fmla="*/ 3021185 h 3225309"/>
              <a:gd name="connsiteX529" fmla="*/ 203862 w 3973614"/>
              <a:gd name="connsiteY529" fmla="*/ 3020418 h 3225309"/>
              <a:gd name="connsiteX530" fmla="*/ 204246 w 3973614"/>
              <a:gd name="connsiteY530" fmla="*/ 3020418 h 3225309"/>
              <a:gd name="connsiteX531" fmla="*/ 204246 w 3973614"/>
              <a:gd name="connsiteY531" fmla="*/ 3019650 h 3225309"/>
              <a:gd name="connsiteX532" fmla="*/ 204807 w 3973614"/>
              <a:gd name="connsiteY532" fmla="*/ 3019650 h 3225309"/>
              <a:gd name="connsiteX533" fmla="*/ 204807 w 3973614"/>
              <a:gd name="connsiteY533" fmla="*/ 3018883 h 3225309"/>
              <a:gd name="connsiteX534" fmla="*/ 205331 w 3973614"/>
              <a:gd name="connsiteY534" fmla="*/ 3018883 h 3225309"/>
              <a:gd name="connsiteX535" fmla="*/ 205331 w 3973614"/>
              <a:gd name="connsiteY535" fmla="*/ 3018115 h 3225309"/>
              <a:gd name="connsiteX536" fmla="*/ 205892 w 3973614"/>
              <a:gd name="connsiteY536" fmla="*/ 3018115 h 3225309"/>
              <a:gd name="connsiteX537" fmla="*/ 205892 w 3973614"/>
              <a:gd name="connsiteY537" fmla="*/ 3017348 h 3225309"/>
              <a:gd name="connsiteX538" fmla="*/ 205963 w 3973614"/>
              <a:gd name="connsiteY538" fmla="*/ 3017348 h 3225309"/>
              <a:gd name="connsiteX539" fmla="*/ 205963 w 3973614"/>
              <a:gd name="connsiteY539" fmla="*/ 3016580 h 3225309"/>
              <a:gd name="connsiteX540" fmla="*/ 206020 w 3973614"/>
              <a:gd name="connsiteY540" fmla="*/ 3016580 h 3225309"/>
              <a:gd name="connsiteX541" fmla="*/ 206020 w 3973614"/>
              <a:gd name="connsiteY541" fmla="*/ 3015813 h 3225309"/>
              <a:gd name="connsiteX542" fmla="*/ 206623 w 3973614"/>
              <a:gd name="connsiteY542" fmla="*/ 3015813 h 3225309"/>
              <a:gd name="connsiteX543" fmla="*/ 206623 w 3973614"/>
              <a:gd name="connsiteY543" fmla="*/ 3015045 h 3225309"/>
              <a:gd name="connsiteX544" fmla="*/ 207040 w 3973614"/>
              <a:gd name="connsiteY544" fmla="*/ 3015045 h 3225309"/>
              <a:gd name="connsiteX545" fmla="*/ 207040 w 3973614"/>
              <a:gd name="connsiteY545" fmla="*/ 3014278 h 3225309"/>
              <a:gd name="connsiteX546" fmla="*/ 207065 w 3973614"/>
              <a:gd name="connsiteY546" fmla="*/ 3014278 h 3225309"/>
              <a:gd name="connsiteX547" fmla="*/ 207065 w 3973614"/>
              <a:gd name="connsiteY547" fmla="*/ 3013510 h 3225309"/>
              <a:gd name="connsiteX548" fmla="*/ 207180 w 3973614"/>
              <a:gd name="connsiteY548" fmla="*/ 3013510 h 3225309"/>
              <a:gd name="connsiteX549" fmla="*/ 207180 w 3973614"/>
              <a:gd name="connsiteY549" fmla="*/ 3012743 h 3225309"/>
              <a:gd name="connsiteX550" fmla="*/ 207663 w 3973614"/>
              <a:gd name="connsiteY550" fmla="*/ 3012743 h 3225309"/>
              <a:gd name="connsiteX551" fmla="*/ 207663 w 3973614"/>
              <a:gd name="connsiteY551" fmla="*/ 3011975 h 3225309"/>
              <a:gd name="connsiteX552" fmla="*/ 207861 w 3973614"/>
              <a:gd name="connsiteY552" fmla="*/ 3011975 h 3225309"/>
              <a:gd name="connsiteX553" fmla="*/ 207861 w 3973614"/>
              <a:gd name="connsiteY553" fmla="*/ 3011208 h 3225309"/>
              <a:gd name="connsiteX554" fmla="*/ 208748 w 3973614"/>
              <a:gd name="connsiteY554" fmla="*/ 3011208 h 3225309"/>
              <a:gd name="connsiteX555" fmla="*/ 208748 w 3973614"/>
              <a:gd name="connsiteY555" fmla="*/ 3010444 h 3225309"/>
              <a:gd name="connsiteX556" fmla="*/ 208984 w 3973614"/>
              <a:gd name="connsiteY556" fmla="*/ 3010444 h 3225309"/>
              <a:gd name="connsiteX557" fmla="*/ 208984 w 3973614"/>
              <a:gd name="connsiteY557" fmla="*/ 3009677 h 3225309"/>
              <a:gd name="connsiteX558" fmla="*/ 209272 w 3973614"/>
              <a:gd name="connsiteY558" fmla="*/ 3009677 h 3225309"/>
              <a:gd name="connsiteX559" fmla="*/ 209272 w 3973614"/>
              <a:gd name="connsiteY559" fmla="*/ 3008909 h 3225309"/>
              <a:gd name="connsiteX560" fmla="*/ 209330 w 3973614"/>
              <a:gd name="connsiteY560" fmla="*/ 3008909 h 3225309"/>
              <a:gd name="connsiteX561" fmla="*/ 209330 w 3973614"/>
              <a:gd name="connsiteY561" fmla="*/ 3008142 h 3225309"/>
              <a:gd name="connsiteX562" fmla="*/ 209834 w 3973614"/>
              <a:gd name="connsiteY562" fmla="*/ 3008142 h 3225309"/>
              <a:gd name="connsiteX563" fmla="*/ 209834 w 3973614"/>
              <a:gd name="connsiteY563" fmla="*/ 3007375 h 3225309"/>
              <a:gd name="connsiteX564" fmla="*/ 210028 w 3973614"/>
              <a:gd name="connsiteY564" fmla="*/ 3007375 h 3225309"/>
              <a:gd name="connsiteX565" fmla="*/ 210028 w 3973614"/>
              <a:gd name="connsiteY565" fmla="*/ 3006607 h 3225309"/>
              <a:gd name="connsiteX566" fmla="*/ 211840 w 3973614"/>
              <a:gd name="connsiteY566" fmla="*/ 3006607 h 3225309"/>
              <a:gd name="connsiteX567" fmla="*/ 211840 w 3973614"/>
              <a:gd name="connsiteY567" fmla="*/ 3005840 h 3225309"/>
              <a:gd name="connsiteX568" fmla="*/ 212100 w 3973614"/>
              <a:gd name="connsiteY568" fmla="*/ 3005840 h 3225309"/>
              <a:gd name="connsiteX569" fmla="*/ 212100 w 3973614"/>
              <a:gd name="connsiteY569" fmla="*/ 3005072 h 3225309"/>
              <a:gd name="connsiteX570" fmla="*/ 212277 w 3973614"/>
              <a:gd name="connsiteY570" fmla="*/ 3005072 h 3225309"/>
              <a:gd name="connsiteX571" fmla="*/ 212277 w 3973614"/>
              <a:gd name="connsiteY571" fmla="*/ 3004305 h 3225309"/>
              <a:gd name="connsiteX572" fmla="*/ 212673 w 3973614"/>
              <a:gd name="connsiteY572" fmla="*/ 3004305 h 3225309"/>
              <a:gd name="connsiteX573" fmla="*/ 212673 w 3973614"/>
              <a:gd name="connsiteY573" fmla="*/ 3003537 h 3225309"/>
              <a:gd name="connsiteX574" fmla="*/ 212698 w 3973614"/>
              <a:gd name="connsiteY574" fmla="*/ 3003537 h 3225309"/>
              <a:gd name="connsiteX575" fmla="*/ 212698 w 3973614"/>
              <a:gd name="connsiteY575" fmla="*/ 3002770 h 3225309"/>
              <a:gd name="connsiteX576" fmla="*/ 212706 w 3973614"/>
              <a:gd name="connsiteY576" fmla="*/ 3002770 h 3225309"/>
              <a:gd name="connsiteX577" fmla="*/ 212706 w 3973614"/>
              <a:gd name="connsiteY577" fmla="*/ 3002002 h 3225309"/>
              <a:gd name="connsiteX578" fmla="*/ 212727 w 3973614"/>
              <a:gd name="connsiteY578" fmla="*/ 3002002 h 3225309"/>
              <a:gd name="connsiteX579" fmla="*/ 212727 w 3973614"/>
              <a:gd name="connsiteY579" fmla="*/ 3001235 h 3225309"/>
              <a:gd name="connsiteX580" fmla="*/ 213800 w 3973614"/>
              <a:gd name="connsiteY580" fmla="*/ 3001235 h 3225309"/>
              <a:gd name="connsiteX581" fmla="*/ 213800 w 3973614"/>
              <a:gd name="connsiteY581" fmla="*/ 3000467 h 3225309"/>
              <a:gd name="connsiteX582" fmla="*/ 214642 w 3973614"/>
              <a:gd name="connsiteY582" fmla="*/ 3000467 h 3225309"/>
              <a:gd name="connsiteX583" fmla="*/ 214642 w 3973614"/>
              <a:gd name="connsiteY583" fmla="*/ 2999700 h 3225309"/>
              <a:gd name="connsiteX584" fmla="*/ 215133 w 3973614"/>
              <a:gd name="connsiteY584" fmla="*/ 2999700 h 3225309"/>
              <a:gd name="connsiteX585" fmla="*/ 215133 w 3973614"/>
              <a:gd name="connsiteY585" fmla="*/ 2998932 h 3225309"/>
              <a:gd name="connsiteX586" fmla="*/ 215310 w 3973614"/>
              <a:gd name="connsiteY586" fmla="*/ 2998932 h 3225309"/>
              <a:gd name="connsiteX587" fmla="*/ 215310 w 3973614"/>
              <a:gd name="connsiteY587" fmla="*/ 2998165 h 3225309"/>
              <a:gd name="connsiteX588" fmla="*/ 215632 w 3973614"/>
              <a:gd name="connsiteY588" fmla="*/ 2998165 h 3225309"/>
              <a:gd name="connsiteX589" fmla="*/ 215632 w 3973614"/>
              <a:gd name="connsiteY589" fmla="*/ 2997397 h 3225309"/>
              <a:gd name="connsiteX590" fmla="*/ 215814 w 3973614"/>
              <a:gd name="connsiteY590" fmla="*/ 2997397 h 3225309"/>
              <a:gd name="connsiteX591" fmla="*/ 215814 w 3973614"/>
              <a:gd name="connsiteY591" fmla="*/ 2996630 h 3225309"/>
              <a:gd name="connsiteX592" fmla="*/ 216115 w 3973614"/>
              <a:gd name="connsiteY592" fmla="*/ 2996630 h 3225309"/>
              <a:gd name="connsiteX593" fmla="*/ 216115 w 3973614"/>
              <a:gd name="connsiteY593" fmla="*/ 2995862 h 3225309"/>
              <a:gd name="connsiteX594" fmla="*/ 217985 w 3973614"/>
              <a:gd name="connsiteY594" fmla="*/ 2995862 h 3225309"/>
              <a:gd name="connsiteX595" fmla="*/ 217985 w 3973614"/>
              <a:gd name="connsiteY595" fmla="*/ 2995095 h 3225309"/>
              <a:gd name="connsiteX596" fmla="*/ 218406 w 3973614"/>
              <a:gd name="connsiteY596" fmla="*/ 2995095 h 3225309"/>
              <a:gd name="connsiteX597" fmla="*/ 218406 w 3973614"/>
              <a:gd name="connsiteY597" fmla="*/ 2994328 h 3225309"/>
              <a:gd name="connsiteX598" fmla="*/ 218484 w 3973614"/>
              <a:gd name="connsiteY598" fmla="*/ 2994328 h 3225309"/>
              <a:gd name="connsiteX599" fmla="*/ 218484 w 3973614"/>
              <a:gd name="connsiteY599" fmla="*/ 2993560 h 3225309"/>
              <a:gd name="connsiteX600" fmla="*/ 218505 w 3973614"/>
              <a:gd name="connsiteY600" fmla="*/ 2993560 h 3225309"/>
              <a:gd name="connsiteX601" fmla="*/ 218505 w 3973614"/>
              <a:gd name="connsiteY601" fmla="*/ 2992793 h 3225309"/>
              <a:gd name="connsiteX602" fmla="*/ 219198 w 3973614"/>
              <a:gd name="connsiteY602" fmla="*/ 2992793 h 3225309"/>
              <a:gd name="connsiteX603" fmla="*/ 219198 w 3973614"/>
              <a:gd name="connsiteY603" fmla="*/ 2992025 h 3225309"/>
              <a:gd name="connsiteX604" fmla="*/ 219623 w 3973614"/>
              <a:gd name="connsiteY604" fmla="*/ 2992025 h 3225309"/>
              <a:gd name="connsiteX605" fmla="*/ 219623 w 3973614"/>
              <a:gd name="connsiteY605" fmla="*/ 2991257 h 3225309"/>
              <a:gd name="connsiteX606" fmla="*/ 220085 w 3973614"/>
              <a:gd name="connsiteY606" fmla="*/ 2991257 h 3225309"/>
              <a:gd name="connsiteX607" fmla="*/ 220085 w 3973614"/>
              <a:gd name="connsiteY607" fmla="*/ 2990490 h 3225309"/>
              <a:gd name="connsiteX608" fmla="*/ 220118 w 3973614"/>
              <a:gd name="connsiteY608" fmla="*/ 2990490 h 3225309"/>
              <a:gd name="connsiteX609" fmla="*/ 220118 w 3973614"/>
              <a:gd name="connsiteY609" fmla="*/ 2989722 h 3225309"/>
              <a:gd name="connsiteX610" fmla="*/ 220312 w 3973614"/>
              <a:gd name="connsiteY610" fmla="*/ 2989722 h 3225309"/>
              <a:gd name="connsiteX611" fmla="*/ 220312 w 3973614"/>
              <a:gd name="connsiteY611" fmla="*/ 2988955 h 3225309"/>
              <a:gd name="connsiteX612" fmla="*/ 220498 w 3973614"/>
              <a:gd name="connsiteY612" fmla="*/ 2988955 h 3225309"/>
              <a:gd name="connsiteX613" fmla="*/ 220498 w 3973614"/>
              <a:gd name="connsiteY613" fmla="*/ 2988188 h 3225309"/>
              <a:gd name="connsiteX614" fmla="*/ 220523 w 3973614"/>
              <a:gd name="connsiteY614" fmla="*/ 2988188 h 3225309"/>
              <a:gd name="connsiteX615" fmla="*/ 220523 w 3973614"/>
              <a:gd name="connsiteY615" fmla="*/ 2987420 h 3225309"/>
              <a:gd name="connsiteX616" fmla="*/ 221922 w 3973614"/>
              <a:gd name="connsiteY616" fmla="*/ 2987420 h 3225309"/>
              <a:gd name="connsiteX617" fmla="*/ 221922 w 3973614"/>
              <a:gd name="connsiteY617" fmla="*/ 2986653 h 3225309"/>
              <a:gd name="connsiteX618" fmla="*/ 222227 w 3973614"/>
              <a:gd name="connsiteY618" fmla="*/ 2986653 h 3225309"/>
              <a:gd name="connsiteX619" fmla="*/ 222227 w 3973614"/>
              <a:gd name="connsiteY619" fmla="*/ 2985885 h 3225309"/>
              <a:gd name="connsiteX620" fmla="*/ 222434 w 3973614"/>
              <a:gd name="connsiteY620" fmla="*/ 2985885 h 3225309"/>
              <a:gd name="connsiteX621" fmla="*/ 222434 w 3973614"/>
              <a:gd name="connsiteY621" fmla="*/ 2985118 h 3225309"/>
              <a:gd name="connsiteX622" fmla="*/ 223255 w 3973614"/>
              <a:gd name="connsiteY622" fmla="*/ 2985118 h 3225309"/>
              <a:gd name="connsiteX623" fmla="*/ 223255 w 3973614"/>
              <a:gd name="connsiteY623" fmla="*/ 2984350 h 3225309"/>
              <a:gd name="connsiteX624" fmla="*/ 223515 w 3973614"/>
              <a:gd name="connsiteY624" fmla="*/ 2984350 h 3225309"/>
              <a:gd name="connsiteX625" fmla="*/ 223515 w 3973614"/>
              <a:gd name="connsiteY625" fmla="*/ 2983583 h 3225309"/>
              <a:gd name="connsiteX626" fmla="*/ 223601 w 3973614"/>
              <a:gd name="connsiteY626" fmla="*/ 2983583 h 3225309"/>
              <a:gd name="connsiteX627" fmla="*/ 223601 w 3973614"/>
              <a:gd name="connsiteY627" fmla="*/ 2982815 h 3225309"/>
              <a:gd name="connsiteX628" fmla="*/ 223742 w 3973614"/>
              <a:gd name="connsiteY628" fmla="*/ 2982815 h 3225309"/>
              <a:gd name="connsiteX629" fmla="*/ 223742 w 3973614"/>
              <a:gd name="connsiteY629" fmla="*/ 2982048 h 3225309"/>
              <a:gd name="connsiteX630" fmla="*/ 224006 w 3973614"/>
              <a:gd name="connsiteY630" fmla="*/ 2982048 h 3225309"/>
              <a:gd name="connsiteX631" fmla="*/ 224006 w 3973614"/>
              <a:gd name="connsiteY631" fmla="*/ 2981280 h 3225309"/>
              <a:gd name="connsiteX632" fmla="*/ 224039 w 3973614"/>
              <a:gd name="connsiteY632" fmla="*/ 2981280 h 3225309"/>
              <a:gd name="connsiteX633" fmla="*/ 224039 w 3973614"/>
              <a:gd name="connsiteY633" fmla="*/ 2980513 h 3225309"/>
              <a:gd name="connsiteX634" fmla="*/ 224072 w 3973614"/>
              <a:gd name="connsiteY634" fmla="*/ 2980513 h 3225309"/>
              <a:gd name="connsiteX635" fmla="*/ 224072 w 3973614"/>
              <a:gd name="connsiteY635" fmla="*/ 2979745 h 3225309"/>
              <a:gd name="connsiteX636" fmla="*/ 224336 w 3973614"/>
              <a:gd name="connsiteY636" fmla="*/ 2979745 h 3225309"/>
              <a:gd name="connsiteX637" fmla="*/ 224336 w 3973614"/>
              <a:gd name="connsiteY637" fmla="*/ 2978982 h 3225309"/>
              <a:gd name="connsiteX638" fmla="*/ 225058 w 3973614"/>
              <a:gd name="connsiteY638" fmla="*/ 2978982 h 3225309"/>
              <a:gd name="connsiteX639" fmla="*/ 225058 w 3973614"/>
              <a:gd name="connsiteY639" fmla="*/ 2978214 h 3225309"/>
              <a:gd name="connsiteX640" fmla="*/ 225599 w 3973614"/>
              <a:gd name="connsiteY640" fmla="*/ 2978214 h 3225309"/>
              <a:gd name="connsiteX641" fmla="*/ 225599 w 3973614"/>
              <a:gd name="connsiteY641" fmla="*/ 2977447 h 3225309"/>
              <a:gd name="connsiteX642" fmla="*/ 225875 w 3973614"/>
              <a:gd name="connsiteY642" fmla="*/ 2977447 h 3225309"/>
              <a:gd name="connsiteX643" fmla="*/ 225875 w 3973614"/>
              <a:gd name="connsiteY643" fmla="*/ 2976680 h 3225309"/>
              <a:gd name="connsiteX644" fmla="*/ 226325 w 3973614"/>
              <a:gd name="connsiteY644" fmla="*/ 2976680 h 3225309"/>
              <a:gd name="connsiteX645" fmla="*/ 226325 w 3973614"/>
              <a:gd name="connsiteY645" fmla="*/ 2975912 h 3225309"/>
              <a:gd name="connsiteX646" fmla="*/ 226767 w 3973614"/>
              <a:gd name="connsiteY646" fmla="*/ 2975912 h 3225309"/>
              <a:gd name="connsiteX647" fmla="*/ 226767 w 3973614"/>
              <a:gd name="connsiteY647" fmla="*/ 2975145 h 3225309"/>
              <a:gd name="connsiteX648" fmla="*/ 226812 w 3973614"/>
              <a:gd name="connsiteY648" fmla="*/ 2975145 h 3225309"/>
              <a:gd name="connsiteX649" fmla="*/ 226812 w 3973614"/>
              <a:gd name="connsiteY649" fmla="*/ 2974377 h 3225309"/>
              <a:gd name="connsiteX650" fmla="*/ 226854 w 3973614"/>
              <a:gd name="connsiteY650" fmla="*/ 2974377 h 3225309"/>
              <a:gd name="connsiteX651" fmla="*/ 226854 w 3973614"/>
              <a:gd name="connsiteY651" fmla="*/ 2973610 h 3225309"/>
              <a:gd name="connsiteX652" fmla="*/ 228616 w 3973614"/>
              <a:gd name="connsiteY652" fmla="*/ 2973610 h 3225309"/>
              <a:gd name="connsiteX653" fmla="*/ 228616 w 3973614"/>
              <a:gd name="connsiteY653" fmla="*/ 2972842 h 3225309"/>
              <a:gd name="connsiteX654" fmla="*/ 229140 w 3973614"/>
              <a:gd name="connsiteY654" fmla="*/ 2972842 h 3225309"/>
              <a:gd name="connsiteX655" fmla="*/ 229140 w 3973614"/>
              <a:gd name="connsiteY655" fmla="*/ 2972075 h 3225309"/>
              <a:gd name="connsiteX656" fmla="*/ 231195 w 3973614"/>
              <a:gd name="connsiteY656" fmla="*/ 2972075 h 3225309"/>
              <a:gd name="connsiteX657" fmla="*/ 231195 w 3973614"/>
              <a:gd name="connsiteY657" fmla="*/ 2971307 h 3225309"/>
              <a:gd name="connsiteX658" fmla="*/ 231216 w 3973614"/>
              <a:gd name="connsiteY658" fmla="*/ 2971307 h 3225309"/>
              <a:gd name="connsiteX659" fmla="*/ 231216 w 3973614"/>
              <a:gd name="connsiteY659" fmla="*/ 2970540 h 3225309"/>
              <a:gd name="connsiteX660" fmla="*/ 233279 w 3973614"/>
              <a:gd name="connsiteY660" fmla="*/ 2970540 h 3225309"/>
              <a:gd name="connsiteX661" fmla="*/ 233279 w 3973614"/>
              <a:gd name="connsiteY661" fmla="*/ 2969772 h 3225309"/>
              <a:gd name="connsiteX662" fmla="*/ 233742 w 3973614"/>
              <a:gd name="connsiteY662" fmla="*/ 2969772 h 3225309"/>
              <a:gd name="connsiteX663" fmla="*/ 233742 w 3973614"/>
              <a:gd name="connsiteY663" fmla="*/ 2969005 h 3225309"/>
              <a:gd name="connsiteX664" fmla="*/ 235219 w 3973614"/>
              <a:gd name="connsiteY664" fmla="*/ 2969005 h 3225309"/>
              <a:gd name="connsiteX665" fmla="*/ 235219 w 3973614"/>
              <a:gd name="connsiteY665" fmla="*/ 2968237 h 3225309"/>
              <a:gd name="connsiteX666" fmla="*/ 235524 w 3973614"/>
              <a:gd name="connsiteY666" fmla="*/ 2968237 h 3225309"/>
              <a:gd name="connsiteX667" fmla="*/ 235524 w 3973614"/>
              <a:gd name="connsiteY667" fmla="*/ 2967470 h 3225309"/>
              <a:gd name="connsiteX668" fmla="*/ 235537 w 3973614"/>
              <a:gd name="connsiteY668" fmla="*/ 2967470 h 3225309"/>
              <a:gd name="connsiteX669" fmla="*/ 235537 w 3973614"/>
              <a:gd name="connsiteY669" fmla="*/ 2966702 h 3225309"/>
              <a:gd name="connsiteX670" fmla="*/ 236090 w 3973614"/>
              <a:gd name="connsiteY670" fmla="*/ 2966702 h 3225309"/>
              <a:gd name="connsiteX671" fmla="*/ 236090 w 3973614"/>
              <a:gd name="connsiteY671" fmla="*/ 2965935 h 3225309"/>
              <a:gd name="connsiteX672" fmla="*/ 236511 w 3973614"/>
              <a:gd name="connsiteY672" fmla="*/ 2965935 h 3225309"/>
              <a:gd name="connsiteX673" fmla="*/ 236511 w 3973614"/>
              <a:gd name="connsiteY673" fmla="*/ 2965167 h 3225309"/>
              <a:gd name="connsiteX674" fmla="*/ 236581 w 3973614"/>
              <a:gd name="connsiteY674" fmla="*/ 2965167 h 3225309"/>
              <a:gd name="connsiteX675" fmla="*/ 236581 w 3973614"/>
              <a:gd name="connsiteY675" fmla="*/ 2964400 h 3225309"/>
              <a:gd name="connsiteX676" fmla="*/ 236734 w 3973614"/>
              <a:gd name="connsiteY676" fmla="*/ 2964400 h 3225309"/>
              <a:gd name="connsiteX677" fmla="*/ 236734 w 3973614"/>
              <a:gd name="connsiteY677" fmla="*/ 2963632 h 3225309"/>
              <a:gd name="connsiteX678" fmla="*/ 236837 w 3973614"/>
              <a:gd name="connsiteY678" fmla="*/ 2963632 h 3225309"/>
              <a:gd name="connsiteX679" fmla="*/ 236837 w 3973614"/>
              <a:gd name="connsiteY679" fmla="*/ 2962865 h 3225309"/>
              <a:gd name="connsiteX680" fmla="*/ 236961 w 3973614"/>
              <a:gd name="connsiteY680" fmla="*/ 2962865 h 3225309"/>
              <a:gd name="connsiteX681" fmla="*/ 236961 w 3973614"/>
              <a:gd name="connsiteY681" fmla="*/ 2962097 h 3225309"/>
              <a:gd name="connsiteX682" fmla="*/ 237254 w 3973614"/>
              <a:gd name="connsiteY682" fmla="*/ 2962097 h 3225309"/>
              <a:gd name="connsiteX683" fmla="*/ 237254 w 3973614"/>
              <a:gd name="connsiteY683" fmla="*/ 2961330 h 3225309"/>
              <a:gd name="connsiteX684" fmla="*/ 237316 w 3973614"/>
              <a:gd name="connsiteY684" fmla="*/ 2961330 h 3225309"/>
              <a:gd name="connsiteX685" fmla="*/ 237316 w 3973614"/>
              <a:gd name="connsiteY685" fmla="*/ 2960562 h 3225309"/>
              <a:gd name="connsiteX686" fmla="*/ 237324 w 3973614"/>
              <a:gd name="connsiteY686" fmla="*/ 2960562 h 3225309"/>
              <a:gd name="connsiteX687" fmla="*/ 237324 w 3973614"/>
              <a:gd name="connsiteY687" fmla="*/ 2959795 h 3225309"/>
              <a:gd name="connsiteX688" fmla="*/ 237493 w 3973614"/>
              <a:gd name="connsiteY688" fmla="*/ 2959795 h 3225309"/>
              <a:gd name="connsiteX689" fmla="*/ 237493 w 3973614"/>
              <a:gd name="connsiteY689" fmla="*/ 2959027 h 3225309"/>
              <a:gd name="connsiteX690" fmla="*/ 237514 w 3973614"/>
              <a:gd name="connsiteY690" fmla="*/ 2959027 h 3225309"/>
              <a:gd name="connsiteX691" fmla="*/ 237514 w 3973614"/>
              <a:gd name="connsiteY691" fmla="*/ 2958260 h 3225309"/>
              <a:gd name="connsiteX692" fmla="*/ 237654 w 3973614"/>
              <a:gd name="connsiteY692" fmla="*/ 2958260 h 3225309"/>
              <a:gd name="connsiteX693" fmla="*/ 237654 w 3973614"/>
              <a:gd name="connsiteY693" fmla="*/ 2957493 h 3225309"/>
              <a:gd name="connsiteX694" fmla="*/ 238170 w 3973614"/>
              <a:gd name="connsiteY694" fmla="*/ 2957493 h 3225309"/>
              <a:gd name="connsiteX695" fmla="*/ 238170 w 3973614"/>
              <a:gd name="connsiteY695" fmla="*/ 2956725 h 3225309"/>
              <a:gd name="connsiteX696" fmla="*/ 238294 w 3973614"/>
              <a:gd name="connsiteY696" fmla="*/ 2956725 h 3225309"/>
              <a:gd name="connsiteX697" fmla="*/ 238294 w 3973614"/>
              <a:gd name="connsiteY697" fmla="*/ 2955958 h 3225309"/>
              <a:gd name="connsiteX698" fmla="*/ 238467 w 3973614"/>
              <a:gd name="connsiteY698" fmla="*/ 2955958 h 3225309"/>
              <a:gd name="connsiteX699" fmla="*/ 238467 w 3973614"/>
              <a:gd name="connsiteY699" fmla="*/ 2955190 h 3225309"/>
              <a:gd name="connsiteX700" fmla="*/ 239309 w 3973614"/>
              <a:gd name="connsiteY700" fmla="*/ 2955190 h 3225309"/>
              <a:gd name="connsiteX701" fmla="*/ 239309 w 3973614"/>
              <a:gd name="connsiteY701" fmla="*/ 2954423 h 3225309"/>
              <a:gd name="connsiteX702" fmla="*/ 239631 w 3973614"/>
              <a:gd name="connsiteY702" fmla="*/ 2954423 h 3225309"/>
              <a:gd name="connsiteX703" fmla="*/ 239631 w 3973614"/>
              <a:gd name="connsiteY703" fmla="*/ 2953655 h 3225309"/>
              <a:gd name="connsiteX704" fmla="*/ 240114 w 3973614"/>
              <a:gd name="connsiteY704" fmla="*/ 2953655 h 3225309"/>
              <a:gd name="connsiteX705" fmla="*/ 240114 w 3973614"/>
              <a:gd name="connsiteY705" fmla="*/ 2952888 h 3225309"/>
              <a:gd name="connsiteX706" fmla="*/ 240832 w 3973614"/>
              <a:gd name="connsiteY706" fmla="*/ 2952888 h 3225309"/>
              <a:gd name="connsiteX707" fmla="*/ 240832 w 3973614"/>
              <a:gd name="connsiteY707" fmla="*/ 2952120 h 3225309"/>
              <a:gd name="connsiteX708" fmla="*/ 241282 w 3973614"/>
              <a:gd name="connsiteY708" fmla="*/ 2952120 h 3225309"/>
              <a:gd name="connsiteX709" fmla="*/ 241282 w 3973614"/>
              <a:gd name="connsiteY709" fmla="*/ 2951353 h 3225309"/>
              <a:gd name="connsiteX710" fmla="*/ 241723 w 3973614"/>
              <a:gd name="connsiteY710" fmla="*/ 2951353 h 3225309"/>
              <a:gd name="connsiteX711" fmla="*/ 241723 w 3973614"/>
              <a:gd name="connsiteY711" fmla="*/ 2950585 h 3225309"/>
              <a:gd name="connsiteX712" fmla="*/ 241938 w 3973614"/>
              <a:gd name="connsiteY712" fmla="*/ 2950585 h 3225309"/>
              <a:gd name="connsiteX713" fmla="*/ 241938 w 3973614"/>
              <a:gd name="connsiteY713" fmla="*/ 2949818 h 3225309"/>
              <a:gd name="connsiteX714" fmla="*/ 242474 w 3973614"/>
              <a:gd name="connsiteY714" fmla="*/ 2949818 h 3225309"/>
              <a:gd name="connsiteX715" fmla="*/ 242474 w 3973614"/>
              <a:gd name="connsiteY715" fmla="*/ 2949050 h 3225309"/>
              <a:gd name="connsiteX716" fmla="*/ 243036 w 3973614"/>
              <a:gd name="connsiteY716" fmla="*/ 2949050 h 3225309"/>
              <a:gd name="connsiteX717" fmla="*/ 243036 w 3973614"/>
              <a:gd name="connsiteY717" fmla="*/ 2948283 h 3225309"/>
              <a:gd name="connsiteX718" fmla="*/ 243176 w 3973614"/>
              <a:gd name="connsiteY718" fmla="*/ 2948283 h 3225309"/>
              <a:gd name="connsiteX719" fmla="*/ 243176 w 3973614"/>
              <a:gd name="connsiteY719" fmla="*/ 2947519 h 3225309"/>
              <a:gd name="connsiteX720" fmla="*/ 243795 w 3973614"/>
              <a:gd name="connsiteY720" fmla="*/ 2947519 h 3225309"/>
              <a:gd name="connsiteX721" fmla="*/ 243795 w 3973614"/>
              <a:gd name="connsiteY721" fmla="*/ 2946752 h 3225309"/>
              <a:gd name="connsiteX722" fmla="*/ 244406 w 3973614"/>
              <a:gd name="connsiteY722" fmla="*/ 2946752 h 3225309"/>
              <a:gd name="connsiteX723" fmla="*/ 244406 w 3973614"/>
              <a:gd name="connsiteY723" fmla="*/ 2945985 h 3225309"/>
              <a:gd name="connsiteX724" fmla="*/ 244926 w 3973614"/>
              <a:gd name="connsiteY724" fmla="*/ 2945985 h 3225309"/>
              <a:gd name="connsiteX725" fmla="*/ 244926 w 3973614"/>
              <a:gd name="connsiteY725" fmla="*/ 2945217 h 3225309"/>
              <a:gd name="connsiteX726" fmla="*/ 244942 w 3973614"/>
              <a:gd name="connsiteY726" fmla="*/ 2945217 h 3225309"/>
              <a:gd name="connsiteX727" fmla="*/ 244942 w 3973614"/>
              <a:gd name="connsiteY727" fmla="*/ 2944450 h 3225309"/>
              <a:gd name="connsiteX728" fmla="*/ 245136 w 3973614"/>
              <a:gd name="connsiteY728" fmla="*/ 2944450 h 3225309"/>
              <a:gd name="connsiteX729" fmla="*/ 245136 w 3973614"/>
              <a:gd name="connsiteY729" fmla="*/ 2943682 h 3225309"/>
              <a:gd name="connsiteX730" fmla="*/ 245136 w 3973614"/>
              <a:gd name="connsiteY730" fmla="*/ 2943682 h 3225309"/>
              <a:gd name="connsiteX731" fmla="*/ 245136 w 3973614"/>
              <a:gd name="connsiteY731" fmla="*/ 2942915 h 3225309"/>
              <a:gd name="connsiteX732" fmla="*/ 245425 w 3973614"/>
              <a:gd name="connsiteY732" fmla="*/ 2942915 h 3225309"/>
              <a:gd name="connsiteX733" fmla="*/ 245425 w 3973614"/>
              <a:gd name="connsiteY733" fmla="*/ 2942147 h 3225309"/>
              <a:gd name="connsiteX734" fmla="*/ 245524 w 3973614"/>
              <a:gd name="connsiteY734" fmla="*/ 2942147 h 3225309"/>
              <a:gd name="connsiteX735" fmla="*/ 245524 w 3973614"/>
              <a:gd name="connsiteY735" fmla="*/ 2941380 h 3225309"/>
              <a:gd name="connsiteX736" fmla="*/ 246997 w 3973614"/>
              <a:gd name="connsiteY736" fmla="*/ 2941380 h 3225309"/>
              <a:gd name="connsiteX737" fmla="*/ 246997 w 3973614"/>
              <a:gd name="connsiteY737" fmla="*/ 2940612 h 3225309"/>
              <a:gd name="connsiteX738" fmla="*/ 247109 w 3973614"/>
              <a:gd name="connsiteY738" fmla="*/ 2940612 h 3225309"/>
              <a:gd name="connsiteX739" fmla="*/ 247109 w 3973614"/>
              <a:gd name="connsiteY739" fmla="*/ 2939845 h 3225309"/>
              <a:gd name="connsiteX740" fmla="*/ 247357 w 3973614"/>
              <a:gd name="connsiteY740" fmla="*/ 2939845 h 3225309"/>
              <a:gd name="connsiteX741" fmla="*/ 247357 w 3973614"/>
              <a:gd name="connsiteY741" fmla="*/ 2939077 h 3225309"/>
              <a:gd name="connsiteX742" fmla="*/ 247662 w 3973614"/>
              <a:gd name="connsiteY742" fmla="*/ 2939077 h 3225309"/>
              <a:gd name="connsiteX743" fmla="*/ 247662 w 3973614"/>
              <a:gd name="connsiteY743" fmla="*/ 2938310 h 3225309"/>
              <a:gd name="connsiteX744" fmla="*/ 248500 w 3973614"/>
              <a:gd name="connsiteY744" fmla="*/ 2938310 h 3225309"/>
              <a:gd name="connsiteX745" fmla="*/ 248500 w 3973614"/>
              <a:gd name="connsiteY745" fmla="*/ 2937542 h 3225309"/>
              <a:gd name="connsiteX746" fmla="*/ 248504 w 3973614"/>
              <a:gd name="connsiteY746" fmla="*/ 2937542 h 3225309"/>
              <a:gd name="connsiteX747" fmla="*/ 248504 w 3973614"/>
              <a:gd name="connsiteY747" fmla="*/ 2936775 h 3225309"/>
              <a:gd name="connsiteX748" fmla="*/ 248619 w 3973614"/>
              <a:gd name="connsiteY748" fmla="*/ 2936775 h 3225309"/>
              <a:gd name="connsiteX749" fmla="*/ 248619 w 3973614"/>
              <a:gd name="connsiteY749" fmla="*/ 2936007 h 3225309"/>
              <a:gd name="connsiteX750" fmla="*/ 249321 w 3973614"/>
              <a:gd name="connsiteY750" fmla="*/ 2936007 h 3225309"/>
              <a:gd name="connsiteX751" fmla="*/ 249321 w 3973614"/>
              <a:gd name="connsiteY751" fmla="*/ 2935240 h 3225309"/>
              <a:gd name="connsiteX752" fmla="*/ 249342 w 3973614"/>
              <a:gd name="connsiteY752" fmla="*/ 2935240 h 3225309"/>
              <a:gd name="connsiteX753" fmla="*/ 249342 w 3973614"/>
              <a:gd name="connsiteY753" fmla="*/ 2934472 h 3225309"/>
              <a:gd name="connsiteX754" fmla="*/ 249709 w 3973614"/>
              <a:gd name="connsiteY754" fmla="*/ 2934472 h 3225309"/>
              <a:gd name="connsiteX755" fmla="*/ 249709 w 3973614"/>
              <a:gd name="connsiteY755" fmla="*/ 2933705 h 3225309"/>
              <a:gd name="connsiteX756" fmla="*/ 249998 w 3973614"/>
              <a:gd name="connsiteY756" fmla="*/ 2933705 h 3225309"/>
              <a:gd name="connsiteX757" fmla="*/ 249998 w 3973614"/>
              <a:gd name="connsiteY757" fmla="*/ 2932937 h 3225309"/>
              <a:gd name="connsiteX758" fmla="*/ 250196 w 3973614"/>
              <a:gd name="connsiteY758" fmla="*/ 2932937 h 3225309"/>
              <a:gd name="connsiteX759" fmla="*/ 250196 w 3973614"/>
              <a:gd name="connsiteY759" fmla="*/ 2932170 h 3225309"/>
              <a:gd name="connsiteX760" fmla="*/ 250217 w 3973614"/>
              <a:gd name="connsiteY760" fmla="*/ 2932170 h 3225309"/>
              <a:gd name="connsiteX761" fmla="*/ 250217 w 3973614"/>
              <a:gd name="connsiteY761" fmla="*/ 2931402 h 3225309"/>
              <a:gd name="connsiteX762" fmla="*/ 251636 w 3973614"/>
              <a:gd name="connsiteY762" fmla="*/ 2931402 h 3225309"/>
              <a:gd name="connsiteX763" fmla="*/ 251636 w 3973614"/>
              <a:gd name="connsiteY763" fmla="*/ 2930635 h 3225309"/>
              <a:gd name="connsiteX764" fmla="*/ 251801 w 3973614"/>
              <a:gd name="connsiteY764" fmla="*/ 2930635 h 3225309"/>
              <a:gd name="connsiteX765" fmla="*/ 251801 w 3973614"/>
              <a:gd name="connsiteY765" fmla="*/ 2929867 h 3225309"/>
              <a:gd name="connsiteX766" fmla="*/ 251942 w 3973614"/>
              <a:gd name="connsiteY766" fmla="*/ 2929867 h 3225309"/>
              <a:gd name="connsiteX767" fmla="*/ 251942 w 3973614"/>
              <a:gd name="connsiteY767" fmla="*/ 2929100 h 3225309"/>
              <a:gd name="connsiteX768" fmla="*/ 251946 w 3973614"/>
              <a:gd name="connsiteY768" fmla="*/ 2929100 h 3225309"/>
              <a:gd name="connsiteX769" fmla="*/ 251946 w 3973614"/>
              <a:gd name="connsiteY769" fmla="*/ 2928332 h 3225309"/>
              <a:gd name="connsiteX770" fmla="*/ 252053 w 3973614"/>
              <a:gd name="connsiteY770" fmla="*/ 2928332 h 3225309"/>
              <a:gd name="connsiteX771" fmla="*/ 252053 w 3973614"/>
              <a:gd name="connsiteY771" fmla="*/ 2927565 h 3225309"/>
              <a:gd name="connsiteX772" fmla="*/ 252462 w 3973614"/>
              <a:gd name="connsiteY772" fmla="*/ 2927565 h 3225309"/>
              <a:gd name="connsiteX773" fmla="*/ 252462 w 3973614"/>
              <a:gd name="connsiteY773" fmla="*/ 2926798 h 3225309"/>
              <a:gd name="connsiteX774" fmla="*/ 252940 w 3973614"/>
              <a:gd name="connsiteY774" fmla="*/ 2926798 h 3225309"/>
              <a:gd name="connsiteX775" fmla="*/ 252940 w 3973614"/>
              <a:gd name="connsiteY775" fmla="*/ 2926030 h 3225309"/>
              <a:gd name="connsiteX776" fmla="*/ 253130 w 3973614"/>
              <a:gd name="connsiteY776" fmla="*/ 2926030 h 3225309"/>
              <a:gd name="connsiteX777" fmla="*/ 253130 w 3973614"/>
              <a:gd name="connsiteY777" fmla="*/ 2925263 h 3225309"/>
              <a:gd name="connsiteX778" fmla="*/ 254632 w 3973614"/>
              <a:gd name="connsiteY778" fmla="*/ 2925263 h 3225309"/>
              <a:gd name="connsiteX779" fmla="*/ 254632 w 3973614"/>
              <a:gd name="connsiteY779" fmla="*/ 2924495 h 3225309"/>
              <a:gd name="connsiteX780" fmla="*/ 254839 w 3973614"/>
              <a:gd name="connsiteY780" fmla="*/ 2924495 h 3225309"/>
              <a:gd name="connsiteX781" fmla="*/ 254839 w 3973614"/>
              <a:gd name="connsiteY781" fmla="*/ 2923728 h 3225309"/>
              <a:gd name="connsiteX782" fmla="*/ 255219 w 3973614"/>
              <a:gd name="connsiteY782" fmla="*/ 2923728 h 3225309"/>
              <a:gd name="connsiteX783" fmla="*/ 255219 w 3973614"/>
              <a:gd name="connsiteY783" fmla="*/ 2922960 h 3225309"/>
              <a:gd name="connsiteX784" fmla="*/ 256279 w 3973614"/>
              <a:gd name="connsiteY784" fmla="*/ 2922960 h 3225309"/>
              <a:gd name="connsiteX785" fmla="*/ 256279 w 3973614"/>
              <a:gd name="connsiteY785" fmla="*/ 2922193 h 3225309"/>
              <a:gd name="connsiteX786" fmla="*/ 256358 w 3973614"/>
              <a:gd name="connsiteY786" fmla="*/ 2922193 h 3225309"/>
              <a:gd name="connsiteX787" fmla="*/ 256358 w 3973614"/>
              <a:gd name="connsiteY787" fmla="*/ 2921425 h 3225309"/>
              <a:gd name="connsiteX788" fmla="*/ 256547 w 3973614"/>
              <a:gd name="connsiteY788" fmla="*/ 2921425 h 3225309"/>
              <a:gd name="connsiteX789" fmla="*/ 256547 w 3973614"/>
              <a:gd name="connsiteY789" fmla="*/ 2920658 h 3225309"/>
              <a:gd name="connsiteX790" fmla="*/ 256812 w 3973614"/>
              <a:gd name="connsiteY790" fmla="*/ 2920658 h 3225309"/>
              <a:gd name="connsiteX791" fmla="*/ 256812 w 3973614"/>
              <a:gd name="connsiteY791" fmla="*/ 2919890 h 3225309"/>
              <a:gd name="connsiteX792" fmla="*/ 257105 w 3973614"/>
              <a:gd name="connsiteY792" fmla="*/ 2919890 h 3225309"/>
              <a:gd name="connsiteX793" fmla="*/ 257105 w 3973614"/>
              <a:gd name="connsiteY793" fmla="*/ 2919123 h 3225309"/>
              <a:gd name="connsiteX794" fmla="*/ 257497 w 3973614"/>
              <a:gd name="connsiteY794" fmla="*/ 2919123 h 3225309"/>
              <a:gd name="connsiteX795" fmla="*/ 257497 w 3973614"/>
              <a:gd name="connsiteY795" fmla="*/ 2918355 h 3225309"/>
              <a:gd name="connsiteX796" fmla="*/ 257682 w 3973614"/>
              <a:gd name="connsiteY796" fmla="*/ 2918355 h 3225309"/>
              <a:gd name="connsiteX797" fmla="*/ 257682 w 3973614"/>
              <a:gd name="connsiteY797" fmla="*/ 2917588 h 3225309"/>
              <a:gd name="connsiteX798" fmla="*/ 257798 w 3973614"/>
              <a:gd name="connsiteY798" fmla="*/ 2917588 h 3225309"/>
              <a:gd name="connsiteX799" fmla="*/ 257798 w 3973614"/>
              <a:gd name="connsiteY799" fmla="*/ 2916820 h 3225309"/>
              <a:gd name="connsiteX800" fmla="*/ 258388 w 3973614"/>
              <a:gd name="connsiteY800" fmla="*/ 2916820 h 3225309"/>
              <a:gd name="connsiteX801" fmla="*/ 258388 w 3973614"/>
              <a:gd name="connsiteY801" fmla="*/ 2916057 h 3225309"/>
              <a:gd name="connsiteX802" fmla="*/ 258425 w 3973614"/>
              <a:gd name="connsiteY802" fmla="*/ 2916057 h 3225309"/>
              <a:gd name="connsiteX803" fmla="*/ 258425 w 3973614"/>
              <a:gd name="connsiteY803" fmla="*/ 2915285 h 3225309"/>
              <a:gd name="connsiteX804" fmla="*/ 258850 w 3973614"/>
              <a:gd name="connsiteY804" fmla="*/ 2915285 h 3225309"/>
              <a:gd name="connsiteX805" fmla="*/ 258850 w 3973614"/>
              <a:gd name="connsiteY805" fmla="*/ 2914518 h 3225309"/>
              <a:gd name="connsiteX806" fmla="*/ 258887 w 3973614"/>
              <a:gd name="connsiteY806" fmla="*/ 2914518 h 3225309"/>
              <a:gd name="connsiteX807" fmla="*/ 258887 w 3973614"/>
              <a:gd name="connsiteY807" fmla="*/ 2913750 h 3225309"/>
              <a:gd name="connsiteX808" fmla="*/ 259589 w 3973614"/>
              <a:gd name="connsiteY808" fmla="*/ 2913750 h 3225309"/>
              <a:gd name="connsiteX809" fmla="*/ 259589 w 3973614"/>
              <a:gd name="connsiteY809" fmla="*/ 2912983 h 3225309"/>
              <a:gd name="connsiteX810" fmla="*/ 259659 w 3973614"/>
              <a:gd name="connsiteY810" fmla="*/ 2912983 h 3225309"/>
              <a:gd name="connsiteX811" fmla="*/ 259659 w 3973614"/>
              <a:gd name="connsiteY811" fmla="*/ 2912220 h 3225309"/>
              <a:gd name="connsiteX812" fmla="*/ 260571 w 3973614"/>
              <a:gd name="connsiteY812" fmla="*/ 2912220 h 3225309"/>
              <a:gd name="connsiteX813" fmla="*/ 260571 w 3973614"/>
              <a:gd name="connsiteY813" fmla="*/ 2911452 h 3225309"/>
              <a:gd name="connsiteX814" fmla="*/ 260666 w 3973614"/>
              <a:gd name="connsiteY814" fmla="*/ 2911452 h 3225309"/>
              <a:gd name="connsiteX815" fmla="*/ 260666 w 3973614"/>
              <a:gd name="connsiteY815" fmla="*/ 2910684 h 3225309"/>
              <a:gd name="connsiteX816" fmla="*/ 260724 w 3973614"/>
              <a:gd name="connsiteY816" fmla="*/ 2910684 h 3225309"/>
              <a:gd name="connsiteX817" fmla="*/ 260724 w 3973614"/>
              <a:gd name="connsiteY817" fmla="*/ 2909917 h 3225309"/>
              <a:gd name="connsiteX818" fmla="*/ 261541 w 3973614"/>
              <a:gd name="connsiteY818" fmla="*/ 2909917 h 3225309"/>
              <a:gd name="connsiteX819" fmla="*/ 261541 w 3973614"/>
              <a:gd name="connsiteY819" fmla="*/ 2909149 h 3225309"/>
              <a:gd name="connsiteX820" fmla="*/ 261752 w 3973614"/>
              <a:gd name="connsiteY820" fmla="*/ 2909149 h 3225309"/>
              <a:gd name="connsiteX821" fmla="*/ 261752 w 3973614"/>
              <a:gd name="connsiteY821" fmla="*/ 2908382 h 3225309"/>
              <a:gd name="connsiteX822" fmla="*/ 261937 w 3973614"/>
              <a:gd name="connsiteY822" fmla="*/ 2908382 h 3225309"/>
              <a:gd name="connsiteX823" fmla="*/ 261937 w 3973614"/>
              <a:gd name="connsiteY823" fmla="*/ 2907615 h 3225309"/>
              <a:gd name="connsiteX824" fmla="*/ 263270 w 3973614"/>
              <a:gd name="connsiteY824" fmla="*/ 2907615 h 3225309"/>
              <a:gd name="connsiteX825" fmla="*/ 263270 w 3973614"/>
              <a:gd name="connsiteY825" fmla="*/ 2906847 h 3225309"/>
              <a:gd name="connsiteX826" fmla="*/ 263567 w 3973614"/>
              <a:gd name="connsiteY826" fmla="*/ 2906847 h 3225309"/>
              <a:gd name="connsiteX827" fmla="*/ 263567 w 3973614"/>
              <a:gd name="connsiteY827" fmla="*/ 2906080 h 3225309"/>
              <a:gd name="connsiteX828" fmla="*/ 264215 w 3973614"/>
              <a:gd name="connsiteY828" fmla="*/ 2906080 h 3225309"/>
              <a:gd name="connsiteX829" fmla="*/ 264215 w 3973614"/>
              <a:gd name="connsiteY829" fmla="*/ 2905312 h 3225309"/>
              <a:gd name="connsiteX830" fmla="*/ 264418 w 3973614"/>
              <a:gd name="connsiteY830" fmla="*/ 2905312 h 3225309"/>
              <a:gd name="connsiteX831" fmla="*/ 264418 w 3973614"/>
              <a:gd name="connsiteY831" fmla="*/ 2904545 h 3225309"/>
              <a:gd name="connsiteX832" fmla="*/ 264942 w 3973614"/>
              <a:gd name="connsiteY832" fmla="*/ 2904545 h 3225309"/>
              <a:gd name="connsiteX833" fmla="*/ 264942 w 3973614"/>
              <a:gd name="connsiteY833" fmla="*/ 2903777 h 3225309"/>
              <a:gd name="connsiteX834" fmla="*/ 264991 w 3973614"/>
              <a:gd name="connsiteY834" fmla="*/ 2903777 h 3225309"/>
              <a:gd name="connsiteX835" fmla="*/ 264991 w 3973614"/>
              <a:gd name="connsiteY835" fmla="*/ 2903010 h 3225309"/>
              <a:gd name="connsiteX836" fmla="*/ 265066 w 3973614"/>
              <a:gd name="connsiteY836" fmla="*/ 2903010 h 3225309"/>
              <a:gd name="connsiteX837" fmla="*/ 265066 w 3973614"/>
              <a:gd name="connsiteY837" fmla="*/ 2902242 h 3225309"/>
              <a:gd name="connsiteX838" fmla="*/ 265272 w 3973614"/>
              <a:gd name="connsiteY838" fmla="*/ 2902242 h 3225309"/>
              <a:gd name="connsiteX839" fmla="*/ 265272 w 3973614"/>
              <a:gd name="connsiteY839" fmla="*/ 2901475 h 3225309"/>
              <a:gd name="connsiteX840" fmla="*/ 265742 w 3973614"/>
              <a:gd name="connsiteY840" fmla="*/ 2901475 h 3225309"/>
              <a:gd name="connsiteX841" fmla="*/ 265742 w 3973614"/>
              <a:gd name="connsiteY841" fmla="*/ 2900707 h 3225309"/>
              <a:gd name="connsiteX842" fmla="*/ 266180 w 3973614"/>
              <a:gd name="connsiteY842" fmla="*/ 2900707 h 3225309"/>
              <a:gd name="connsiteX843" fmla="*/ 266180 w 3973614"/>
              <a:gd name="connsiteY843" fmla="*/ 2899940 h 3225309"/>
              <a:gd name="connsiteX844" fmla="*/ 266300 w 3973614"/>
              <a:gd name="connsiteY844" fmla="*/ 2899940 h 3225309"/>
              <a:gd name="connsiteX845" fmla="*/ 266300 w 3973614"/>
              <a:gd name="connsiteY845" fmla="*/ 2899172 h 3225309"/>
              <a:gd name="connsiteX846" fmla="*/ 266659 w 3973614"/>
              <a:gd name="connsiteY846" fmla="*/ 2899172 h 3225309"/>
              <a:gd name="connsiteX847" fmla="*/ 266659 w 3973614"/>
              <a:gd name="connsiteY847" fmla="*/ 2898405 h 3225309"/>
              <a:gd name="connsiteX848" fmla="*/ 266914 w 3973614"/>
              <a:gd name="connsiteY848" fmla="*/ 2898405 h 3225309"/>
              <a:gd name="connsiteX849" fmla="*/ 266914 w 3973614"/>
              <a:gd name="connsiteY849" fmla="*/ 2897637 h 3225309"/>
              <a:gd name="connsiteX850" fmla="*/ 266968 w 3973614"/>
              <a:gd name="connsiteY850" fmla="*/ 2897637 h 3225309"/>
              <a:gd name="connsiteX851" fmla="*/ 266968 w 3973614"/>
              <a:gd name="connsiteY851" fmla="*/ 2896870 h 3225309"/>
              <a:gd name="connsiteX852" fmla="*/ 267005 w 3973614"/>
              <a:gd name="connsiteY852" fmla="*/ 2896870 h 3225309"/>
              <a:gd name="connsiteX853" fmla="*/ 267005 w 3973614"/>
              <a:gd name="connsiteY853" fmla="*/ 2896103 h 3225309"/>
              <a:gd name="connsiteX854" fmla="*/ 267505 w 3973614"/>
              <a:gd name="connsiteY854" fmla="*/ 2896103 h 3225309"/>
              <a:gd name="connsiteX855" fmla="*/ 267505 w 3973614"/>
              <a:gd name="connsiteY855" fmla="*/ 2895335 h 3225309"/>
              <a:gd name="connsiteX856" fmla="*/ 267723 w 3973614"/>
              <a:gd name="connsiteY856" fmla="*/ 2895335 h 3225309"/>
              <a:gd name="connsiteX857" fmla="*/ 267723 w 3973614"/>
              <a:gd name="connsiteY857" fmla="*/ 2894568 h 3225309"/>
              <a:gd name="connsiteX858" fmla="*/ 267872 w 3973614"/>
              <a:gd name="connsiteY858" fmla="*/ 2894568 h 3225309"/>
              <a:gd name="connsiteX859" fmla="*/ 267872 w 3973614"/>
              <a:gd name="connsiteY859" fmla="*/ 2893800 h 3225309"/>
              <a:gd name="connsiteX860" fmla="*/ 268627 w 3973614"/>
              <a:gd name="connsiteY860" fmla="*/ 2893800 h 3225309"/>
              <a:gd name="connsiteX861" fmla="*/ 268627 w 3973614"/>
              <a:gd name="connsiteY861" fmla="*/ 2893033 h 3225309"/>
              <a:gd name="connsiteX862" fmla="*/ 268730 w 3973614"/>
              <a:gd name="connsiteY862" fmla="*/ 2893033 h 3225309"/>
              <a:gd name="connsiteX863" fmla="*/ 268730 w 3973614"/>
              <a:gd name="connsiteY863" fmla="*/ 2892265 h 3225309"/>
              <a:gd name="connsiteX864" fmla="*/ 268805 w 3973614"/>
              <a:gd name="connsiteY864" fmla="*/ 2892265 h 3225309"/>
              <a:gd name="connsiteX865" fmla="*/ 268805 w 3973614"/>
              <a:gd name="connsiteY865" fmla="*/ 2891497 h 3225309"/>
              <a:gd name="connsiteX866" fmla="*/ 269098 w 3973614"/>
              <a:gd name="connsiteY866" fmla="*/ 2891497 h 3225309"/>
              <a:gd name="connsiteX867" fmla="*/ 269098 w 3973614"/>
              <a:gd name="connsiteY867" fmla="*/ 2890730 h 3225309"/>
              <a:gd name="connsiteX868" fmla="*/ 269539 w 3973614"/>
              <a:gd name="connsiteY868" fmla="*/ 2890730 h 3225309"/>
              <a:gd name="connsiteX869" fmla="*/ 269539 w 3973614"/>
              <a:gd name="connsiteY869" fmla="*/ 2889962 h 3225309"/>
              <a:gd name="connsiteX870" fmla="*/ 269548 w 3973614"/>
              <a:gd name="connsiteY870" fmla="*/ 2889962 h 3225309"/>
              <a:gd name="connsiteX871" fmla="*/ 269548 w 3973614"/>
              <a:gd name="connsiteY871" fmla="*/ 2889195 h 3225309"/>
              <a:gd name="connsiteX872" fmla="*/ 270922 w 3973614"/>
              <a:gd name="connsiteY872" fmla="*/ 2889195 h 3225309"/>
              <a:gd name="connsiteX873" fmla="*/ 270922 w 3973614"/>
              <a:gd name="connsiteY873" fmla="*/ 2888428 h 3225309"/>
              <a:gd name="connsiteX874" fmla="*/ 270922 w 3973614"/>
              <a:gd name="connsiteY874" fmla="*/ 2888428 h 3225309"/>
              <a:gd name="connsiteX875" fmla="*/ 270922 w 3973614"/>
              <a:gd name="connsiteY875" fmla="*/ 2887660 h 3225309"/>
              <a:gd name="connsiteX876" fmla="*/ 271054 w 3973614"/>
              <a:gd name="connsiteY876" fmla="*/ 2887660 h 3225309"/>
              <a:gd name="connsiteX877" fmla="*/ 271054 w 3973614"/>
              <a:gd name="connsiteY877" fmla="*/ 2886893 h 3225309"/>
              <a:gd name="connsiteX878" fmla="*/ 271698 w 3973614"/>
              <a:gd name="connsiteY878" fmla="*/ 2886893 h 3225309"/>
              <a:gd name="connsiteX879" fmla="*/ 271698 w 3973614"/>
              <a:gd name="connsiteY879" fmla="*/ 2886125 h 3225309"/>
              <a:gd name="connsiteX880" fmla="*/ 272028 w 3973614"/>
              <a:gd name="connsiteY880" fmla="*/ 2886125 h 3225309"/>
              <a:gd name="connsiteX881" fmla="*/ 272028 w 3973614"/>
              <a:gd name="connsiteY881" fmla="*/ 2885358 h 3225309"/>
              <a:gd name="connsiteX882" fmla="*/ 272073 w 3973614"/>
              <a:gd name="connsiteY882" fmla="*/ 2885358 h 3225309"/>
              <a:gd name="connsiteX883" fmla="*/ 272073 w 3973614"/>
              <a:gd name="connsiteY883" fmla="*/ 2884590 h 3225309"/>
              <a:gd name="connsiteX884" fmla="*/ 272197 w 3973614"/>
              <a:gd name="connsiteY884" fmla="*/ 2884590 h 3225309"/>
              <a:gd name="connsiteX885" fmla="*/ 272197 w 3973614"/>
              <a:gd name="connsiteY885" fmla="*/ 2883823 h 3225309"/>
              <a:gd name="connsiteX886" fmla="*/ 272808 w 3973614"/>
              <a:gd name="connsiteY886" fmla="*/ 2883823 h 3225309"/>
              <a:gd name="connsiteX887" fmla="*/ 272808 w 3973614"/>
              <a:gd name="connsiteY887" fmla="*/ 2883055 h 3225309"/>
              <a:gd name="connsiteX888" fmla="*/ 273150 w 3973614"/>
              <a:gd name="connsiteY888" fmla="*/ 2883055 h 3225309"/>
              <a:gd name="connsiteX889" fmla="*/ 273150 w 3973614"/>
              <a:gd name="connsiteY889" fmla="*/ 2882288 h 3225309"/>
              <a:gd name="connsiteX890" fmla="*/ 273245 w 3973614"/>
              <a:gd name="connsiteY890" fmla="*/ 2882288 h 3225309"/>
              <a:gd name="connsiteX891" fmla="*/ 273245 w 3973614"/>
              <a:gd name="connsiteY891" fmla="*/ 2881520 h 3225309"/>
              <a:gd name="connsiteX892" fmla="*/ 273320 w 3973614"/>
              <a:gd name="connsiteY892" fmla="*/ 2881520 h 3225309"/>
              <a:gd name="connsiteX893" fmla="*/ 273320 w 3973614"/>
              <a:gd name="connsiteY893" fmla="*/ 2880757 h 3225309"/>
              <a:gd name="connsiteX894" fmla="*/ 273794 w 3973614"/>
              <a:gd name="connsiteY894" fmla="*/ 2880757 h 3225309"/>
              <a:gd name="connsiteX895" fmla="*/ 273794 w 3973614"/>
              <a:gd name="connsiteY895" fmla="*/ 2879989 h 3225309"/>
              <a:gd name="connsiteX896" fmla="*/ 273984 w 3973614"/>
              <a:gd name="connsiteY896" fmla="*/ 2879989 h 3225309"/>
              <a:gd name="connsiteX897" fmla="*/ 273984 w 3973614"/>
              <a:gd name="connsiteY897" fmla="*/ 2879222 h 3225309"/>
              <a:gd name="connsiteX898" fmla="*/ 274574 w 3973614"/>
              <a:gd name="connsiteY898" fmla="*/ 2879222 h 3225309"/>
              <a:gd name="connsiteX899" fmla="*/ 274574 w 3973614"/>
              <a:gd name="connsiteY899" fmla="*/ 2878454 h 3225309"/>
              <a:gd name="connsiteX900" fmla="*/ 274760 w 3973614"/>
              <a:gd name="connsiteY900" fmla="*/ 2878454 h 3225309"/>
              <a:gd name="connsiteX901" fmla="*/ 274760 w 3973614"/>
              <a:gd name="connsiteY901" fmla="*/ 2877687 h 3225309"/>
              <a:gd name="connsiteX902" fmla="*/ 274789 w 3973614"/>
              <a:gd name="connsiteY902" fmla="*/ 2877687 h 3225309"/>
              <a:gd name="connsiteX903" fmla="*/ 274789 w 3973614"/>
              <a:gd name="connsiteY903" fmla="*/ 2876920 h 3225309"/>
              <a:gd name="connsiteX904" fmla="*/ 275003 w 3973614"/>
              <a:gd name="connsiteY904" fmla="*/ 2876920 h 3225309"/>
              <a:gd name="connsiteX905" fmla="*/ 275003 w 3973614"/>
              <a:gd name="connsiteY905" fmla="*/ 2876152 h 3225309"/>
              <a:gd name="connsiteX906" fmla="*/ 275515 w 3973614"/>
              <a:gd name="connsiteY906" fmla="*/ 2876152 h 3225309"/>
              <a:gd name="connsiteX907" fmla="*/ 275515 w 3973614"/>
              <a:gd name="connsiteY907" fmla="*/ 2875385 h 3225309"/>
              <a:gd name="connsiteX908" fmla="*/ 275606 w 3973614"/>
              <a:gd name="connsiteY908" fmla="*/ 2875385 h 3225309"/>
              <a:gd name="connsiteX909" fmla="*/ 275606 w 3973614"/>
              <a:gd name="connsiteY909" fmla="*/ 2874617 h 3225309"/>
              <a:gd name="connsiteX910" fmla="*/ 275783 w 3973614"/>
              <a:gd name="connsiteY910" fmla="*/ 2874617 h 3225309"/>
              <a:gd name="connsiteX911" fmla="*/ 275783 w 3973614"/>
              <a:gd name="connsiteY911" fmla="*/ 2873850 h 3225309"/>
              <a:gd name="connsiteX912" fmla="*/ 276782 w 3973614"/>
              <a:gd name="connsiteY912" fmla="*/ 2873850 h 3225309"/>
              <a:gd name="connsiteX913" fmla="*/ 276782 w 3973614"/>
              <a:gd name="connsiteY913" fmla="*/ 2873082 h 3225309"/>
              <a:gd name="connsiteX914" fmla="*/ 276795 w 3973614"/>
              <a:gd name="connsiteY914" fmla="*/ 2873082 h 3225309"/>
              <a:gd name="connsiteX915" fmla="*/ 276795 w 3973614"/>
              <a:gd name="connsiteY915" fmla="*/ 2872315 h 3225309"/>
              <a:gd name="connsiteX916" fmla="*/ 277624 w 3973614"/>
              <a:gd name="connsiteY916" fmla="*/ 2872315 h 3225309"/>
              <a:gd name="connsiteX917" fmla="*/ 277624 w 3973614"/>
              <a:gd name="connsiteY917" fmla="*/ 2871547 h 3225309"/>
              <a:gd name="connsiteX918" fmla="*/ 277781 w 3973614"/>
              <a:gd name="connsiteY918" fmla="*/ 2871547 h 3225309"/>
              <a:gd name="connsiteX919" fmla="*/ 277781 w 3973614"/>
              <a:gd name="connsiteY919" fmla="*/ 2870780 h 3225309"/>
              <a:gd name="connsiteX920" fmla="*/ 278202 w 3973614"/>
              <a:gd name="connsiteY920" fmla="*/ 2870780 h 3225309"/>
              <a:gd name="connsiteX921" fmla="*/ 278202 w 3973614"/>
              <a:gd name="connsiteY921" fmla="*/ 2870012 h 3225309"/>
              <a:gd name="connsiteX922" fmla="*/ 278363 w 3973614"/>
              <a:gd name="connsiteY922" fmla="*/ 2870012 h 3225309"/>
              <a:gd name="connsiteX923" fmla="*/ 278363 w 3973614"/>
              <a:gd name="connsiteY923" fmla="*/ 2869245 h 3225309"/>
              <a:gd name="connsiteX924" fmla="*/ 278978 w 3973614"/>
              <a:gd name="connsiteY924" fmla="*/ 2869245 h 3225309"/>
              <a:gd name="connsiteX925" fmla="*/ 278978 w 3973614"/>
              <a:gd name="connsiteY925" fmla="*/ 2868477 h 3225309"/>
              <a:gd name="connsiteX926" fmla="*/ 278978 w 3973614"/>
              <a:gd name="connsiteY926" fmla="*/ 2868477 h 3225309"/>
              <a:gd name="connsiteX927" fmla="*/ 278978 w 3973614"/>
              <a:gd name="connsiteY927" fmla="*/ 2867710 h 3225309"/>
              <a:gd name="connsiteX928" fmla="*/ 278998 w 3973614"/>
              <a:gd name="connsiteY928" fmla="*/ 2867710 h 3225309"/>
              <a:gd name="connsiteX929" fmla="*/ 278998 w 3973614"/>
              <a:gd name="connsiteY929" fmla="*/ 2866942 h 3225309"/>
              <a:gd name="connsiteX930" fmla="*/ 279114 w 3973614"/>
              <a:gd name="connsiteY930" fmla="*/ 2866942 h 3225309"/>
              <a:gd name="connsiteX931" fmla="*/ 279114 w 3973614"/>
              <a:gd name="connsiteY931" fmla="*/ 2866175 h 3225309"/>
              <a:gd name="connsiteX932" fmla="*/ 279225 w 3973614"/>
              <a:gd name="connsiteY932" fmla="*/ 2866175 h 3225309"/>
              <a:gd name="connsiteX933" fmla="*/ 279225 w 3973614"/>
              <a:gd name="connsiteY933" fmla="*/ 2865407 h 3225309"/>
              <a:gd name="connsiteX934" fmla="*/ 279919 w 3973614"/>
              <a:gd name="connsiteY934" fmla="*/ 2865407 h 3225309"/>
              <a:gd name="connsiteX935" fmla="*/ 279919 w 3973614"/>
              <a:gd name="connsiteY935" fmla="*/ 2864640 h 3225309"/>
              <a:gd name="connsiteX936" fmla="*/ 280587 w 3973614"/>
              <a:gd name="connsiteY936" fmla="*/ 2864640 h 3225309"/>
              <a:gd name="connsiteX937" fmla="*/ 280587 w 3973614"/>
              <a:gd name="connsiteY937" fmla="*/ 2863872 h 3225309"/>
              <a:gd name="connsiteX938" fmla="*/ 280600 w 3973614"/>
              <a:gd name="connsiteY938" fmla="*/ 2863872 h 3225309"/>
              <a:gd name="connsiteX939" fmla="*/ 280600 w 3973614"/>
              <a:gd name="connsiteY939" fmla="*/ 2863105 h 3225309"/>
              <a:gd name="connsiteX940" fmla="*/ 280600 w 3973614"/>
              <a:gd name="connsiteY940" fmla="*/ 2863105 h 3225309"/>
              <a:gd name="connsiteX941" fmla="*/ 280600 w 3973614"/>
              <a:gd name="connsiteY941" fmla="*/ 2862337 h 3225309"/>
              <a:gd name="connsiteX942" fmla="*/ 281305 w 3973614"/>
              <a:gd name="connsiteY942" fmla="*/ 2862337 h 3225309"/>
              <a:gd name="connsiteX943" fmla="*/ 281305 w 3973614"/>
              <a:gd name="connsiteY943" fmla="*/ 2861570 h 3225309"/>
              <a:gd name="connsiteX944" fmla="*/ 282118 w 3973614"/>
              <a:gd name="connsiteY944" fmla="*/ 2861570 h 3225309"/>
              <a:gd name="connsiteX945" fmla="*/ 282118 w 3973614"/>
              <a:gd name="connsiteY945" fmla="*/ 2860802 h 3225309"/>
              <a:gd name="connsiteX946" fmla="*/ 282444 w 3973614"/>
              <a:gd name="connsiteY946" fmla="*/ 2860802 h 3225309"/>
              <a:gd name="connsiteX947" fmla="*/ 282444 w 3973614"/>
              <a:gd name="connsiteY947" fmla="*/ 2860035 h 3225309"/>
              <a:gd name="connsiteX948" fmla="*/ 282465 w 3973614"/>
              <a:gd name="connsiteY948" fmla="*/ 2860035 h 3225309"/>
              <a:gd name="connsiteX949" fmla="*/ 282465 w 3973614"/>
              <a:gd name="connsiteY949" fmla="*/ 2859267 h 3225309"/>
              <a:gd name="connsiteX950" fmla="*/ 282622 w 3973614"/>
              <a:gd name="connsiteY950" fmla="*/ 2859267 h 3225309"/>
              <a:gd name="connsiteX951" fmla="*/ 282622 w 3973614"/>
              <a:gd name="connsiteY951" fmla="*/ 2858500 h 3225309"/>
              <a:gd name="connsiteX952" fmla="*/ 283117 w 3973614"/>
              <a:gd name="connsiteY952" fmla="*/ 2858500 h 3225309"/>
              <a:gd name="connsiteX953" fmla="*/ 283117 w 3973614"/>
              <a:gd name="connsiteY953" fmla="*/ 2857733 h 3225309"/>
              <a:gd name="connsiteX954" fmla="*/ 283583 w 3973614"/>
              <a:gd name="connsiteY954" fmla="*/ 2857733 h 3225309"/>
              <a:gd name="connsiteX955" fmla="*/ 283583 w 3973614"/>
              <a:gd name="connsiteY955" fmla="*/ 2856965 h 3225309"/>
              <a:gd name="connsiteX956" fmla="*/ 283687 w 3973614"/>
              <a:gd name="connsiteY956" fmla="*/ 2856965 h 3225309"/>
              <a:gd name="connsiteX957" fmla="*/ 283687 w 3973614"/>
              <a:gd name="connsiteY957" fmla="*/ 2856198 h 3225309"/>
              <a:gd name="connsiteX958" fmla="*/ 283823 w 3973614"/>
              <a:gd name="connsiteY958" fmla="*/ 2856198 h 3225309"/>
              <a:gd name="connsiteX959" fmla="*/ 283823 w 3973614"/>
              <a:gd name="connsiteY959" fmla="*/ 2855430 h 3225309"/>
              <a:gd name="connsiteX960" fmla="*/ 284000 w 3973614"/>
              <a:gd name="connsiteY960" fmla="*/ 2855430 h 3225309"/>
              <a:gd name="connsiteX961" fmla="*/ 284000 w 3973614"/>
              <a:gd name="connsiteY961" fmla="*/ 2854663 h 3225309"/>
              <a:gd name="connsiteX962" fmla="*/ 284017 w 3973614"/>
              <a:gd name="connsiteY962" fmla="*/ 2854663 h 3225309"/>
              <a:gd name="connsiteX963" fmla="*/ 284017 w 3973614"/>
              <a:gd name="connsiteY963" fmla="*/ 2853895 h 3225309"/>
              <a:gd name="connsiteX964" fmla="*/ 284260 w 3973614"/>
              <a:gd name="connsiteY964" fmla="*/ 2853895 h 3225309"/>
              <a:gd name="connsiteX965" fmla="*/ 284260 w 3973614"/>
              <a:gd name="connsiteY965" fmla="*/ 2853128 h 3225309"/>
              <a:gd name="connsiteX966" fmla="*/ 284673 w 3973614"/>
              <a:gd name="connsiteY966" fmla="*/ 2853128 h 3225309"/>
              <a:gd name="connsiteX967" fmla="*/ 284673 w 3973614"/>
              <a:gd name="connsiteY967" fmla="*/ 2852360 h 3225309"/>
              <a:gd name="connsiteX968" fmla="*/ 285474 w 3973614"/>
              <a:gd name="connsiteY968" fmla="*/ 2852360 h 3225309"/>
              <a:gd name="connsiteX969" fmla="*/ 285474 w 3973614"/>
              <a:gd name="connsiteY969" fmla="*/ 2851593 h 3225309"/>
              <a:gd name="connsiteX970" fmla="*/ 285622 w 3973614"/>
              <a:gd name="connsiteY970" fmla="*/ 2851593 h 3225309"/>
              <a:gd name="connsiteX971" fmla="*/ 285622 w 3973614"/>
              <a:gd name="connsiteY971" fmla="*/ 2850825 h 3225309"/>
              <a:gd name="connsiteX972" fmla="*/ 285655 w 3973614"/>
              <a:gd name="connsiteY972" fmla="*/ 2850825 h 3225309"/>
              <a:gd name="connsiteX973" fmla="*/ 285655 w 3973614"/>
              <a:gd name="connsiteY973" fmla="*/ 2850058 h 3225309"/>
              <a:gd name="connsiteX974" fmla="*/ 286295 w 3973614"/>
              <a:gd name="connsiteY974" fmla="*/ 2850058 h 3225309"/>
              <a:gd name="connsiteX975" fmla="*/ 286295 w 3973614"/>
              <a:gd name="connsiteY975" fmla="*/ 2849294 h 3225309"/>
              <a:gd name="connsiteX976" fmla="*/ 286930 w 3973614"/>
              <a:gd name="connsiteY976" fmla="*/ 2849294 h 3225309"/>
              <a:gd name="connsiteX977" fmla="*/ 286930 w 3973614"/>
              <a:gd name="connsiteY977" fmla="*/ 2848527 h 3225309"/>
              <a:gd name="connsiteX978" fmla="*/ 287137 w 3973614"/>
              <a:gd name="connsiteY978" fmla="*/ 2848527 h 3225309"/>
              <a:gd name="connsiteX979" fmla="*/ 287137 w 3973614"/>
              <a:gd name="connsiteY979" fmla="*/ 2847759 h 3225309"/>
              <a:gd name="connsiteX980" fmla="*/ 287203 w 3973614"/>
              <a:gd name="connsiteY980" fmla="*/ 2847759 h 3225309"/>
              <a:gd name="connsiteX981" fmla="*/ 287203 w 3973614"/>
              <a:gd name="connsiteY981" fmla="*/ 2846992 h 3225309"/>
              <a:gd name="connsiteX982" fmla="*/ 287360 w 3973614"/>
              <a:gd name="connsiteY982" fmla="*/ 2846992 h 3225309"/>
              <a:gd name="connsiteX983" fmla="*/ 287360 w 3973614"/>
              <a:gd name="connsiteY983" fmla="*/ 2846225 h 3225309"/>
              <a:gd name="connsiteX984" fmla="*/ 288028 w 3973614"/>
              <a:gd name="connsiteY984" fmla="*/ 2846225 h 3225309"/>
              <a:gd name="connsiteX985" fmla="*/ 288028 w 3973614"/>
              <a:gd name="connsiteY985" fmla="*/ 2845457 h 3225309"/>
              <a:gd name="connsiteX986" fmla="*/ 288656 w 3973614"/>
              <a:gd name="connsiteY986" fmla="*/ 2845457 h 3225309"/>
              <a:gd name="connsiteX987" fmla="*/ 288656 w 3973614"/>
              <a:gd name="connsiteY987" fmla="*/ 2844690 h 3225309"/>
              <a:gd name="connsiteX988" fmla="*/ 288944 w 3973614"/>
              <a:gd name="connsiteY988" fmla="*/ 2844690 h 3225309"/>
              <a:gd name="connsiteX989" fmla="*/ 288944 w 3973614"/>
              <a:gd name="connsiteY989" fmla="*/ 2843922 h 3225309"/>
              <a:gd name="connsiteX990" fmla="*/ 289291 w 3973614"/>
              <a:gd name="connsiteY990" fmla="*/ 2843922 h 3225309"/>
              <a:gd name="connsiteX991" fmla="*/ 289291 w 3973614"/>
              <a:gd name="connsiteY991" fmla="*/ 2843155 h 3225309"/>
              <a:gd name="connsiteX992" fmla="*/ 289555 w 3973614"/>
              <a:gd name="connsiteY992" fmla="*/ 2843155 h 3225309"/>
              <a:gd name="connsiteX993" fmla="*/ 289555 w 3973614"/>
              <a:gd name="connsiteY993" fmla="*/ 2842387 h 3225309"/>
              <a:gd name="connsiteX994" fmla="*/ 289803 w 3973614"/>
              <a:gd name="connsiteY994" fmla="*/ 2842387 h 3225309"/>
              <a:gd name="connsiteX995" fmla="*/ 289803 w 3973614"/>
              <a:gd name="connsiteY995" fmla="*/ 2841620 h 3225309"/>
              <a:gd name="connsiteX996" fmla="*/ 290170 w 3973614"/>
              <a:gd name="connsiteY996" fmla="*/ 2841620 h 3225309"/>
              <a:gd name="connsiteX997" fmla="*/ 290170 w 3973614"/>
              <a:gd name="connsiteY997" fmla="*/ 2840852 h 3225309"/>
              <a:gd name="connsiteX998" fmla="*/ 290298 w 3973614"/>
              <a:gd name="connsiteY998" fmla="*/ 2840852 h 3225309"/>
              <a:gd name="connsiteX999" fmla="*/ 290298 w 3973614"/>
              <a:gd name="connsiteY999" fmla="*/ 2840085 h 3225309"/>
              <a:gd name="connsiteX1000" fmla="*/ 290727 w 3973614"/>
              <a:gd name="connsiteY1000" fmla="*/ 2840085 h 3225309"/>
              <a:gd name="connsiteX1001" fmla="*/ 290727 w 3973614"/>
              <a:gd name="connsiteY1001" fmla="*/ 2839317 h 3225309"/>
              <a:gd name="connsiteX1002" fmla="*/ 290748 w 3973614"/>
              <a:gd name="connsiteY1002" fmla="*/ 2839317 h 3225309"/>
              <a:gd name="connsiteX1003" fmla="*/ 290748 w 3973614"/>
              <a:gd name="connsiteY1003" fmla="*/ 2838550 h 3225309"/>
              <a:gd name="connsiteX1004" fmla="*/ 291842 w 3973614"/>
              <a:gd name="connsiteY1004" fmla="*/ 2838550 h 3225309"/>
              <a:gd name="connsiteX1005" fmla="*/ 291842 w 3973614"/>
              <a:gd name="connsiteY1005" fmla="*/ 2837782 h 3225309"/>
              <a:gd name="connsiteX1006" fmla="*/ 291974 w 3973614"/>
              <a:gd name="connsiteY1006" fmla="*/ 2837782 h 3225309"/>
              <a:gd name="connsiteX1007" fmla="*/ 291974 w 3973614"/>
              <a:gd name="connsiteY1007" fmla="*/ 2837015 h 3225309"/>
              <a:gd name="connsiteX1008" fmla="*/ 292151 w 3973614"/>
              <a:gd name="connsiteY1008" fmla="*/ 2837015 h 3225309"/>
              <a:gd name="connsiteX1009" fmla="*/ 292151 w 3973614"/>
              <a:gd name="connsiteY1009" fmla="*/ 2836247 h 3225309"/>
              <a:gd name="connsiteX1010" fmla="*/ 292337 w 3973614"/>
              <a:gd name="connsiteY1010" fmla="*/ 2836247 h 3225309"/>
              <a:gd name="connsiteX1011" fmla="*/ 292337 w 3973614"/>
              <a:gd name="connsiteY1011" fmla="*/ 2835480 h 3225309"/>
              <a:gd name="connsiteX1012" fmla="*/ 292547 w 3973614"/>
              <a:gd name="connsiteY1012" fmla="*/ 2835480 h 3225309"/>
              <a:gd name="connsiteX1013" fmla="*/ 292547 w 3973614"/>
              <a:gd name="connsiteY1013" fmla="*/ 2834712 h 3225309"/>
              <a:gd name="connsiteX1014" fmla="*/ 292948 w 3973614"/>
              <a:gd name="connsiteY1014" fmla="*/ 2834712 h 3225309"/>
              <a:gd name="connsiteX1015" fmla="*/ 292948 w 3973614"/>
              <a:gd name="connsiteY1015" fmla="*/ 2833945 h 3225309"/>
              <a:gd name="connsiteX1016" fmla="*/ 293146 w 3973614"/>
              <a:gd name="connsiteY1016" fmla="*/ 2833945 h 3225309"/>
              <a:gd name="connsiteX1017" fmla="*/ 293146 w 3973614"/>
              <a:gd name="connsiteY1017" fmla="*/ 2833177 h 3225309"/>
              <a:gd name="connsiteX1018" fmla="*/ 293476 w 3973614"/>
              <a:gd name="connsiteY1018" fmla="*/ 2833177 h 3225309"/>
              <a:gd name="connsiteX1019" fmla="*/ 293476 w 3973614"/>
              <a:gd name="connsiteY1019" fmla="*/ 2832410 h 3225309"/>
              <a:gd name="connsiteX1020" fmla="*/ 293546 w 3973614"/>
              <a:gd name="connsiteY1020" fmla="*/ 2832410 h 3225309"/>
              <a:gd name="connsiteX1021" fmla="*/ 293546 w 3973614"/>
              <a:gd name="connsiteY1021" fmla="*/ 2831642 h 3225309"/>
              <a:gd name="connsiteX1022" fmla="*/ 293715 w 3973614"/>
              <a:gd name="connsiteY1022" fmla="*/ 2831642 h 3225309"/>
              <a:gd name="connsiteX1023" fmla="*/ 293715 w 3973614"/>
              <a:gd name="connsiteY1023" fmla="*/ 2830875 h 3225309"/>
              <a:gd name="connsiteX1024" fmla="*/ 293843 w 3973614"/>
              <a:gd name="connsiteY1024" fmla="*/ 2830875 h 3225309"/>
              <a:gd name="connsiteX1025" fmla="*/ 293843 w 3973614"/>
              <a:gd name="connsiteY1025" fmla="*/ 2830107 h 3225309"/>
              <a:gd name="connsiteX1026" fmla="*/ 293938 w 3973614"/>
              <a:gd name="connsiteY1026" fmla="*/ 2830107 h 3225309"/>
              <a:gd name="connsiteX1027" fmla="*/ 293938 w 3973614"/>
              <a:gd name="connsiteY1027" fmla="*/ 2829340 h 3225309"/>
              <a:gd name="connsiteX1028" fmla="*/ 294223 w 3973614"/>
              <a:gd name="connsiteY1028" fmla="*/ 2829340 h 3225309"/>
              <a:gd name="connsiteX1029" fmla="*/ 294223 w 3973614"/>
              <a:gd name="connsiteY1029" fmla="*/ 2828572 h 3225309"/>
              <a:gd name="connsiteX1030" fmla="*/ 294504 w 3973614"/>
              <a:gd name="connsiteY1030" fmla="*/ 2828572 h 3225309"/>
              <a:gd name="connsiteX1031" fmla="*/ 294504 w 3973614"/>
              <a:gd name="connsiteY1031" fmla="*/ 2827805 h 3225309"/>
              <a:gd name="connsiteX1032" fmla="*/ 294875 w 3973614"/>
              <a:gd name="connsiteY1032" fmla="*/ 2827805 h 3225309"/>
              <a:gd name="connsiteX1033" fmla="*/ 294875 w 3973614"/>
              <a:gd name="connsiteY1033" fmla="*/ 2827038 h 3225309"/>
              <a:gd name="connsiteX1034" fmla="*/ 295036 w 3973614"/>
              <a:gd name="connsiteY1034" fmla="*/ 2827038 h 3225309"/>
              <a:gd name="connsiteX1035" fmla="*/ 295036 w 3973614"/>
              <a:gd name="connsiteY1035" fmla="*/ 2826270 h 3225309"/>
              <a:gd name="connsiteX1036" fmla="*/ 295832 w 3973614"/>
              <a:gd name="connsiteY1036" fmla="*/ 2826270 h 3225309"/>
              <a:gd name="connsiteX1037" fmla="*/ 295832 w 3973614"/>
              <a:gd name="connsiteY1037" fmla="*/ 2825503 h 3225309"/>
              <a:gd name="connsiteX1038" fmla="*/ 296022 w 3973614"/>
              <a:gd name="connsiteY1038" fmla="*/ 2825503 h 3225309"/>
              <a:gd name="connsiteX1039" fmla="*/ 296022 w 3973614"/>
              <a:gd name="connsiteY1039" fmla="*/ 2824735 h 3225309"/>
              <a:gd name="connsiteX1040" fmla="*/ 296584 w 3973614"/>
              <a:gd name="connsiteY1040" fmla="*/ 2824735 h 3225309"/>
              <a:gd name="connsiteX1041" fmla="*/ 296584 w 3973614"/>
              <a:gd name="connsiteY1041" fmla="*/ 2823968 h 3225309"/>
              <a:gd name="connsiteX1042" fmla="*/ 296959 w 3973614"/>
              <a:gd name="connsiteY1042" fmla="*/ 2823968 h 3225309"/>
              <a:gd name="connsiteX1043" fmla="*/ 296959 w 3973614"/>
              <a:gd name="connsiteY1043" fmla="*/ 2823200 h 3225309"/>
              <a:gd name="connsiteX1044" fmla="*/ 297157 w 3973614"/>
              <a:gd name="connsiteY1044" fmla="*/ 2823200 h 3225309"/>
              <a:gd name="connsiteX1045" fmla="*/ 297157 w 3973614"/>
              <a:gd name="connsiteY1045" fmla="*/ 2822433 h 3225309"/>
              <a:gd name="connsiteX1046" fmla="*/ 298218 w 3973614"/>
              <a:gd name="connsiteY1046" fmla="*/ 2822433 h 3225309"/>
              <a:gd name="connsiteX1047" fmla="*/ 298218 w 3973614"/>
              <a:gd name="connsiteY1047" fmla="*/ 2821665 h 3225309"/>
              <a:gd name="connsiteX1048" fmla="*/ 298886 w 3973614"/>
              <a:gd name="connsiteY1048" fmla="*/ 2821665 h 3225309"/>
              <a:gd name="connsiteX1049" fmla="*/ 298886 w 3973614"/>
              <a:gd name="connsiteY1049" fmla="*/ 2820898 h 3225309"/>
              <a:gd name="connsiteX1050" fmla="*/ 299316 w 3973614"/>
              <a:gd name="connsiteY1050" fmla="*/ 2820898 h 3225309"/>
              <a:gd name="connsiteX1051" fmla="*/ 299316 w 3973614"/>
              <a:gd name="connsiteY1051" fmla="*/ 2820130 h 3225309"/>
              <a:gd name="connsiteX1052" fmla="*/ 299386 w 3973614"/>
              <a:gd name="connsiteY1052" fmla="*/ 2820130 h 3225309"/>
              <a:gd name="connsiteX1053" fmla="*/ 299386 w 3973614"/>
              <a:gd name="connsiteY1053" fmla="*/ 2819363 h 3225309"/>
              <a:gd name="connsiteX1054" fmla="*/ 299394 w 3973614"/>
              <a:gd name="connsiteY1054" fmla="*/ 2819363 h 3225309"/>
              <a:gd name="connsiteX1055" fmla="*/ 299394 w 3973614"/>
              <a:gd name="connsiteY1055" fmla="*/ 2818599 h 3225309"/>
              <a:gd name="connsiteX1056" fmla="*/ 299625 w 3973614"/>
              <a:gd name="connsiteY1056" fmla="*/ 2818599 h 3225309"/>
              <a:gd name="connsiteX1057" fmla="*/ 299625 w 3973614"/>
              <a:gd name="connsiteY1057" fmla="*/ 2817832 h 3225309"/>
              <a:gd name="connsiteX1058" fmla="*/ 299931 w 3973614"/>
              <a:gd name="connsiteY1058" fmla="*/ 2817832 h 3225309"/>
              <a:gd name="connsiteX1059" fmla="*/ 299931 w 3973614"/>
              <a:gd name="connsiteY1059" fmla="*/ 2817064 h 3225309"/>
              <a:gd name="connsiteX1060" fmla="*/ 300166 w 3973614"/>
              <a:gd name="connsiteY1060" fmla="*/ 2817064 h 3225309"/>
              <a:gd name="connsiteX1061" fmla="*/ 300166 w 3973614"/>
              <a:gd name="connsiteY1061" fmla="*/ 2816293 h 3225309"/>
              <a:gd name="connsiteX1062" fmla="*/ 300232 w 3973614"/>
              <a:gd name="connsiteY1062" fmla="*/ 2816293 h 3225309"/>
              <a:gd name="connsiteX1063" fmla="*/ 300232 w 3973614"/>
              <a:gd name="connsiteY1063" fmla="*/ 2815525 h 3225309"/>
              <a:gd name="connsiteX1064" fmla="*/ 301990 w 3973614"/>
              <a:gd name="connsiteY1064" fmla="*/ 2815525 h 3225309"/>
              <a:gd name="connsiteX1065" fmla="*/ 301990 w 3973614"/>
              <a:gd name="connsiteY1065" fmla="*/ 2814758 h 3225309"/>
              <a:gd name="connsiteX1066" fmla="*/ 302238 w 3973614"/>
              <a:gd name="connsiteY1066" fmla="*/ 2814758 h 3225309"/>
              <a:gd name="connsiteX1067" fmla="*/ 302238 w 3973614"/>
              <a:gd name="connsiteY1067" fmla="*/ 2813995 h 3225309"/>
              <a:gd name="connsiteX1068" fmla="*/ 303773 w 3973614"/>
              <a:gd name="connsiteY1068" fmla="*/ 2813995 h 3225309"/>
              <a:gd name="connsiteX1069" fmla="*/ 303773 w 3973614"/>
              <a:gd name="connsiteY1069" fmla="*/ 2813227 h 3225309"/>
              <a:gd name="connsiteX1070" fmla="*/ 303777 w 3973614"/>
              <a:gd name="connsiteY1070" fmla="*/ 2813227 h 3225309"/>
              <a:gd name="connsiteX1071" fmla="*/ 303777 w 3973614"/>
              <a:gd name="connsiteY1071" fmla="*/ 2812459 h 3225309"/>
              <a:gd name="connsiteX1072" fmla="*/ 304066 w 3973614"/>
              <a:gd name="connsiteY1072" fmla="*/ 2812459 h 3225309"/>
              <a:gd name="connsiteX1073" fmla="*/ 304066 w 3973614"/>
              <a:gd name="connsiteY1073" fmla="*/ 2811692 h 3225309"/>
              <a:gd name="connsiteX1074" fmla="*/ 304355 w 3973614"/>
              <a:gd name="connsiteY1074" fmla="*/ 2811692 h 3225309"/>
              <a:gd name="connsiteX1075" fmla="*/ 304355 w 3973614"/>
              <a:gd name="connsiteY1075" fmla="*/ 2810924 h 3225309"/>
              <a:gd name="connsiteX1076" fmla="*/ 305056 w 3973614"/>
              <a:gd name="connsiteY1076" fmla="*/ 2810924 h 3225309"/>
              <a:gd name="connsiteX1077" fmla="*/ 305056 w 3973614"/>
              <a:gd name="connsiteY1077" fmla="*/ 2810157 h 3225309"/>
              <a:gd name="connsiteX1078" fmla="*/ 305374 w 3973614"/>
              <a:gd name="connsiteY1078" fmla="*/ 2810157 h 3225309"/>
              <a:gd name="connsiteX1079" fmla="*/ 305374 w 3973614"/>
              <a:gd name="connsiteY1079" fmla="*/ 2809390 h 3225309"/>
              <a:gd name="connsiteX1080" fmla="*/ 306455 w 3973614"/>
              <a:gd name="connsiteY1080" fmla="*/ 2809390 h 3225309"/>
              <a:gd name="connsiteX1081" fmla="*/ 306455 w 3973614"/>
              <a:gd name="connsiteY1081" fmla="*/ 2808622 h 3225309"/>
              <a:gd name="connsiteX1082" fmla="*/ 306942 w 3973614"/>
              <a:gd name="connsiteY1082" fmla="*/ 2808622 h 3225309"/>
              <a:gd name="connsiteX1083" fmla="*/ 306942 w 3973614"/>
              <a:gd name="connsiteY1083" fmla="*/ 2807855 h 3225309"/>
              <a:gd name="connsiteX1084" fmla="*/ 307380 w 3973614"/>
              <a:gd name="connsiteY1084" fmla="*/ 2807855 h 3225309"/>
              <a:gd name="connsiteX1085" fmla="*/ 307380 w 3973614"/>
              <a:gd name="connsiteY1085" fmla="*/ 2807087 h 3225309"/>
              <a:gd name="connsiteX1086" fmla="*/ 308647 w 3973614"/>
              <a:gd name="connsiteY1086" fmla="*/ 2807087 h 3225309"/>
              <a:gd name="connsiteX1087" fmla="*/ 308647 w 3973614"/>
              <a:gd name="connsiteY1087" fmla="*/ 2806320 h 3225309"/>
              <a:gd name="connsiteX1088" fmla="*/ 308742 w 3973614"/>
              <a:gd name="connsiteY1088" fmla="*/ 2806320 h 3225309"/>
              <a:gd name="connsiteX1089" fmla="*/ 308742 w 3973614"/>
              <a:gd name="connsiteY1089" fmla="*/ 2805552 h 3225309"/>
              <a:gd name="connsiteX1090" fmla="*/ 308903 w 3973614"/>
              <a:gd name="connsiteY1090" fmla="*/ 2805552 h 3225309"/>
              <a:gd name="connsiteX1091" fmla="*/ 308903 w 3973614"/>
              <a:gd name="connsiteY1091" fmla="*/ 2804785 h 3225309"/>
              <a:gd name="connsiteX1092" fmla="*/ 309815 w 3973614"/>
              <a:gd name="connsiteY1092" fmla="*/ 2804785 h 3225309"/>
              <a:gd name="connsiteX1093" fmla="*/ 309815 w 3973614"/>
              <a:gd name="connsiteY1093" fmla="*/ 2804017 h 3225309"/>
              <a:gd name="connsiteX1094" fmla="*/ 310421 w 3973614"/>
              <a:gd name="connsiteY1094" fmla="*/ 2804017 h 3225309"/>
              <a:gd name="connsiteX1095" fmla="*/ 310421 w 3973614"/>
              <a:gd name="connsiteY1095" fmla="*/ 2803250 h 3225309"/>
              <a:gd name="connsiteX1096" fmla="*/ 310640 w 3973614"/>
              <a:gd name="connsiteY1096" fmla="*/ 2803250 h 3225309"/>
              <a:gd name="connsiteX1097" fmla="*/ 310640 w 3973614"/>
              <a:gd name="connsiteY1097" fmla="*/ 2802482 h 3225309"/>
              <a:gd name="connsiteX1098" fmla="*/ 311907 w 3973614"/>
              <a:gd name="connsiteY1098" fmla="*/ 2802482 h 3225309"/>
              <a:gd name="connsiteX1099" fmla="*/ 311907 w 3973614"/>
              <a:gd name="connsiteY1099" fmla="*/ 2801715 h 3225309"/>
              <a:gd name="connsiteX1100" fmla="*/ 312625 w 3973614"/>
              <a:gd name="connsiteY1100" fmla="*/ 2801715 h 3225309"/>
              <a:gd name="connsiteX1101" fmla="*/ 312625 w 3973614"/>
              <a:gd name="connsiteY1101" fmla="*/ 2800947 h 3225309"/>
              <a:gd name="connsiteX1102" fmla="*/ 312708 w 3973614"/>
              <a:gd name="connsiteY1102" fmla="*/ 2800947 h 3225309"/>
              <a:gd name="connsiteX1103" fmla="*/ 312708 w 3973614"/>
              <a:gd name="connsiteY1103" fmla="*/ 2800180 h 3225309"/>
              <a:gd name="connsiteX1104" fmla="*/ 313092 w 3973614"/>
              <a:gd name="connsiteY1104" fmla="*/ 2800180 h 3225309"/>
              <a:gd name="connsiteX1105" fmla="*/ 313092 w 3973614"/>
              <a:gd name="connsiteY1105" fmla="*/ 2799412 h 3225309"/>
              <a:gd name="connsiteX1106" fmla="*/ 313166 w 3973614"/>
              <a:gd name="connsiteY1106" fmla="*/ 2799412 h 3225309"/>
              <a:gd name="connsiteX1107" fmla="*/ 313166 w 3973614"/>
              <a:gd name="connsiteY1107" fmla="*/ 2798645 h 3225309"/>
              <a:gd name="connsiteX1108" fmla="*/ 313261 w 3973614"/>
              <a:gd name="connsiteY1108" fmla="*/ 2798645 h 3225309"/>
              <a:gd name="connsiteX1109" fmla="*/ 313261 w 3973614"/>
              <a:gd name="connsiteY1109" fmla="*/ 2797877 h 3225309"/>
              <a:gd name="connsiteX1110" fmla="*/ 313409 w 3973614"/>
              <a:gd name="connsiteY1110" fmla="*/ 2797877 h 3225309"/>
              <a:gd name="connsiteX1111" fmla="*/ 313409 w 3973614"/>
              <a:gd name="connsiteY1111" fmla="*/ 2797110 h 3225309"/>
              <a:gd name="connsiteX1112" fmla="*/ 313723 w 3973614"/>
              <a:gd name="connsiteY1112" fmla="*/ 2797110 h 3225309"/>
              <a:gd name="connsiteX1113" fmla="*/ 313723 w 3973614"/>
              <a:gd name="connsiteY1113" fmla="*/ 2796343 h 3225309"/>
              <a:gd name="connsiteX1114" fmla="*/ 314235 w 3973614"/>
              <a:gd name="connsiteY1114" fmla="*/ 2796343 h 3225309"/>
              <a:gd name="connsiteX1115" fmla="*/ 314235 w 3973614"/>
              <a:gd name="connsiteY1115" fmla="*/ 2795575 h 3225309"/>
              <a:gd name="connsiteX1116" fmla="*/ 314375 w 3973614"/>
              <a:gd name="connsiteY1116" fmla="*/ 2795575 h 3225309"/>
              <a:gd name="connsiteX1117" fmla="*/ 314375 w 3973614"/>
              <a:gd name="connsiteY1117" fmla="*/ 2794808 h 3225309"/>
              <a:gd name="connsiteX1118" fmla="*/ 314751 w 3973614"/>
              <a:gd name="connsiteY1118" fmla="*/ 2794808 h 3225309"/>
              <a:gd name="connsiteX1119" fmla="*/ 314751 w 3973614"/>
              <a:gd name="connsiteY1119" fmla="*/ 2794040 h 3225309"/>
              <a:gd name="connsiteX1120" fmla="*/ 315101 w 3973614"/>
              <a:gd name="connsiteY1120" fmla="*/ 2794040 h 3225309"/>
              <a:gd name="connsiteX1121" fmla="*/ 315101 w 3973614"/>
              <a:gd name="connsiteY1121" fmla="*/ 2793272 h 3225309"/>
              <a:gd name="connsiteX1122" fmla="*/ 315147 w 3973614"/>
              <a:gd name="connsiteY1122" fmla="*/ 2793272 h 3225309"/>
              <a:gd name="connsiteX1123" fmla="*/ 315147 w 3973614"/>
              <a:gd name="connsiteY1123" fmla="*/ 2792505 h 3225309"/>
              <a:gd name="connsiteX1124" fmla="*/ 315527 w 3973614"/>
              <a:gd name="connsiteY1124" fmla="*/ 2792505 h 3225309"/>
              <a:gd name="connsiteX1125" fmla="*/ 315527 w 3973614"/>
              <a:gd name="connsiteY1125" fmla="*/ 2791737 h 3225309"/>
              <a:gd name="connsiteX1126" fmla="*/ 315976 w 3973614"/>
              <a:gd name="connsiteY1126" fmla="*/ 2791737 h 3225309"/>
              <a:gd name="connsiteX1127" fmla="*/ 315976 w 3973614"/>
              <a:gd name="connsiteY1127" fmla="*/ 2790970 h 3225309"/>
              <a:gd name="connsiteX1128" fmla="*/ 316203 w 3973614"/>
              <a:gd name="connsiteY1128" fmla="*/ 2790970 h 3225309"/>
              <a:gd name="connsiteX1129" fmla="*/ 316203 w 3973614"/>
              <a:gd name="connsiteY1129" fmla="*/ 2790203 h 3225309"/>
              <a:gd name="connsiteX1130" fmla="*/ 316224 w 3973614"/>
              <a:gd name="connsiteY1130" fmla="*/ 2790203 h 3225309"/>
              <a:gd name="connsiteX1131" fmla="*/ 316224 w 3973614"/>
              <a:gd name="connsiteY1131" fmla="*/ 2789435 h 3225309"/>
              <a:gd name="connsiteX1132" fmla="*/ 316389 w 3973614"/>
              <a:gd name="connsiteY1132" fmla="*/ 2789435 h 3225309"/>
              <a:gd name="connsiteX1133" fmla="*/ 316389 w 3973614"/>
              <a:gd name="connsiteY1133" fmla="*/ 2788668 h 3225309"/>
              <a:gd name="connsiteX1134" fmla="*/ 316546 w 3973614"/>
              <a:gd name="connsiteY1134" fmla="*/ 2788668 h 3225309"/>
              <a:gd name="connsiteX1135" fmla="*/ 316546 w 3973614"/>
              <a:gd name="connsiteY1135" fmla="*/ 2787900 h 3225309"/>
              <a:gd name="connsiteX1136" fmla="*/ 316628 w 3973614"/>
              <a:gd name="connsiteY1136" fmla="*/ 2787900 h 3225309"/>
              <a:gd name="connsiteX1137" fmla="*/ 316628 w 3973614"/>
              <a:gd name="connsiteY1137" fmla="*/ 2787133 h 3225309"/>
              <a:gd name="connsiteX1138" fmla="*/ 317528 w 3973614"/>
              <a:gd name="connsiteY1138" fmla="*/ 2787133 h 3225309"/>
              <a:gd name="connsiteX1139" fmla="*/ 317528 w 3973614"/>
              <a:gd name="connsiteY1139" fmla="*/ 2786365 h 3225309"/>
              <a:gd name="connsiteX1140" fmla="*/ 317933 w 3973614"/>
              <a:gd name="connsiteY1140" fmla="*/ 2786365 h 3225309"/>
              <a:gd name="connsiteX1141" fmla="*/ 317933 w 3973614"/>
              <a:gd name="connsiteY1141" fmla="*/ 2785598 h 3225309"/>
              <a:gd name="connsiteX1142" fmla="*/ 317966 w 3973614"/>
              <a:gd name="connsiteY1142" fmla="*/ 2785598 h 3225309"/>
              <a:gd name="connsiteX1143" fmla="*/ 317966 w 3973614"/>
              <a:gd name="connsiteY1143" fmla="*/ 2784830 h 3225309"/>
              <a:gd name="connsiteX1144" fmla="*/ 318242 w 3973614"/>
              <a:gd name="connsiteY1144" fmla="*/ 2784830 h 3225309"/>
              <a:gd name="connsiteX1145" fmla="*/ 318242 w 3973614"/>
              <a:gd name="connsiteY1145" fmla="*/ 2784063 h 3225309"/>
              <a:gd name="connsiteX1146" fmla="*/ 318869 w 3973614"/>
              <a:gd name="connsiteY1146" fmla="*/ 2784063 h 3225309"/>
              <a:gd name="connsiteX1147" fmla="*/ 318869 w 3973614"/>
              <a:gd name="connsiteY1147" fmla="*/ 2783295 h 3225309"/>
              <a:gd name="connsiteX1148" fmla="*/ 320681 w 3973614"/>
              <a:gd name="connsiteY1148" fmla="*/ 2783295 h 3225309"/>
              <a:gd name="connsiteX1149" fmla="*/ 320681 w 3973614"/>
              <a:gd name="connsiteY1149" fmla="*/ 2782532 h 3225309"/>
              <a:gd name="connsiteX1150" fmla="*/ 320797 w 3973614"/>
              <a:gd name="connsiteY1150" fmla="*/ 2782532 h 3225309"/>
              <a:gd name="connsiteX1151" fmla="*/ 320797 w 3973614"/>
              <a:gd name="connsiteY1151" fmla="*/ 2781764 h 3225309"/>
              <a:gd name="connsiteX1152" fmla="*/ 320978 w 3973614"/>
              <a:gd name="connsiteY1152" fmla="*/ 2781764 h 3225309"/>
              <a:gd name="connsiteX1153" fmla="*/ 320978 w 3973614"/>
              <a:gd name="connsiteY1153" fmla="*/ 2780997 h 3225309"/>
              <a:gd name="connsiteX1154" fmla="*/ 321102 w 3973614"/>
              <a:gd name="connsiteY1154" fmla="*/ 2780997 h 3225309"/>
              <a:gd name="connsiteX1155" fmla="*/ 321102 w 3973614"/>
              <a:gd name="connsiteY1155" fmla="*/ 2780229 h 3225309"/>
              <a:gd name="connsiteX1156" fmla="*/ 321284 w 3973614"/>
              <a:gd name="connsiteY1156" fmla="*/ 2780229 h 3225309"/>
              <a:gd name="connsiteX1157" fmla="*/ 321284 w 3973614"/>
              <a:gd name="connsiteY1157" fmla="*/ 2779462 h 3225309"/>
              <a:gd name="connsiteX1158" fmla="*/ 321915 w 3973614"/>
              <a:gd name="connsiteY1158" fmla="*/ 2779462 h 3225309"/>
              <a:gd name="connsiteX1159" fmla="*/ 321915 w 3973614"/>
              <a:gd name="connsiteY1159" fmla="*/ 2778695 h 3225309"/>
              <a:gd name="connsiteX1160" fmla="*/ 322464 w 3973614"/>
              <a:gd name="connsiteY1160" fmla="*/ 2778695 h 3225309"/>
              <a:gd name="connsiteX1161" fmla="*/ 322464 w 3973614"/>
              <a:gd name="connsiteY1161" fmla="*/ 2777927 h 3225309"/>
              <a:gd name="connsiteX1162" fmla="*/ 322774 w 3973614"/>
              <a:gd name="connsiteY1162" fmla="*/ 2777927 h 3225309"/>
              <a:gd name="connsiteX1163" fmla="*/ 322774 w 3973614"/>
              <a:gd name="connsiteY1163" fmla="*/ 2777160 h 3225309"/>
              <a:gd name="connsiteX1164" fmla="*/ 323554 w 3973614"/>
              <a:gd name="connsiteY1164" fmla="*/ 2777160 h 3225309"/>
              <a:gd name="connsiteX1165" fmla="*/ 323554 w 3973614"/>
              <a:gd name="connsiteY1165" fmla="*/ 2776392 h 3225309"/>
              <a:gd name="connsiteX1166" fmla="*/ 323851 w 3973614"/>
              <a:gd name="connsiteY1166" fmla="*/ 2776392 h 3225309"/>
              <a:gd name="connsiteX1167" fmla="*/ 323851 w 3973614"/>
              <a:gd name="connsiteY1167" fmla="*/ 2775625 h 3225309"/>
              <a:gd name="connsiteX1168" fmla="*/ 324045 w 3973614"/>
              <a:gd name="connsiteY1168" fmla="*/ 2775625 h 3225309"/>
              <a:gd name="connsiteX1169" fmla="*/ 324045 w 3973614"/>
              <a:gd name="connsiteY1169" fmla="*/ 2774857 h 3225309"/>
              <a:gd name="connsiteX1170" fmla="*/ 324342 w 3973614"/>
              <a:gd name="connsiteY1170" fmla="*/ 2774857 h 3225309"/>
              <a:gd name="connsiteX1171" fmla="*/ 324342 w 3973614"/>
              <a:gd name="connsiteY1171" fmla="*/ 2774090 h 3225309"/>
              <a:gd name="connsiteX1172" fmla="*/ 324693 w 3973614"/>
              <a:gd name="connsiteY1172" fmla="*/ 2774090 h 3225309"/>
              <a:gd name="connsiteX1173" fmla="*/ 324693 w 3973614"/>
              <a:gd name="connsiteY1173" fmla="*/ 2773322 h 3225309"/>
              <a:gd name="connsiteX1174" fmla="*/ 327235 w 3973614"/>
              <a:gd name="connsiteY1174" fmla="*/ 2773322 h 3225309"/>
              <a:gd name="connsiteX1175" fmla="*/ 327235 w 3973614"/>
              <a:gd name="connsiteY1175" fmla="*/ 2772555 h 3225309"/>
              <a:gd name="connsiteX1176" fmla="*/ 327338 w 3973614"/>
              <a:gd name="connsiteY1176" fmla="*/ 2772555 h 3225309"/>
              <a:gd name="connsiteX1177" fmla="*/ 327338 w 3973614"/>
              <a:gd name="connsiteY1177" fmla="*/ 2771787 h 3225309"/>
              <a:gd name="connsiteX1178" fmla="*/ 327709 w 3973614"/>
              <a:gd name="connsiteY1178" fmla="*/ 2771787 h 3225309"/>
              <a:gd name="connsiteX1179" fmla="*/ 327709 w 3973614"/>
              <a:gd name="connsiteY1179" fmla="*/ 2771020 h 3225309"/>
              <a:gd name="connsiteX1180" fmla="*/ 327854 w 3973614"/>
              <a:gd name="connsiteY1180" fmla="*/ 2771020 h 3225309"/>
              <a:gd name="connsiteX1181" fmla="*/ 327854 w 3973614"/>
              <a:gd name="connsiteY1181" fmla="*/ 2770252 h 3225309"/>
              <a:gd name="connsiteX1182" fmla="*/ 328229 w 3973614"/>
              <a:gd name="connsiteY1182" fmla="*/ 2770252 h 3225309"/>
              <a:gd name="connsiteX1183" fmla="*/ 328229 w 3973614"/>
              <a:gd name="connsiteY1183" fmla="*/ 2769485 h 3225309"/>
              <a:gd name="connsiteX1184" fmla="*/ 328543 w 3973614"/>
              <a:gd name="connsiteY1184" fmla="*/ 2769485 h 3225309"/>
              <a:gd name="connsiteX1185" fmla="*/ 328543 w 3973614"/>
              <a:gd name="connsiteY1185" fmla="*/ 2768717 h 3225309"/>
              <a:gd name="connsiteX1186" fmla="*/ 329133 w 3973614"/>
              <a:gd name="connsiteY1186" fmla="*/ 2768717 h 3225309"/>
              <a:gd name="connsiteX1187" fmla="*/ 329133 w 3973614"/>
              <a:gd name="connsiteY1187" fmla="*/ 2767950 h 3225309"/>
              <a:gd name="connsiteX1188" fmla="*/ 329261 w 3973614"/>
              <a:gd name="connsiteY1188" fmla="*/ 2767950 h 3225309"/>
              <a:gd name="connsiteX1189" fmla="*/ 329261 w 3973614"/>
              <a:gd name="connsiteY1189" fmla="*/ 2767182 h 3225309"/>
              <a:gd name="connsiteX1190" fmla="*/ 329480 w 3973614"/>
              <a:gd name="connsiteY1190" fmla="*/ 2767182 h 3225309"/>
              <a:gd name="connsiteX1191" fmla="*/ 329480 w 3973614"/>
              <a:gd name="connsiteY1191" fmla="*/ 2766415 h 3225309"/>
              <a:gd name="connsiteX1192" fmla="*/ 329649 w 3973614"/>
              <a:gd name="connsiteY1192" fmla="*/ 2766415 h 3225309"/>
              <a:gd name="connsiteX1193" fmla="*/ 329649 w 3973614"/>
              <a:gd name="connsiteY1193" fmla="*/ 2765647 h 3225309"/>
              <a:gd name="connsiteX1194" fmla="*/ 329905 w 3973614"/>
              <a:gd name="connsiteY1194" fmla="*/ 2765647 h 3225309"/>
              <a:gd name="connsiteX1195" fmla="*/ 329905 w 3973614"/>
              <a:gd name="connsiteY1195" fmla="*/ 2764880 h 3225309"/>
              <a:gd name="connsiteX1196" fmla="*/ 330755 w 3973614"/>
              <a:gd name="connsiteY1196" fmla="*/ 2764880 h 3225309"/>
              <a:gd name="connsiteX1197" fmla="*/ 330755 w 3973614"/>
              <a:gd name="connsiteY1197" fmla="*/ 2764112 h 3225309"/>
              <a:gd name="connsiteX1198" fmla="*/ 331898 w 3973614"/>
              <a:gd name="connsiteY1198" fmla="*/ 2764112 h 3225309"/>
              <a:gd name="connsiteX1199" fmla="*/ 331898 w 3973614"/>
              <a:gd name="connsiteY1199" fmla="*/ 2763345 h 3225309"/>
              <a:gd name="connsiteX1200" fmla="*/ 332130 w 3973614"/>
              <a:gd name="connsiteY1200" fmla="*/ 2763345 h 3225309"/>
              <a:gd name="connsiteX1201" fmla="*/ 332130 w 3973614"/>
              <a:gd name="connsiteY1201" fmla="*/ 2762577 h 3225309"/>
              <a:gd name="connsiteX1202" fmla="*/ 332410 w 3973614"/>
              <a:gd name="connsiteY1202" fmla="*/ 2762577 h 3225309"/>
              <a:gd name="connsiteX1203" fmla="*/ 332410 w 3973614"/>
              <a:gd name="connsiteY1203" fmla="*/ 2761810 h 3225309"/>
              <a:gd name="connsiteX1204" fmla="*/ 332456 w 3973614"/>
              <a:gd name="connsiteY1204" fmla="*/ 2761810 h 3225309"/>
              <a:gd name="connsiteX1205" fmla="*/ 332456 w 3973614"/>
              <a:gd name="connsiteY1205" fmla="*/ 2761042 h 3225309"/>
              <a:gd name="connsiteX1206" fmla="*/ 332827 w 3973614"/>
              <a:gd name="connsiteY1206" fmla="*/ 2761042 h 3225309"/>
              <a:gd name="connsiteX1207" fmla="*/ 332827 w 3973614"/>
              <a:gd name="connsiteY1207" fmla="*/ 2760275 h 3225309"/>
              <a:gd name="connsiteX1208" fmla="*/ 332930 w 3973614"/>
              <a:gd name="connsiteY1208" fmla="*/ 2760275 h 3225309"/>
              <a:gd name="connsiteX1209" fmla="*/ 332930 w 3973614"/>
              <a:gd name="connsiteY1209" fmla="*/ 2759508 h 3225309"/>
              <a:gd name="connsiteX1210" fmla="*/ 332938 w 3973614"/>
              <a:gd name="connsiteY1210" fmla="*/ 2759508 h 3225309"/>
              <a:gd name="connsiteX1211" fmla="*/ 332938 w 3973614"/>
              <a:gd name="connsiteY1211" fmla="*/ 2758740 h 3225309"/>
              <a:gd name="connsiteX1212" fmla="*/ 333099 w 3973614"/>
              <a:gd name="connsiteY1212" fmla="*/ 2758740 h 3225309"/>
              <a:gd name="connsiteX1213" fmla="*/ 333099 w 3973614"/>
              <a:gd name="connsiteY1213" fmla="*/ 2757973 h 3225309"/>
              <a:gd name="connsiteX1214" fmla="*/ 333380 w 3973614"/>
              <a:gd name="connsiteY1214" fmla="*/ 2757973 h 3225309"/>
              <a:gd name="connsiteX1215" fmla="*/ 333380 w 3973614"/>
              <a:gd name="connsiteY1215" fmla="*/ 2757205 h 3225309"/>
              <a:gd name="connsiteX1216" fmla="*/ 333500 w 3973614"/>
              <a:gd name="connsiteY1216" fmla="*/ 2757205 h 3225309"/>
              <a:gd name="connsiteX1217" fmla="*/ 333500 w 3973614"/>
              <a:gd name="connsiteY1217" fmla="*/ 2756438 h 3225309"/>
              <a:gd name="connsiteX1218" fmla="*/ 333537 w 3973614"/>
              <a:gd name="connsiteY1218" fmla="*/ 2756438 h 3225309"/>
              <a:gd name="connsiteX1219" fmla="*/ 333537 w 3973614"/>
              <a:gd name="connsiteY1219" fmla="*/ 2755670 h 3225309"/>
              <a:gd name="connsiteX1220" fmla="*/ 333714 w 3973614"/>
              <a:gd name="connsiteY1220" fmla="*/ 2755670 h 3225309"/>
              <a:gd name="connsiteX1221" fmla="*/ 333714 w 3973614"/>
              <a:gd name="connsiteY1221" fmla="*/ 2754903 h 3225309"/>
              <a:gd name="connsiteX1222" fmla="*/ 333764 w 3973614"/>
              <a:gd name="connsiteY1222" fmla="*/ 2754903 h 3225309"/>
              <a:gd name="connsiteX1223" fmla="*/ 333764 w 3973614"/>
              <a:gd name="connsiteY1223" fmla="*/ 2754135 h 3225309"/>
              <a:gd name="connsiteX1224" fmla="*/ 334247 w 3973614"/>
              <a:gd name="connsiteY1224" fmla="*/ 2754135 h 3225309"/>
              <a:gd name="connsiteX1225" fmla="*/ 334247 w 3973614"/>
              <a:gd name="connsiteY1225" fmla="*/ 2753368 h 3225309"/>
              <a:gd name="connsiteX1226" fmla="*/ 334928 w 3973614"/>
              <a:gd name="connsiteY1226" fmla="*/ 2753368 h 3225309"/>
              <a:gd name="connsiteX1227" fmla="*/ 334928 w 3973614"/>
              <a:gd name="connsiteY1227" fmla="*/ 2752600 h 3225309"/>
              <a:gd name="connsiteX1228" fmla="*/ 334944 w 3973614"/>
              <a:gd name="connsiteY1228" fmla="*/ 2752600 h 3225309"/>
              <a:gd name="connsiteX1229" fmla="*/ 334944 w 3973614"/>
              <a:gd name="connsiteY1229" fmla="*/ 2751837 h 3225309"/>
              <a:gd name="connsiteX1230" fmla="*/ 336211 w 3973614"/>
              <a:gd name="connsiteY1230" fmla="*/ 2751837 h 3225309"/>
              <a:gd name="connsiteX1231" fmla="*/ 336211 w 3973614"/>
              <a:gd name="connsiteY1231" fmla="*/ 2751069 h 3225309"/>
              <a:gd name="connsiteX1232" fmla="*/ 336323 w 3973614"/>
              <a:gd name="connsiteY1232" fmla="*/ 2751069 h 3225309"/>
              <a:gd name="connsiteX1233" fmla="*/ 336323 w 3973614"/>
              <a:gd name="connsiteY1233" fmla="*/ 2750302 h 3225309"/>
              <a:gd name="connsiteX1234" fmla="*/ 336603 w 3973614"/>
              <a:gd name="connsiteY1234" fmla="*/ 2750302 h 3225309"/>
              <a:gd name="connsiteX1235" fmla="*/ 336603 w 3973614"/>
              <a:gd name="connsiteY1235" fmla="*/ 2749534 h 3225309"/>
              <a:gd name="connsiteX1236" fmla="*/ 336673 w 3973614"/>
              <a:gd name="connsiteY1236" fmla="*/ 2749534 h 3225309"/>
              <a:gd name="connsiteX1237" fmla="*/ 336673 w 3973614"/>
              <a:gd name="connsiteY1237" fmla="*/ 2748767 h 3225309"/>
              <a:gd name="connsiteX1238" fmla="*/ 337429 w 3973614"/>
              <a:gd name="connsiteY1238" fmla="*/ 2748767 h 3225309"/>
              <a:gd name="connsiteX1239" fmla="*/ 337429 w 3973614"/>
              <a:gd name="connsiteY1239" fmla="*/ 2748000 h 3225309"/>
              <a:gd name="connsiteX1240" fmla="*/ 337949 w 3973614"/>
              <a:gd name="connsiteY1240" fmla="*/ 2748000 h 3225309"/>
              <a:gd name="connsiteX1241" fmla="*/ 337949 w 3973614"/>
              <a:gd name="connsiteY1241" fmla="*/ 2747232 h 3225309"/>
              <a:gd name="connsiteX1242" fmla="*/ 338143 w 3973614"/>
              <a:gd name="connsiteY1242" fmla="*/ 2747232 h 3225309"/>
              <a:gd name="connsiteX1243" fmla="*/ 338143 w 3973614"/>
              <a:gd name="connsiteY1243" fmla="*/ 2746465 h 3225309"/>
              <a:gd name="connsiteX1244" fmla="*/ 338332 w 3973614"/>
              <a:gd name="connsiteY1244" fmla="*/ 2746465 h 3225309"/>
              <a:gd name="connsiteX1245" fmla="*/ 338332 w 3973614"/>
              <a:gd name="connsiteY1245" fmla="*/ 2745697 h 3225309"/>
              <a:gd name="connsiteX1246" fmla="*/ 338671 w 3973614"/>
              <a:gd name="connsiteY1246" fmla="*/ 2745697 h 3225309"/>
              <a:gd name="connsiteX1247" fmla="*/ 338671 w 3973614"/>
              <a:gd name="connsiteY1247" fmla="*/ 2744930 h 3225309"/>
              <a:gd name="connsiteX1248" fmla="*/ 338980 w 3973614"/>
              <a:gd name="connsiteY1248" fmla="*/ 2744930 h 3225309"/>
              <a:gd name="connsiteX1249" fmla="*/ 338980 w 3973614"/>
              <a:gd name="connsiteY1249" fmla="*/ 2744162 h 3225309"/>
              <a:gd name="connsiteX1250" fmla="*/ 339195 w 3973614"/>
              <a:gd name="connsiteY1250" fmla="*/ 2744162 h 3225309"/>
              <a:gd name="connsiteX1251" fmla="*/ 339195 w 3973614"/>
              <a:gd name="connsiteY1251" fmla="*/ 2742627 h 3225309"/>
              <a:gd name="connsiteX1252" fmla="*/ 339286 w 3973614"/>
              <a:gd name="connsiteY1252" fmla="*/ 2742627 h 3225309"/>
              <a:gd name="connsiteX1253" fmla="*/ 339286 w 3973614"/>
              <a:gd name="connsiteY1253" fmla="*/ 2741860 h 3225309"/>
              <a:gd name="connsiteX1254" fmla="*/ 339694 w 3973614"/>
              <a:gd name="connsiteY1254" fmla="*/ 2741860 h 3225309"/>
              <a:gd name="connsiteX1255" fmla="*/ 339694 w 3973614"/>
              <a:gd name="connsiteY1255" fmla="*/ 2741092 h 3225309"/>
              <a:gd name="connsiteX1256" fmla="*/ 340045 w 3973614"/>
              <a:gd name="connsiteY1256" fmla="*/ 2741092 h 3225309"/>
              <a:gd name="connsiteX1257" fmla="*/ 340045 w 3973614"/>
              <a:gd name="connsiteY1257" fmla="*/ 2740325 h 3225309"/>
              <a:gd name="connsiteX1258" fmla="*/ 340066 w 3973614"/>
              <a:gd name="connsiteY1258" fmla="*/ 2740325 h 3225309"/>
              <a:gd name="connsiteX1259" fmla="*/ 340066 w 3973614"/>
              <a:gd name="connsiteY1259" fmla="*/ 2739557 h 3225309"/>
              <a:gd name="connsiteX1260" fmla="*/ 340350 w 3973614"/>
              <a:gd name="connsiteY1260" fmla="*/ 2739557 h 3225309"/>
              <a:gd name="connsiteX1261" fmla="*/ 340350 w 3973614"/>
              <a:gd name="connsiteY1261" fmla="*/ 2738790 h 3225309"/>
              <a:gd name="connsiteX1262" fmla="*/ 341725 w 3973614"/>
              <a:gd name="connsiteY1262" fmla="*/ 2738790 h 3225309"/>
              <a:gd name="connsiteX1263" fmla="*/ 341725 w 3973614"/>
              <a:gd name="connsiteY1263" fmla="*/ 2738022 h 3225309"/>
              <a:gd name="connsiteX1264" fmla="*/ 341964 w 3973614"/>
              <a:gd name="connsiteY1264" fmla="*/ 2738022 h 3225309"/>
              <a:gd name="connsiteX1265" fmla="*/ 341964 w 3973614"/>
              <a:gd name="connsiteY1265" fmla="*/ 2737255 h 3225309"/>
              <a:gd name="connsiteX1266" fmla="*/ 342109 w 3973614"/>
              <a:gd name="connsiteY1266" fmla="*/ 2737255 h 3225309"/>
              <a:gd name="connsiteX1267" fmla="*/ 342109 w 3973614"/>
              <a:gd name="connsiteY1267" fmla="*/ 2736487 h 3225309"/>
              <a:gd name="connsiteX1268" fmla="*/ 342678 w 3973614"/>
              <a:gd name="connsiteY1268" fmla="*/ 2736487 h 3225309"/>
              <a:gd name="connsiteX1269" fmla="*/ 342678 w 3973614"/>
              <a:gd name="connsiteY1269" fmla="*/ 2735720 h 3225309"/>
              <a:gd name="connsiteX1270" fmla="*/ 342723 w 3973614"/>
              <a:gd name="connsiteY1270" fmla="*/ 2735720 h 3225309"/>
              <a:gd name="connsiteX1271" fmla="*/ 342723 w 3973614"/>
              <a:gd name="connsiteY1271" fmla="*/ 2734952 h 3225309"/>
              <a:gd name="connsiteX1272" fmla="*/ 343025 w 3973614"/>
              <a:gd name="connsiteY1272" fmla="*/ 2734952 h 3225309"/>
              <a:gd name="connsiteX1273" fmla="*/ 343025 w 3973614"/>
              <a:gd name="connsiteY1273" fmla="*/ 2734185 h 3225309"/>
              <a:gd name="connsiteX1274" fmla="*/ 343322 w 3973614"/>
              <a:gd name="connsiteY1274" fmla="*/ 2734185 h 3225309"/>
              <a:gd name="connsiteX1275" fmla="*/ 343322 w 3973614"/>
              <a:gd name="connsiteY1275" fmla="*/ 2733417 h 3225309"/>
              <a:gd name="connsiteX1276" fmla="*/ 344465 w 3973614"/>
              <a:gd name="connsiteY1276" fmla="*/ 2733417 h 3225309"/>
              <a:gd name="connsiteX1277" fmla="*/ 344465 w 3973614"/>
              <a:gd name="connsiteY1277" fmla="*/ 2732650 h 3225309"/>
              <a:gd name="connsiteX1278" fmla="*/ 345121 w 3973614"/>
              <a:gd name="connsiteY1278" fmla="*/ 2732650 h 3225309"/>
              <a:gd name="connsiteX1279" fmla="*/ 345121 w 3973614"/>
              <a:gd name="connsiteY1279" fmla="*/ 2731882 h 3225309"/>
              <a:gd name="connsiteX1280" fmla="*/ 345633 w 3973614"/>
              <a:gd name="connsiteY1280" fmla="*/ 2731882 h 3225309"/>
              <a:gd name="connsiteX1281" fmla="*/ 345633 w 3973614"/>
              <a:gd name="connsiteY1281" fmla="*/ 2731115 h 3225309"/>
              <a:gd name="connsiteX1282" fmla="*/ 347519 w 3973614"/>
              <a:gd name="connsiteY1282" fmla="*/ 2731115 h 3225309"/>
              <a:gd name="connsiteX1283" fmla="*/ 347519 w 3973614"/>
              <a:gd name="connsiteY1283" fmla="*/ 2730347 h 3225309"/>
              <a:gd name="connsiteX1284" fmla="*/ 348229 w 3973614"/>
              <a:gd name="connsiteY1284" fmla="*/ 2730347 h 3225309"/>
              <a:gd name="connsiteX1285" fmla="*/ 348229 w 3973614"/>
              <a:gd name="connsiteY1285" fmla="*/ 2729580 h 3225309"/>
              <a:gd name="connsiteX1286" fmla="*/ 348889 w 3973614"/>
              <a:gd name="connsiteY1286" fmla="*/ 2729580 h 3225309"/>
              <a:gd name="connsiteX1287" fmla="*/ 348889 w 3973614"/>
              <a:gd name="connsiteY1287" fmla="*/ 2728813 h 3225309"/>
              <a:gd name="connsiteX1288" fmla="*/ 348889 w 3973614"/>
              <a:gd name="connsiteY1288" fmla="*/ 2728813 h 3225309"/>
              <a:gd name="connsiteX1289" fmla="*/ 348889 w 3973614"/>
              <a:gd name="connsiteY1289" fmla="*/ 2728045 h 3225309"/>
              <a:gd name="connsiteX1290" fmla="*/ 348939 w 3973614"/>
              <a:gd name="connsiteY1290" fmla="*/ 2728045 h 3225309"/>
              <a:gd name="connsiteX1291" fmla="*/ 348939 w 3973614"/>
              <a:gd name="connsiteY1291" fmla="*/ 2727278 h 3225309"/>
              <a:gd name="connsiteX1292" fmla="*/ 349158 w 3973614"/>
              <a:gd name="connsiteY1292" fmla="*/ 2727278 h 3225309"/>
              <a:gd name="connsiteX1293" fmla="*/ 349158 w 3973614"/>
              <a:gd name="connsiteY1293" fmla="*/ 2726510 h 3225309"/>
              <a:gd name="connsiteX1294" fmla="*/ 349463 w 3973614"/>
              <a:gd name="connsiteY1294" fmla="*/ 2726510 h 3225309"/>
              <a:gd name="connsiteX1295" fmla="*/ 349463 w 3973614"/>
              <a:gd name="connsiteY1295" fmla="*/ 2725743 h 3225309"/>
              <a:gd name="connsiteX1296" fmla="*/ 349471 w 3973614"/>
              <a:gd name="connsiteY1296" fmla="*/ 2725743 h 3225309"/>
              <a:gd name="connsiteX1297" fmla="*/ 349471 w 3973614"/>
              <a:gd name="connsiteY1297" fmla="*/ 2724975 h 3225309"/>
              <a:gd name="connsiteX1298" fmla="*/ 349719 w 3973614"/>
              <a:gd name="connsiteY1298" fmla="*/ 2724975 h 3225309"/>
              <a:gd name="connsiteX1299" fmla="*/ 349719 w 3973614"/>
              <a:gd name="connsiteY1299" fmla="*/ 2724208 h 3225309"/>
              <a:gd name="connsiteX1300" fmla="*/ 349768 w 3973614"/>
              <a:gd name="connsiteY1300" fmla="*/ 2724208 h 3225309"/>
              <a:gd name="connsiteX1301" fmla="*/ 349768 w 3973614"/>
              <a:gd name="connsiteY1301" fmla="*/ 2723440 h 3225309"/>
              <a:gd name="connsiteX1302" fmla="*/ 349855 w 3973614"/>
              <a:gd name="connsiteY1302" fmla="*/ 2723440 h 3225309"/>
              <a:gd name="connsiteX1303" fmla="*/ 349855 w 3973614"/>
              <a:gd name="connsiteY1303" fmla="*/ 2722673 h 3225309"/>
              <a:gd name="connsiteX1304" fmla="*/ 350647 w 3973614"/>
              <a:gd name="connsiteY1304" fmla="*/ 2722673 h 3225309"/>
              <a:gd name="connsiteX1305" fmla="*/ 350647 w 3973614"/>
              <a:gd name="connsiteY1305" fmla="*/ 2721905 h 3225309"/>
              <a:gd name="connsiteX1306" fmla="*/ 351675 w 3973614"/>
              <a:gd name="connsiteY1306" fmla="*/ 2721905 h 3225309"/>
              <a:gd name="connsiteX1307" fmla="*/ 351675 w 3973614"/>
              <a:gd name="connsiteY1307" fmla="*/ 2721138 h 3225309"/>
              <a:gd name="connsiteX1308" fmla="*/ 351848 w 3973614"/>
              <a:gd name="connsiteY1308" fmla="*/ 2721138 h 3225309"/>
              <a:gd name="connsiteX1309" fmla="*/ 351848 w 3973614"/>
              <a:gd name="connsiteY1309" fmla="*/ 2720374 h 3225309"/>
              <a:gd name="connsiteX1310" fmla="*/ 352360 w 3973614"/>
              <a:gd name="connsiteY1310" fmla="*/ 2720374 h 3225309"/>
              <a:gd name="connsiteX1311" fmla="*/ 352360 w 3973614"/>
              <a:gd name="connsiteY1311" fmla="*/ 2719607 h 3225309"/>
              <a:gd name="connsiteX1312" fmla="*/ 352624 w 3973614"/>
              <a:gd name="connsiteY1312" fmla="*/ 2719607 h 3225309"/>
              <a:gd name="connsiteX1313" fmla="*/ 352624 w 3973614"/>
              <a:gd name="connsiteY1313" fmla="*/ 2718839 h 3225309"/>
              <a:gd name="connsiteX1314" fmla="*/ 352777 w 3973614"/>
              <a:gd name="connsiteY1314" fmla="*/ 2718839 h 3225309"/>
              <a:gd name="connsiteX1315" fmla="*/ 352777 w 3973614"/>
              <a:gd name="connsiteY1315" fmla="*/ 2718072 h 3225309"/>
              <a:gd name="connsiteX1316" fmla="*/ 353128 w 3973614"/>
              <a:gd name="connsiteY1316" fmla="*/ 2718072 h 3225309"/>
              <a:gd name="connsiteX1317" fmla="*/ 353128 w 3973614"/>
              <a:gd name="connsiteY1317" fmla="*/ 2717300 h 3225309"/>
              <a:gd name="connsiteX1318" fmla="*/ 353359 w 3973614"/>
              <a:gd name="connsiteY1318" fmla="*/ 2717300 h 3225309"/>
              <a:gd name="connsiteX1319" fmla="*/ 353359 w 3973614"/>
              <a:gd name="connsiteY1319" fmla="*/ 2716533 h 3225309"/>
              <a:gd name="connsiteX1320" fmla="*/ 353652 w 3973614"/>
              <a:gd name="connsiteY1320" fmla="*/ 2716533 h 3225309"/>
              <a:gd name="connsiteX1321" fmla="*/ 353652 w 3973614"/>
              <a:gd name="connsiteY1321" fmla="*/ 2715770 h 3225309"/>
              <a:gd name="connsiteX1322" fmla="*/ 353788 w 3973614"/>
              <a:gd name="connsiteY1322" fmla="*/ 2715770 h 3225309"/>
              <a:gd name="connsiteX1323" fmla="*/ 353788 w 3973614"/>
              <a:gd name="connsiteY1323" fmla="*/ 2715002 h 3225309"/>
              <a:gd name="connsiteX1324" fmla="*/ 353887 w 3973614"/>
              <a:gd name="connsiteY1324" fmla="*/ 2715002 h 3225309"/>
              <a:gd name="connsiteX1325" fmla="*/ 353887 w 3973614"/>
              <a:gd name="connsiteY1325" fmla="*/ 2714235 h 3225309"/>
              <a:gd name="connsiteX1326" fmla="*/ 354102 w 3973614"/>
              <a:gd name="connsiteY1326" fmla="*/ 2714235 h 3225309"/>
              <a:gd name="connsiteX1327" fmla="*/ 354102 w 3973614"/>
              <a:gd name="connsiteY1327" fmla="*/ 2713467 h 3225309"/>
              <a:gd name="connsiteX1328" fmla="*/ 354312 w 3973614"/>
              <a:gd name="connsiteY1328" fmla="*/ 2713467 h 3225309"/>
              <a:gd name="connsiteX1329" fmla="*/ 354312 w 3973614"/>
              <a:gd name="connsiteY1329" fmla="*/ 2712699 h 3225309"/>
              <a:gd name="connsiteX1330" fmla="*/ 354535 w 3973614"/>
              <a:gd name="connsiteY1330" fmla="*/ 2712699 h 3225309"/>
              <a:gd name="connsiteX1331" fmla="*/ 354535 w 3973614"/>
              <a:gd name="connsiteY1331" fmla="*/ 2711932 h 3225309"/>
              <a:gd name="connsiteX1332" fmla="*/ 355204 w 3973614"/>
              <a:gd name="connsiteY1332" fmla="*/ 2711932 h 3225309"/>
              <a:gd name="connsiteX1333" fmla="*/ 355204 w 3973614"/>
              <a:gd name="connsiteY1333" fmla="*/ 2711164 h 3225309"/>
              <a:gd name="connsiteX1334" fmla="*/ 355216 w 3973614"/>
              <a:gd name="connsiteY1334" fmla="*/ 2711164 h 3225309"/>
              <a:gd name="connsiteX1335" fmla="*/ 355216 w 3973614"/>
              <a:gd name="connsiteY1335" fmla="*/ 2710397 h 3225309"/>
              <a:gd name="connsiteX1336" fmla="*/ 355484 w 3973614"/>
              <a:gd name="connsiteY1336" fmla="*/ 2710397 h 3225309"/>
              <a:gd name="connsiteX1337" fmla="*/ 355484 w 3973614"/>
              <a:gd name="connsiteY1337" fmla="*/ 2709630 h 3225309"/>
              <a:gd name="connsiteX1338" fmla="*/ 355604 w 3973614"/>
              <a:gd name="connsiteY1338" fmla="*/ 2709630 h 3225309"/>
              <a:gd name="connsiteX1339" fmla="*/ 355604 w 3973614"/>
              <a:gd name="connsiteY1339" fmla="*/ 2708862 h 3225309"/>
              <a:gd name="connsiteX1340" fmla="*/ 356046 w 3973614"/>
              <a:gd name="connsiteY1340" fmla="*/ 2708862 h 3225309"/>
              <a:gd name="connsiteX1341" fmla="*/ 356046 w 3973614"/>
              <a:gd name="connsiteY1341" fmla="*/ 2708095 h 3225309"/>
              <a:gd name="connsiteX1342" fmla="*/ 356190 w 3973614"/>
              <a:gd name="connsiteY1342" fmla="*/ 2708095 h 3225309"/>
              <a:gd name="connsiteX1343" fmla="*/ 356190 w 3973614"/>
              <a:gd name="connsiteY1343" fmla="*/ 2707327 h 3225309"/>
              <a:gd name="connsiteX1344" fmla="*/ 356227 w 3973614"/>
              <a:gd name="connsiteY1344" fmla="*/ 2707327 h 3225309"/>
              <a:gd name="connsiteX1345" fmla="*/ 356227 w 3973614"/>
              <a:gd name="connsiteY1345" fmla="*/ 2706560 h 3225309"/>
              <a:gd name="connsiteX1346" fmla="*/ 357090 w 3973614"/>
              <a:gd name="connsiteY1346" fmla="*/ 2706560 h 3225309"/>
              <a:gd name="connsiteX1347" fmla="*/ 357090 w 3973614"/>
              <a:gd name="connsiteY1347" fmla="*/ 2705792 h 3225309"/>
              <a:gd name="connsiteX1348" fmla="*/ 357197 w 3973614"/>
              <a:gd name="connsiteY1348" fmla="*/ 2705792 h 3225309"/>
              <a:gd name="connsiteX1349" fmla="*/ 357197 w 3973614"/>
              <a:gd name="connsiteY1349" fmla="*/ 2705025 h 3225309"/>
              <a:gd name="connsiteX1350" fmla="*/ 357965 w 3973614"/>
              <a:gd name="connsiteY1350" fmla="*/ 2705025 h 3225309"/>
              <a:gd name="connsiteX1351" fmla="*/ 357965 w 3973614"/>
              <a:gd name="connsiteY1351" fmla="*/ 2704257 h 3225309"/>
              <a:gd name="connsiteX1352" fmla="*/ 358274 w 3973614"/>
              <a:gd name="connsiteY1352" fmla="*/ 2704257 h 3225309"/>
              <a:gd name="connsiteX1353" fmla="*/ 358274 w 3973614"/>
              <a:gd name="connsiteY1353" fmla="*/ 2703490 h 3225309"/>
              <a:gd name="connsiteX1354" fmla="*/ 358336 w 3973614"/>
              <a:gd name="connsiteY1354" fmla="*/ 2703490 h 3225309"/>
              <a:gd name="connsiteX1355" fmla="*/ 358336 w 3973614"/>
              <a:gd name="connsiteY1355" fmla="*/ 2702722 h 3225309"/>
              <a:gd name="connsiteX1356" fmla="*/ 358522 w 3973614"/>
              <a:gd name="connsiteY1356" fmla="*/ 2702722 h 3225309"/>
              <a:gd name="connsiteX1357" fmla="*/ 358522 w 3973614"/>
              <a:gd name="connsiteY1357" fmla="*/ 2701955 h 3225309"/>
              <a:gd name="connsiteX1358" fmla="*/ 358633 w 3973614"/>
              <a:gd name="connsiteY1358" fmla="*/ 2701955 h 3225309"/>
              <a:gd name="connsiteX1359" fmla="*/ 358633 w 3973614"/>
              <a:gd name="connsiteY1359" fmla="*/ 2701187 h 3225309"/>
              <a:gd name="connsiteX1360" fmla="*/ 358889 w 3973614"/>
              <a:gd name="connsiteY1360" fmla="*/ 2701187 h 3225309"/>
              <a:gd name="connsiteX1361" fmla="*/ 358889 w 3973614"/>
              <a:gd name="connsiteY1361" fmla="*/ 2700420 h 3225309"/>
              <a:gd name="connsiteX1362" fmla="*/ 359842 w 3973614"/>
              <a:gd name="connsiteY1362" fmla="*/ 2700420 h 3225309"/>
              <a:gd name="connsiteX1363" fmla="*/ 359842 w 3973614"/>
              <a:gd name="connsiteY1363" fmla="*/ 2699652 h 3225309"/>
              <a:gd name="connsiteX1364" fmla="*/ 360267 w 3973614"/>
              <a:gd name="connsiteY1364" fmla="*/ 2699652 h 3225309"/>
              <a:gd name="connsiteX1365" fmla="*/ 360267 w 3973614"/>
              <a:gd name="connsiteY1365" fmla="*/ 2698885 h 3225309"/>
              <a:gd name="connsiteX1366" fmla="*/ 361559 w 3973614"/>
              <a:gd name="connsiteY1366" fmla="*/ 2698885 h 3225309"/>
              <a:gd name="connsiteX1367" fmla="*/ 361559 w 3973614"/>
              <a:gd name="connsiteY1367" fmla="*/ 2698118 h 3225309"/>
              <a:gd name="connsiteX1368" fmla="*/ 362711 w 3973614"/>
              <a:gd name="connsiteY1368" fmla="*/ 2698118 h 3225309"/>
              <a:gd name="connsiteX1369" fmla="*/ 362711 w 3973614"/>
              <a:gd name="connsiteY1369" fmla="*/ 2697350 h 3225309"/>
              <a:gd name="connsiteX1370" fmla="*/ 362773 w 3973614"/>
              <a:gd name="connsiteY1370" fmla="*/ 2697350 h 3225309"/>
              <a:gd name="connsiteX1371" fmla="*/ 362773 w 3973614"/>
              <a:gd name="connsiteY1371" fmla="*/ 2696583 h 3225309"/>
              <a:gd name="connsiteX1372" fmla="*/ 362900 w 3973614"/>
              <a:gd name="connsiteY1372" fmla="*/ 2696583 h 3225309"/>
              <a:gd name="connsiteX1373" fmla="*/ 362900 w 3973614"/>
              <a:gd name="connsiteY1373" fmla="*/ 2695815 h 3225309"/>
              <a:gd name="connsiteX1374" fmla="*/ 363074 w 3973614"/>
              <a:gd name="connsiteY1374" fmla="*/ 2695815 h 3225309"/>
              <a:gd name="connsiteX1375" fmla="*/ 363074 w 3973614"/>
              <a:gd name="connsiteY1375" fmla="*/ 2695048 h 3225309"/>
              <a:gd name="connsiteX1376" fmla="*/ 363136 w 3973614"/>
              <a:gd name="connsiteY1376" fmla="*/ 2695048 h 3225309"/>
              <a:gd name="connsiteX1377" fmla="*/ 363136 w 3973614"/>
              <a:gd name="connsiteY1377" fmla="*/ 2694280 h 3225309"/>
              <a:gd name="connsiteX1378" fmla="*/ 363284 w 3973614"/>
              <a:gd name="connsiteY1378" fmla="*/ 2694280 h 3225309"/>
              <a:gd name="connsiteX1379" fmla="*/ 363284 w 3973614"/>
              <a:gd name="connsiteY1379" fmla="*/ 2693512 h 3225309"/>
              <a:gd name="connsiteX1380" fmla="*/ 363400 w 3973614"/>
              <a:gd name="connsiteY1380" fmla="*/ 2693512 h 3225309"/>
              <a:gd name="connsiteX1381" fmla="*/ 363400 w 3973614"/>
              <a:gd name="connsiteY1381" fmla="*/ 2692745 h 3225309"/>
              <a:gd name="connsiteX1382" fmla="*/ 363738 w 3973614"/>
              <a:gd name="connsiteY1382" fmla="*/ 2692745 h 3225309"/>
              <a:gd name="connsiteX1383" fmla="*/ 363738 w 3973614"/>
              <a:gd name="connsiteY1383" fmla="*/ 2691977 h 3225309"/>
              <a:gd name="connsiteX1384" fmla="*/ 363755 w 3973614"/>
              <a:gd name="connsiteY1384" fmla="*/ 2691977 h 3225309"/>
              <a:gd name="connsiteX1385" fmla="*/ 363755 w 3973614"/>
              <a:gd name="connsiteY1385" fmla="*/ 2691210 h 3225309"/>
              <a:gd name="connsiteX1386" fmla="*/ 364291 w 3973614"/>
              <a:gd name="connsiteY1386" fmla="*/ 2691210 h 3225309"/>
              <a:gd name="connsiteX1387" fmla="*/ 364291 w 3973614"/>
              <a:gd name="connsiteY1387" fmla="*/ 2690443 h 3225309"/>
              <a:gd name="connsiteX1388" fmla="*/ 364328 w 3973614"/>
              <a:gd name="connsiteY1388" fmla="*/ 2690443 h 3225309"/>
              <a:gd name="connsiteX1389" fmla="*/ 364328 w 3973614"/>
              <a:gd name="connsiteY1389" fmla="*/ 2689675 h 3225309"/>
              <a:gd name="connsiteX1390" fmla="*/ 365319 w 3973614"/>
              <a:gd name="connsiteY1390" fmla="*/ 2689675 h 3225309"/>
              <a:gd name="connsiteX1391" fmla="*/ 365319 w 3973614"/>
              <a:gd name="connsiteY1391" fmla="*/ 2688908 h 3225309"/>
              <a:gd name="connsiteX1392" fmla="*/ 365777 w 3973614"/>
              <a:gd name="connsiteY1392" fmla="*/ 2688908 h 3225309"/>
              <a:gd name="connsiteX1393" fmla="*/ 365777 w 3973614"/>
              <a:gd name="connsiteY1393" fmla="*/ 2688140 h 3225309"/>
              <a:gd name="connsiteX1394" fmla="*/ 365909 w 3973614"/>
              <a:gd name="connsiteY1394" fmla="*/ 2688140 h 3225309"/>
              <a:gd name="connsiteX1395" fmla="*/ 365909 w 3973614"/>
              <a:gd name="connsiteY1395" fmla="*/ 2687373 h 3225309"/>
              <a:gd name="connsiteX1396" fmla="*/ 366037 w 3973614"/>
              <a:gd name="connsiteY1396" fmla="*/ 2687373 h 3225309"/>
              <a:gd name="connsiteX1397" fmla="*/ 366037 w 3973614"/>
              <a:gd name="connsiteY1397" fmla="*/ 2686605 h 3225309"/>
              <a:gd name="connsiteX1398" fmla="*/ 366087 w 3973614"/>
              <a:gd name="connsiteY1398" fmla="*/ 2686605 h 3225309"/>
              <a:gd name="connsiteX1399" fmla="*/ 366087 w 3973614"/>
              <a:gd name="connsiteY1399" fmla="*/ 2685838 h 3225309"/>
              <a:gd name="connsiteX1400" fmla="*/ 366854 w 3973614"/>
              <a:gd name="connsiteY1400" fmla="*/ 2685838 h 3225309"/>
              <a:gd name="connsiteX1401" fmla="*/ 366854 w 3973614"/>
              <a:gd name="connsiteY1401" fmla="*/ 2685074 h 3225309"/>
              <a:gd name="connsiteX1402" fmla="*/ 367238 w 3973614"/>
              <a:gd name="connsiteY1402" fmla="*/ 2685074 h 3225309"/>
              <a:gd name="connsiteX1403" fmla="*/ 367238 w 3973614"/>
              <a:gd name="connsiteY1403" fmla="*/ 2684307 h 3225309"/>
              <a:gd name="connsiteX1404" fmla="*/ 367250 w 3973614"/>
              <a:gd name="connsiteY1404" fmla="*/ 2684307 h 3225309"/>
              <a:gd name="connsiteX1405" fmla="*/ 367250 w 3973614"/>
              <a:gd name="connsiteY1405" fmla="*/ 2683539 h 3225309"/>
              <a:gd name="connsiteX1406" fmla="*/ 367626 w 3973614"/>
              <a:gd name="connsiteY1406" fmla="*/ 2683539 h 3225309"/>
              <a:gd name="connsiteX1407" fmla="*/ 367626 w 3973614"/>
              <a:gd name="connsiteY1407" fmla="*/ 2682772 h 3225309"/>
              <a:gd name="connsiteX1408" fmla="*/ 367671 w 3973614"/>
              <a:gd name="connsiteY1408" fmla="*/ 2682772 h 3225309"/>
              <a:gd name="connsiteX1409" fmla="*/ 367671 w 3973614"/>
              <a:gd name="connsiteY1409" fmla="*/ 2682004 h 3225309"/>
              <a:gd name="connsiteX1410" fmla="*/ 367911 w 3973614"/>
              <a:gd name="connsiteY1410" fmla="*/ 2682004 h 3225309"/>
              <a:gd name="connsiteX1411" fmla="*/ 367911 w 3973614"/>
              <a:gd name="connsiteY1411" fmla="*/ 2681237 h 3225309"/>
              <a:gd name="connsiteX1412" fmla="*/ 368051 w 3973614"/>
              <a:gd name="connsiteY1412" fmla="*/ 2681237 h 3225309"/>
              <a:gd name="connsiteX1413" fmla="*/ 368051 w 3973614"/>
              <a:gd name="connsiteY1413" fmla="*/ 2680469 h 3225309"/>
              <a:gd name="connsiteX1414" fmla="*/ 368080 w 3973614"/>
              <a:gd name="connsiteY1414" fmla="*/ 2680469 h 3225309"/>
              <a:gd name="connsiteX1415" fmla="*/ 368080 w 3973614"/>
              <a:gd name="connsiteY1415" fmla="*/ 2679702 h 3225309"/>
              <a:gd name="connsiteX1416" fmla="*/ 368266 w 3973614"/>
              <a:gd name="connsiteY1416" fmla="*/ 2679702 h 3225309"/>
              <a:gd name="connsiteX1417" fmla="*/ 368266 w 3973614"/>
              <a:gd name="connsiteY1417" fmla="*/ 2678935 h 3225309"/>
              <a:gd name="connsiteX1418" fmla="*/ 368596 w 3973614"/>
              <a:gd name="connsiteY1418" fmla="*/ 2678935 h 3225309"/>
              <a:gd name="connsiteX1419" fmla="*/ 368596 w 3973614"/>
              <a:gd name="connsiteY1419" fmla="*/ 2678167 h 3225309"/>
              <a:gd name="connsiteX1420" fmla="*/ 368658 w 3973614"/>
              <a:gd name="connsiteY1420" fmla="*/ 2678167 h 3225309"/>
              <a:gd name="connsiteX1421" fmla="*/ 368658 w 3973614"/>
              <a:gd name="connsiteY1421" fmla="*/ 2677400 h 3225309"/>
              <a:gd name="connsiteX1422" fmla="*/ 368806 w 3973614"/>
              <a:gd name="connsiteY1422" fmla="*/ 2677400 h 3225309"/>
              <a:gd name="connsiteX1423" fmla="*/ 368806 w 3973614"/>
              <a:gd name="connsiteY1423" fmla="*/ 2676632 h 3225309"/>
              <a:gd name="connsiteX1424" fmla="*/ 370358 w 3973614"/>
              <a:gd name="connsiteY1424" fmla="*/ 2676632 h 3225309"/>
              <a:gd name="connsiteX1425" fmla="*/ 370358 w 3973614"/>
              <a:gd name="connsiteY1425" fmla="*/ 2675865 h 3225309"/>
              <a:gd name="connsiteX1426" fmla="*/ 370585 w 3973614"/>
              <a:gd name="connsiteY1426" fmla="*/ 2675865 h 3225309"/>
              <a:gd name="connsiteX1427" fmla="*/ 370585 w 3973614"/>
              <a:gd name="connsiteY1427" fmla="*/ 2675097 h 3225309"/>
              <a:gd name="connsiteX1428" fmla="*/ 370663 w 3973614"/>
              <a:gd name="connsiteY1428" fmla="*/ 2675097 h 3225309"/>
              <a:gd name="connsiteX1429" fmla="*/ 370663 w 3973614"/>
              <a:gd name="connsiteY1429" fmla="*/ 2674330 h 3225309"/>
              <a:gd name="connsiteX1430" fmla="*/ 371134 w 3973614"/>
              <a:gd name="connsiteY1430" fmla="*/ 2674330 h 3225309"/>
              <a:gd name="connsiteX1431" fmla="*/ 371134 w 3973614"/>
              <a:gd name="connsiteY1431" fmla="*/ 2673562 h 3225309"/>
              <a:gd name="connsiteX1432" fmla="*/ 371588 w 3973614"/>
              <a:gd name="connsiteY1432" fmla="*/ 2673562 h 3225309"/>
              <a:gd name="connsiteX1433" fmla="*/ 371588 w 3973614"/>
              <a:gd name="connsiteY1433" fmla="*/ 2672795 h 3225309"/>
              <a:gd name="connsiteX1434" fmla="*/ 371802 w 3973614"/>
              <a:gd name="connsiteY1434" fmla="*/ 2672795 h 3225309"/>
              <a:gd name="connsiteX1435" fmla="*/ 371802 w 3973614"/>
              <a:gd name="connsiteY1435" fmla="*/ 2672027 h 3225309"/>
              <a:gd name="connsiteX1436" fmla="*/ 372855 w 3973614"/>
              <a:gd name="connsiteY1436" fmla="*/ 2672027 h 3225309"/>
              <a:gd name="connsiteX1437" fmla="*/ 372855 w 3973614"/>
              <a:gd name="connsiteY1437" fmla="*/ 2671260 h 3225309"/>
              <a:gd name="connsiteX1438" fmla="*/ 373734 w 3973614"/>
              <a:gd name="connsiteY1438" fmla="*/ 2671260 h 3225309"/>
              <a:gd name="connsiteX1439" fmla="*/ 373734 w 3973614"/>
              <a:gd name="connsiteY1439" fmla="*/ 2670492 h 3225309"/>
              <a:gd name="connsiteX1440" fmla="*/ 374242 w 3973614"/>
              <a:gd name="connsiteY1440" fmla="*/ 2670492 h 3225309"/>
              <a:gd name="connsiteX1441" fmla="*/ 374242 w 3973614"/>
              <a:gd name="connsiteY1441" fmla="*/ 2669725 h 3225309"/>
              <a:gd name="connsiteX1442" fmla="*/ 374795 w 3973614"/>
              <a:gd name="connsiteY1442" fmla="*/ 2669725 h 3225309"/>
              <a:gd name="connsiteX1443" fmla="*/ 374795 w 3973614"/>
              <a:gd name="connsiteY1443" fmla="*/ 2668957 h 3225309"/>
              <a:gd name="connsiteX1444" fmla="*/ 374819 w 3973614"/>
              <a:gd name="connsiteY1444" fmla="*/ 2668957 h 3225309"/>
              <a:gd name="connsiteX1445" fmla="*/ 374819 w 3973614"/>
              <a:gd name="connsiteY1445" fmla="*/ 2668190 h 3225309"/>
              <a:gd name="connsiteX1446" fmla="*/ 375203 w 3973614"/>
              <a:gd name="connsiteY1446" fmla="*/ 2668190 h 3225309"/>
              <a:gd name="connsiteX1447" fmla="*/ 375203 w 3973614"/>
              <a:gd name="connsiteY1447" fmla="*/ 2667422 h 3225309"/>
              <a:gd name="connsiteX1448" fmla="*/ 375269 w 3973614"/>
              <a:gd name="connsiteY1448" fmla="*/ 2667422 h 3225309"/>
              <a:gd name="connsiteX1449" fmla="*/ 375269 w 3973614"/>
              <a:gd name="connsiteY1449" fmla="*/ 2666655 h 3225309"/>
              <a:gd name="connsiteX1450" fmla="*/ 376198 w 3973614"/>
              <a:gd name="connsiteY1450" fmla="*/ 2666655 h 3225309"/>
              <a:gd name="connsiteX1451" fmla="*/ 376198 w 3973614"/>
              <a:gd name="connsiteY1451" fmla="*/ 2665887 h 3225309"/>
              <a:gd name="connsiteX1452" fmla="*/ 376565 w 3973614"/>
              <a:gd name="connsiteY1452" fmla="*/ 2665887 h 3225309"/>
              <a:gd name="connsiteX1453" fmla="*/ 376565 w 3973614"/>
              <a:gd name="connsiteY1453" fmla="*/ 2665120 h 3225309"/>
              <a:gd name="connsiteX1454" fmla="*/ 376664 w 3973614"/>
              <a:gd name="connsiteY1454" fmla="*/ 2665120 h 3225309"/>
              <a:gd name="connsiteX1455" fmla="*/ 376664 w 3973614"/>
              <a:gd name="connsiteY1455" fmla="*/ 2664352 h 3225309"/>
              <a:gd name="connsiteX1456" fmla="*/ 377110 w 3973614"/>
              <a:gd name="connsiteY1456" fmla="*/ 2664352 h 3225309"/>
              <a:gd name="connsiteX1457" fmla="*/ 377110 w 3973614"/>
              <a:gd name="connsiteY1457" fmla="*/ 2663585 h 3225309"/>
              <a:gd name="connsiteX1458" fmla="*/ 377572 w 3973614"/>
              <a:gd name="connsiteY1458" fmla="*/ 2663585 h 3225309"/>
              <a:gd name="connsiteX1459" fmla="*/ 377572 w 3973614"/>
              <a:gd name="connsiteY1459" fmla="*/ 2662817 h 3225309"/>
              <a:gd name="connsiteX1460" fmla="*/ 377848 w 3973614"/>
              <a:gd name="connsiteY1460" fmla="*/ 2662817 h 3225309"/>
              <a:gd name="connsiteX1461" fmla="*/ 377848 w 3973614"/>
              <a:gd name="connsiteY1461" fmla="*/ 2662050 h 3225309"/>
              <a:gd name="connsiteX1462" fmla="*/ 378245 w 3973614"/>
              <a:gd name="connsiteY1462" fmla="*/ 2662050 h 3225309"/>
              <a:gd name="connsiteX1463" fmla="*/ 378245 w 3973614"/>
              <a:gd name="connsiteY1463" fmla="*/ 2661282 h 3225309"/>
              <a:gd name="connsiteX1464" fmla="*/ 378505 w 3973614"/>
              <a:gd name="connsiteY1464" fmla="*/ 2661282 h 3225309"/>
              <a:gd name="connsiteX1465" fmla="*/ 378505 w 3973614"/>
              <a:gd name="connsiteY1465" fmla="*/ 2660515 h 3225309"/>
              <a:gd name="connsiteX1466" fmla="*/ 379656 w 3973614"/>
              <a:gd name="connsiteY1466" fmla="*/ 2660515 h 3225309"/>
              <a:gd name="connsiteX1467" fmla="*/ 379656 w 3973614"/>
              <a:gd name="connsiteY1467" fmla="*/ 2659748 h 3225309"/>
              <a:gd name="connsiteX1468" fmla="*/ 379784 w 3973614"/>
              <a:gd name="connsiteY1468" fmla="*/ 2659748 h 3225309"/>
              <a:gd name="connsiteX1469" fmla="*/ 379784 w 3973614"/>
              <a:gd name="connsiteY1469" fmla="*/ 2658980 h 3225309"/>
              <a:gd name="connsiteX1470" fmla="*/ 379941 w 3973614"/>
              <a:gd name="connsiteY1470" fmla="*/ 2658980 h 3225309"/>
              <a:gd name="connsiteX1471" fmla="*/ 379941 w 3973614"/>
              <a:gd name="connsiteY1471" fmla="*/ 2658213 h 3225309"/>
              <a:gd name="connsiteX1472" fmla="*/ 380283 w 3973614"/>
              <a:gd name="connsiteY1472" fmla="*/ 2658213 h 3225309"/>
              <a:gd name="connsiteX1473" fmla="*/ 380283 w 3973614"/>
              <a:gd name="connsiteY1473" fmla="*/ 2657445 h 3225309"/>
              <a:gd name="connsiteX1474" fmla="*/ 380296 w 3973614"/>
              <a:gd name="connsiteY1474" fmla="*/ 2657445 h 3225309"/>
              <a:gd name="connsiteX1475" fmla="*/ 380296 w 3973614"/>
              <a:gd name="connsiteY1475" fmla="*/ 2656678 h 3225309"/>
              <a:gd name="connsiteX1476" fmla="*/ 380482 w 3973614"/>
              <a:gd name="connsiteY1476" fmla="*/ 2656678 h 3225309"/>
              <a:gd name="connsiteX1477" fmla="*/ 380482 w 3973614"/>
              <a:gd name="connsiteY1477" fmla="*/ 2655910 h 3225309"/>
              <a:gd name="connsiteX1478" fmla="*/ 380597 w 3973614"/>
              <a:gd name="connsiteY1478" fmla="*/ 2655910 h 3225309"/>
              <a:gd name="connsiteX1479" fmla="*/ 380597 w 3973614"/>
              <a:gd name="connsiteY1479" fmla="*/ 2655143 h 3225309"/>
              <a:gd name="connsiteX1480" fmla="*/ 380647 w 3973614"/>
              <a:gd name="connsiteY1480" fmla="*/ 2655143 h 3225309"/>
              <a:gd name="connsiteX1481" fmla="*/ 380647 w 3973614"/>
              <a:gd name="connsiteY1481" fmla="*/ 2654375 h 3225309"/>
              <a:gd name="connsiteX1482" fmla="*/ 381043 w 3973614"/>
              <a:gd name="connsiteY1482" fmla="*/ 2654375 h 3225309"/>
              <a:gd name="connsiteX1483" fmla="*/ 381043 w 3973614"/>
              <a:gd name="connsiteY1483" fmla="*/ 2653612 h 3225309"/>
              <a:gd name="connsiteX1484" fmla="*/ 381455 w 3973614"/>
              <a:gd name="connsiteY1484" fmla="*/ 2653612 h 3225309"/>
              <a:gd name="connsiteX1485" fmla="*/ 381455 w 3973614"/>
              <a:gd name="connsiteY1485" fmla="*/ 2652844 h 3225309"/>
              <a:gd name="connsiteX1486" fmla="*/ 382046 w 3973614"/>
              <a:gd name="connsiteY1486" fmla="*/ 2652844 h 3225309"/>
              <a:gd name="connsiteX1487" fmla="*/ 382046 w 3973614"/>
              <a:gd name="connsiteY1487" fmla="*/ 2652077 h 3225309"/>
              <a:gd name="connsiteX1488" fmla="*/ 383049 w 3973614"/>
              <a:gd name="connsiteY1488" fmla="*/ 2652077 h 3225309"/>
              <a:gd name="connsiteX1489" fmla="*/ 383049 w 3973614"/>
              <a:gd name="connsiteY1489" fmla="*/ 2651309 h 3225309"/>
              <a:gd name="connsiteX1490" fmla="*/ 383263 w 3973614"/>
              <a:gd name="connsiteY1490" fmla="*/ 2651309 h 3225309"/>
              <a:gd name="connsiteX1491" fmla="*/ 383263 w 3973614"/>
              <a:gd name="connsiteY1491" fmla="*/ 2650542 h 3225309"/>
              <a:gd name="connsiteX1492" fmla="*/ 383812 w 3973614"/>
              <a:gd name="connsiteY1492" fmla="*/ 2650542 h 3225309"/>
              <a:gd name="connsiteX1493" fmla="*/ 383812 w 3973614"/>
              <a:gd name="connsiteY1493" fmla="*/ 2649774 h 3225309"/>
              <a:gd name="connsiteX1494" fmla="*/ 384262 w 3973614"/>
              <a:gd name="connsiteY1494" fmla="*/ 2649774 h 3225309"/>
              <a:gd name="connsiteX1495" fmla="*/ 384262 w 3973614"/>
              <a:gd name="connsiteY1495" fmla="*/ 2649007 h 3225309"/>
              <a:gd name="connsiteX1496" fmla="*/ 384650 w 3973614"/>
              <a:gd name="connsiteY1496" fmla="*/ 2649007 h 3225309"/>
              <a:gd name="connsiteX1497" fmla="*/ 384650 w 3973614"/>
              <a:gd name="connsiteY1497" fmla="*/ 2648240 h 3225309"/>
              <a:gd name="connsiteX1498" fmla="*/ 384815 w 3973614"/>
              <a:gd name="connsiteY1498" fmla="*/ 2648240 h 3225309"/>
              <a:gd name="connsiteX1499" fmla="*/ 384815 w 3973614"/>
              <a:gd name="connsiteY1499" fmla="*/ 2647472 h 3225309"/>
              <a:gd name="connsiteX1500" fmla="*/ 385281 w 3973614"/>
              <a:gd name="connsiteY1500" fmla="*/ 2647472 h 3225309"/>
              <a:gd name="connsiteX1501" fmla="*/ 385281 w 3973614"/>
              <a:gd name="connsiteY1501" fmla="*/ 2646705 h 3225309"/>
              <a:gd name="connsiteX1502" fmla="*/ 385706 w 3973614"/>
              <a:gd name="connsiteY1502" fmla="*/ 2646705 h 3225309"/>
              <a:gd name="connsiteX1503" fmla="*/ 385706 w 3973614"/>
              <a:gd name="connsiteY1503" fmla="*/ 2645937 h 3225309"/>
              <a:gd name="connsiteX1504" fmla="*/ 385719 w 3973614"/>
              <a:gd name="connsiteY1504" fmla="*/ 2645937 h 3225309"/>
              <a:gd name="connsiteX1505" fmla="*/ 385719 w 3973614"/>
              <a:gd name="connsiteY1505" fmla="*/ 2645170 h 3225309"/>
              <a:gd name="connsiteX1506" fmla="*/ 385719 w 3973614"/>
              <a:gd name="connsiteY1506" fmla="*/ 2645170 h 3225309"/>
              <a:gd name="connsiteX1507" fmla="*/ 385719 w 3973614"/>
              <a:gd name="connsiteY1507" fmla="*/ 2644402 h 3225309"/>
              <a:gd name="connsiteX1508" fmla="*/ 386065 w 3973614"/>
              <a:gd name="connsiteY1508" fmla="*/ 2644402 h 3225309"/>
              <a:gd name="connsiteX1509" fmla="*/ 386065 w 3973614"/>
              <a:gd name="connsiteY1509" fmla="*/ 2643635 h 3225309"/>
              <a:gd name="connsiteX1510" fmla="*/ 386214 w 3973614"/>
              <a:gd name="connsiteY1510" fmla="*/ 2643635 h 3225309"/>
              <a:gd name="connsiteX1511" fmla="*/ 386214 w 3973614"/>
              <a:gd name="connsiteY1511" fmla="*/ 2642867 h 3225309"/>
              <a:gd name="connsiteX1512" fmla="*/ 386247 w 3973614"/>
              <a:gd name="connsiteY1512" fmla="*/ 2642867 h 3225309"/>
              <a:gd name="connsiteX1513" fmla="*/ 386247 w 3973614"/>
              <a:gd name="connsiteY1513" fmla="*/ 2642100 h 3225309"/>
              <a:gd name="connsiteX1514" fmla="*/ 387122 w 3973614"/>
              <a:gd name="connsiteY1514" fmla="*/ 2642100 h 3225309"/>
              <a:gd name="connsiteX1515" fmla="*/ 387122 w 3973614"/>
              <a:gd name="connsiteY1515" fmla="*/ 2641332 h 3225309"/>
              <a:gd name="connsiteX1516" fmla="*/ 387184 w 3973614"/>
              <a:gd name="connsiteY1516" fmla="*/ 2641332 h 3225309"/>
              <a:gd name="connsiteX1517" fmla="*/ 387184 w 3973614"/>
              <a:gd name="connsiteY1517" fmla="*/ 2640565 h 3225309"/>
              <a:gd name="connsiteX1518" fmla="*/ 387204 w 3973614"/>
              <a:gd name="connsiteY1518" fmla="*/ 2640565 h 3225309"/>
              <a:gd name="connsiteX1519" fmla="*/ 387204 w 3973614"/>
              <a:gd name="connsiteY1519" fmla="*/ 2639797 h 3225309"/>
              <a:gd name="connsiteX1520" fmla="*/ 387782 w 3973614"/>
              <a:gd name="connsiteY1520" fmla="*/ 2639797 h 3225309"/>
              <a:gd name="connsiteX1521" fmla="*/ 387782 w 3973614"/>
              <a:gd name="connsiteY1521" fmla="*/ 2639030 h 3225309"/>
              <a:gd name="connsiteX1522" fmla="*/ 387873 w 3973614"/>
              <a:gd name="connsiteY1522" fmla="*/ 2639030 h 3225309"/>
              <a:gd name="connsiteX1523" fmla="*/ 387873 w 3973614"/>
              <a:gd name="connsiteY1523" fmla="*/ 2638262 h 3225309"/>
              <a:gd name="connsiteX1524" fmla="*/ 387956 w 3973614"/>
              <a:gd name="connsiteY1524" fmla="*/ 2638262 h 3225309"/>
              <a:gd name="connsiteX1525" fmla="*/ 387956 w 3973614"/>
              <a:gd name="connsiteY1525" fmla="*/ 2637495 h 3225309"/>
              <a:gd name="connsiteX1526" fmla="*/ 388769 w 3973614"/>
              <a:gd name="connsiteY1526" fmla="*/ 2637495 h 3225309"/>
              <a:gd name="connsiteX1527" fmla="*/ 388769 w 3973614"/>
              <a:gd name="connsiteY1527" fmla="*/ 2636727 h 3225309"/>
              <a:gd name="connsiteX1528" fmla="*/ 388888 w 3973614"/>
              <a:gd name="connsiteY1528" fmla="*/ 2636727 h 3225309"/>
              <a:gd name="connsiteX1529" fmla="*/ 388888 w 3973614"/>
              <a:gd name="connsiteY1529" fmla="*/ 2635960 h 3225309"/>
              <a:gd name="connsiteX1530" fmla="*/ 388921 w 3973614"/>
              <a:gd name="connsiteY1530" fmla="*/ 2635960 h 3225309"/>
              <a:gd name="connsiteX1531" fmla="*/ 388921 w 3973614"/>
              <a:gd name="connsiteY1531" fmla="*/ 2635192 h 3225309"/>
              <a:gd name="connsiteX1532" fmla="*/ 389326 w 3973614"/>
              <a:gd name="connsiteY1532" fmla="*/ 2635192 h 3225309"/>
              <a:gd name="connsiteX1533" fmla="*/ 389326 w 3973614"/>
              <a:gd name="connsiteY1533" fmla="*/ 2634425 h 3225309"/>
              <a:gd name="connsiteX1534" fmla="*/ 389594 w 3973614"/>
              <a:gd name="connsiteY1534" fmla="*/ 2634425 h 3225309"/>
              <a:gd name="connsiteX1535" fmla="*/ 389594 w 3973614"/>
              <a:gd name="connsiteY1535" fmla="*/ 2633657 h 3225309"/>
              <a:gd name="connsiteX1536" fmla="*/ 389644 w 3973614"/>
              <a:gd name="connsiteY1536" fmla="*/ 2633657 h 3225309"/>
              <a:gd name="connsiteX1537" fmla="*/ 389644 w 3973614"/>
              <a:gd name="connsiteY1537" fmla="*/ 2632890 h 3225309"/>
              <a:gd name="connsiteX1538" fmla="*/ 390098 w 3973614"/>
              <a:gd name="connsiteY1538" fmla="*/ 2632890 h 3225309"/>
              <a:gd name="connsiteX1539" fmla="*/ 390098 w 3973614"/>
              <a:gd name="connsiteY1539" fmla="*/ 2632122 h 3225309"/>
              <a:gd name="connsiteX1540" fmla="*/ 390102 w 3973614"/>
              <a:gd name="connsiteY1540" fmla="*/ 2632122 h 3225309"/>
              <a:gd name="connsiteX1541" fmla="*/ 390102 w 3973614"/>
              <a:gd name="connsiteY1541" fmla="*/ 2631355 h 3225309"/>
              <a:gd name="connsiteX1542" fmla="*/ 390370 w 3973614"/>
              <a:gd name="connsiteY1542" fmla="*/ 2631355 h 3225309"/>
              <a:gd name="connsiteX1543" fmla="*/ 390370 w 3973614"/>
              <a:gd name="connsiteY1543" fmla="*/ 2630587 h 3225309"/>
              <a:gd name="connsiteX1544" fmla="*/ 390766 w 3973614"/>
              <a:gd name="connsiteY1544" fmla="*/ 2630587 h 3225309"/>
              <a:gd name="connsiteX1545" fmla="*/ 390766 w 3973614"/>
              <a:gd name="connsiteY1545" fmla="*/ 2629820 h 3225309"/>
              <a:gd name="connsiteX1546" fmla="*/ 390894 w 3973614"/>
              <a:gd name="connsiteY1546" fmla="*/ 2629820 h 3225309"/>
              <a:gd name="connsiteX1547" fmla="*/ 390894 w 3973614"/>
              <a:gd name="connsiteY1547" fmla="*/ 2629053 h 3225309"/>
              <a:gd name="connsiteX1548" fmla="*/ 391587 w 3973614"/>
              <a:gd name="connsiteY1548" fmla="*/ 2629053 h 3225309"/>
              <a:gd name="connsiteX1549" fmla="*/ 391587 w 3973614"/>
              <a:gd name="connsiteY1549" fmla="*/ 2628285 h 3225309"/>
              <a:gd name="connsiteX1550" fmla="*/ 391633 w 3973614"/>
              <a:gd name="connsiteY1550" fmla="*/ 2628285 h 3225309"/>
              <a:gd name="connsiteX1551" fmla="*/ 391633 w 3973614"/>
              <a:gd name="connsiteY1551" fmla="*/ 2627518 h 3225309"/>
              <a:gd name="connsiteX1552" fmla="*/ 391744 w 3973614"/>
              <a:gd name="connsiteY1552" fmla="*/ 2627518 h 3225309"/>
              <a:gd name="connsiteX1553" fmla="*/ 391744 w 3973614"/>
              <a:gd name="connsiteY1553" fmla="*/ 2626750 h 3225309"/>
              <a:gd name="connsiteX1554" fmla="*/ 392285 w 3973614"/>
              <a:gd name="connsiteY1554" fmla="*/ 2626750 h 3225309"/>
              <a:gd name="connsiteX1555" fmla="*/ 392285 w 3973614"/>
              <a:gd name="connsiteY1555" fmla="*/ 2625983 h 3225309"/>
              <a:gd name="connsiteX1556" fmla="*/ 392421 w 3973614"/>
              <a:gd name="connsiteY1556" fmla="*/ 2625983 h 3225309"/>
              <a:gd name="connsiteX1557" fmla="*/ 392421 w 3973614"/>
              <a:gd name="connsiteY1557" fmla="*/ 2625215 h 3225309"/>
              <a:gd name="connsiteX1558" fmla="*/ 392640 w 3973614"/>
              <a:gd name="connsiteY1558" fmla="*/ 2625215 h 3225309"/>
              <a:gd name="connsiteX1559" fmla="*/ 392640 w 3973614"/>
              <a:gd name="connsiteY1559" fmla="*/ 2624448 h 3225309"/>
              <a:gd name="connsiteX1560" fmla="*/ 393015 w 3973614"/>
              <a:gd name="connsiteY1560" fmla="*/ 2624448 h 3225309"/>
              <a:gd name="connsiteX1561" fmla="*/ 393015 w 3973614"/>
              <a:gd name="connsiteY1561" fmla="*/ 2623680 h 3225309"/>
              <a:gd name="connsiteX1562" fmla="*/ 393052 w 3973614"/>
              <a:gd name="connsiteY1562" fmla="*/ 2623680 h 3225309"/>
              <a:gd name="connsiteX1563" fmla="*/ 393052 w 3973614"/>
              <a:gd name="connsiteY1563" fmla="*/ 2622913 h 3225309"/>
              <a:gd name="connsiteX1564" fmla="*/ 393354 w 3973614"/>
              <a:gd name="connsiteY1564" fmla="*/ 2622913 h 3225309"/>
              <a:gd name="connsiteX1565" fmla="*/ 393354 w 3973614"/>
              <a:gd name="connsiteY1565" fmla="*/ 2622149 h 3225309"/>
              <a:gd name="connsiteX1566" fmla="*/ 393560 w 3973614"/>
              <a:gd name="connsiteY1566" fmla="*/ 2622149 h 3225309"/>
              <a:gd name="connsiteX1567" fmla="*/ 393560 w 3973614"/>
              <a:gd name="connsiteY1567" fmla="*/ 2621382 h 3225309"/>
              <a:gd name="connsiteX1568" fmla="*/ 394080 w 3973614"/>
              <a:gd name="connsiteY1568" fmla="*/ 2621382 h 3225309"/>
              <a:gd name="connsiteX1569" fmla="*/ 394080 w 3973614"/>
              <a:gd name="connsiteY1569" fmla="*/ 2620614 h 3225309"/>
              <a:gd name="connsiteX1570" fmla="*/ 394381 w 3973614"/>
              <a:gd name="connsiteY1570" fmla="*/ 2620614 h 3225309"/>
              <a:gd name="connsiteX1571" fmla="*/ 394381 w 3973614"/>
              <a:gd name="connsiteY1571" fmla="*/ 2619847 h 3225309"/>
              <a:gd name="connsiteX1572" fmla="*/ 394410 w 3973614"/>
              <a:gd name="connsiteY1572" fmla="*/ 2619847 h 3225309"/>
              <a:gd name="connsiteX1573" fmla="*/ 394410 w 3973614"/>
              <a:gd name="connsiteY1573" fmla="*/ 2619079 h 3225309"/>
              <a:gd name="connsiteX1574" fmla="*/ 394505 w 3973614"/>
              <a:gd name="connsiteY1574" fmla="*/ 2619079 h 3225309"/>
              <a:gd name="connsiteX1575" fmla="*/ 394505 w 3973614"/>
              <a:gd name="connsiteY1575" fmla="*/ 2618312 h 3225309"/>
              <a:gd name="connsiteX1576" fmla="*/ 394666 w 3973614"/>
              <a:gd name="connsiteY1576" fmla="*/ 2618312 h 3225309"/>
              <a:gd name="connsiteX1577" fmla="*/ 394666 w 3973614"/>
              <a:gd name="connsiteY1577" fmla="*/ 2617545 h 3225309"/>
              <a:gd name="connsiteX1578" fmla="*/ 395141 w 3973614"/>
              <a:gd name="connsiteY1578" fmla="*/ 2617545 h 3225309"/>
              <a:gd name="connsiteX1579" fmla="*/ 395141 w 3973614"/>
              <a:gd name="connsiteY1579" fmla="*/ 2616777 h 3225309"/>
              <a:gd name="connsiteX1580" fmla="*/ 395570 w 3973614"/>
              <a:gd name="connsiteY1580" fmla="*/ 2616777 h 3225309"/>
              <a:gd name="connsiteX1581" fmla="*/ 395570 w 3973614"/>
              <a:gd name="connsiteY1581" fmla="*/ 2616010 h 3225309"/>
              <a:gd name="connsiteX1582" fmla="*/ 395690 w 3973614"/>
              <a:gd name="connsiteY1582" fmla="*/ 2616010 h 3225309"/>
              <a:gd name="connsiteX1583" fmla="*/ 395690 w 3973614"/>
              <a:gd name="connsiteY1583" fmla="*/ 2615242 h 3225309"/>
              <a:gd name="connsiteX1584" fmla="*/ 396197 w 3973614"/>
              <a:gd name="connsiteY1584" fmla="*/ 2615242 h 3225309"/>
              <a:gd name="connsiteX1585" fmla="*/ 396197 w 3973614"/>
              <a:gd name="connsiteY1585" fmla="*/ 2614474 h 3225309"/>
              <a:gd name="connsiteX1586" fmla="*/ 396259 w 3973614"/>
              <a:gd name="connsiteY1586" fmla="*/ 2614474 h 3225309"/>
              <a:gd name="connsiteX1587" fmla="*/ 396259 w 3973614"/>
              <a:gd name="connsiteY1587" fmla="*/ 2613707 h 3225309"/>
              <a:gd name="connsiteX1588" fmla="*/ 396725 w 3973614"/>
              <a:gd name="connsiteY1588" fmla="*/ 2613707 h 3225309"/>
              <a:gd name="connsiteX1589" fmla="*/ 396725 w 3973614"/>
              <a:gd name="connsiteY1589" fmla="*/ 2612939 h 3225309"/>
              <a:gd name="connsiteX1590" fmla="*/ 397010 w 3973614"/>
              <a:gd name="connsiteY1590" fmla="*/ 2612939 h 3225309"/>
              <a:gd name="connsiteX1591" fmla="*/ 397010 w 3973614"/>
              <a:gd name="connsiteY1591" fmla="*/ 2612172 h 3225309"/>
              <a:gd name="connsiteX1592" fmla="*/ 397832 w 3973614"/>
              <a:gd name="connsiteY1592" fmla="*/ 2612172 h 3225309"/>
              <a:gd name="connsiteX1593" fmla="*/ 397832 w 3973614"/>
              <a:gd name="connsiteY1593" fmla="*/ 2611405 h 3225309"/>
              <a:gd name="connsiteX1594" fmla="*/ 398079 w 3973614"/>
              <a:gd name="connsiteY1594" fmla="*/ 2611405 h 3225309"/>
              <a:gd name="connsiteX1595" fmla="*/ 398079 w 3973614"/>
              <a:gd name="connsiteY1595" fmla="*/ 2610637 h 3225309"/>
              <a:gd name="connsiteX1596" fmla="*/ 398451 w 3973614"/>
              <a:gd name="connsiteY1596" fmla="*/ 2610637 h 3225309"/>
              <a:gd name="connsiteX1597" fmla="*/ 398451 w 3973614"/>
              <a:gd name="connsiteY1597" fmla="*/ 2609870 h 3225309"/>
              <a:gd name="connsiteX1598" fmla="*/ 399177 w 3973614"/>
              <a:gd name="connsiteY1598" fmla="*/ 2609870 h 3225309"/>
              <a:gd name="connsiteX1599" fmla="*/ 399177 w 3973614"/>
              <a:gd name="connsiteY1599" fmla="*/ 2609102 h 3225309"/>
              <a:gd name="connsiteX1600" fmla="*/ 399251 w 3973614"/>
              <a:gd name="connsiteY1600" fmla="*/ 2609102 h 3225309"/>
              <a:gd name="connsiteX1601" fmla="*/ 399251 w 3973614"/>
              <a:gd name="connsiteY1601" fmla="*/ 2608335 h 3225309"/>
              <a:gd name="connsiteX1602" fmla="*/ 399396 w 3973614"/>
              <a:gd name="connsiteY1602" fmla="*/ 2608335 h 3225309"/>
              <a:gd name="connsiteX1603" fmla="*/ 399396 w 3973614"/>
              <a:gd name="connsiteY1603" fmla="*/ 2607567 h 3225309"/>
              <a:gd name="connsiteX1604" fmla="*/ 399965 w 3973614"/>
              <a:gd name="connsiteY1604" fmla="*/ 2607567 h 3225309"/>
              <a:gd name="connsiteX1605" fmla="*/ 399965 w 3973614"/>
              <a:gd name="connsiteY1605" fmla="*/ 2606800 h 3225309"/>
              <a:gd name="connsiteX1606" fmla="*/ 400271 w 3973614"/>
              <a:gd name="connsiteY1606" fmla="*/ 2606800 h 3225309"/>
              <a:gd name="connsiteX1607" fmla="*/ 400271 w 3973614"/>
              <a:gd name="connsiteY1607" fmla="*/ 2606032 h 3225309"/>
              <a:gd name="connsiteX1608" fmla="*/ 400324 w 3973614"/>
              <a:gd name="connsiteY1608" fmla="*/ 2606032 h 3225309"/>
              <a:gd name="connsiteX1609" fmla="*/ 400324 w 3973614"/>
              <a:gd name="connsiteY1609" fmla="*/ 2605265 h 3225309"/>
              <a:gd name="connsiteX1610" fmla="*/ 400324 w 3973614"/>
              <a:gd name="connsiteY1610" fmla="*/ 2605265 h 3225309"/>
              <a:gd name="connsiteX1611" fmla="*/ 400324 w 3973614"/>
              <a:gd name="connsiteY1611" fmla="*/ 2604497 h 3225309"/>
              <a:gd name="connsiteX1612" fmla="*/ 400770 w 3973614"/>
              <a:gd name="connsiteY1612" fmla="*/ 2604497 h 3225309"/>
              <a:gd name="connsiteX1613" fmla="*/ 400770 w 3973614"/>
              <a:gd name="connsiteY1613" fmla="*/ 2603730 h 3225309"/>
              <a:gd name="connsiteX1614" fmla="*/ 401637 w 3973614"/>
              <a:gd name="connsiteY1614" fmla="*/ 2603730 h 3225309"/>
              <a:gd name="connsiteX1615" fmla="*/ 401637 w 3973614"/>
              <a:gd name="connsiteY1615" fmla="*/ 2602962 h 3225309"/>
              <a:gd name="connsiteX1616" fmla="*/ 401719 w 3973614"/>
              <a:gd name="connsiteY1616" fmla="*/ 2602962 h 3225309"/>
              <a:gd name="connsiteX1617" fmla="*/ 401719 w 3973614"/>
              <a:gd name="connsiteY1617" fmla="*/ 2602195 h 3225309"/>
              <a:gd name="connsiteX1618" fmla="*/ 401905 w 3973614"/>
              <a:gd name="connsiteY1618" fmla="*/ 2602195 h 3225309"/>
              <a:gd name="connsiteX1619" fmla="*/ 401905 w 3973614"/>
              <a:gd name="connsiteY1619" fmla="*/ 2601427 h 3225309"/>
              <a:gd name="connsiteX1620" fmla="*/ 401996 w 3973614"/>
              <a:gd name="connsiteY1620" fmla="*/ 2601427 h 3225309"/>
              <a:gd name="connsiteX1621" fmla="*/ 401996 w 3973614"/>
              <a:gd name="connsiteY1621" fmla="*/ 2600660 h 3225309"/>
              <a:gd name="connsiteX1622" fmla="*/ 402070 w 3973614"/>
              <a:gd name="connsiteY1622" fmla="*/ 2600660 h 3225309"/>
              <a:gd name="connsiteX1623" fmla="*/ 402070 w 3973614"/>
              <a:gd name="connsiteY1623" fmla="*/ 2599892 h 3225309"/>
              <a:gd name="connsiteX1624" fmla="*/ 402483 w 3973614"/>
              <a:gd name="connsiteY1624" fmla="*/ 2599892 h 3225309"/>
              <a:gd name="connsiteX1625" fmla="*/ 402483 w 3973614"/>
              <a:gd name="connsiteY1625" fmla="*/ 2599125 h 3225309"/>
              <a:gd name="connsiteX1626" fmla="*/ 402590 w 3973614"/>
              <a:gd name="connsiteY1626" fmla="*/ 2599125 h 3225309"/>
              <a:gd name="connsiteX1627" fmla="*/ 402590 w 3973614"/>
              <a:gd name="connsiteY1627" fmla="*/ 2598358 h 3225309"/>
              <a:gd name="connsiteX1628" fmla="*/ 402739 w 3973614"/>
              <a:gd name="connsiteY1628" fmla="*/ 2598358 h 3225309"/>
              <a:gd name="connsiteX1629" fmla="*/ 402739 w 3973614"/>
              <a:gd name="connsiteY1629" fmla="*/ 2597590 h 3225309"/>
              <a:gd name="connsiteX1630" fmla="*/ 402945 w 3973614"/>
              <a:gd name="connsiteY1630" fmla="*/ 2597590 h 3225309"/>
              <a:gd name="connsiteX1631" fmla="*/ 402945 w 3973614"/>
              <a:gd name="connsiteY1631" fmla="*/ 2596823 h 3225309"/>
              <a:gd name="connsiteX1632" fmla="*/ 402953 w 3973614"/>
              <a:gd name="connsiteY1632" fmla="*/ 2596823 h 3225309"/>
              <a:gd name="connsiteX1633" fmla="*/ 402953 w 3973614"/>
              <a:gd name="connsiteY1633" fmla="*/ 2596055 h 3225309"/>
              <a:gd name="connsiteX1634" fmla="*/ 402998 w 3973614"/>
              <a:gd name="connsiteY1634" fmla="*/ 2596055 h 3225309"/>
              <a:gd name="connsiteX1635" fmla="*/ 402998 w 3973614"/>
              <a:gd name="connsiteY1635" fmla="*/ 2595287 h 3225309"/>
              <a:gd name="connsiteX1636" fmla="*/ 403370 w 3973614"/>
              <a:gd name="connsiteY1636" fmla="*/ 2595287 h 3225309"/>
              <a:gd name="connsiteX1637" fmla="*/ 403370 w 3973614"/>
              <a:gd name="connsiteY1637" fmla="*/ 2594520 h 3225309"/>
              <a:gd name="connsiteX1638" fmla="*/ 403824 w 3973614"/>
              <a:gd name="connsiteY1638" fmla="*/ 2594520 h 3225309"/>
              <a:gd name="connsiteX1639" fmla="*/ 403824 w 3973614"/>
              <a:gd name="connsiteY1639" fmla="*/ 2593752 h 3225309"/>
              <a:gd name="connsiteX1640" fmla="*/ 404063 w 3973614"/>
              <a:gd name="connsiteY1640" fmla="*/ 2593752 h 3225309"/>
              <a:gd name="connsiteX1641" fmla="*/ 404063 w 3973614"/>
              <a:gd name="connsiteY1641" fmla="*/ 2592985 h 3225309"/>
              <a:gd name="connsiteX1642" fmla="*/ 404740 w 3973614"/>
              <a:gd name="connsiteY1642" fmla="*/ 2592985 h 3225309"/>
              <a:gd name="connsiteX1643" fmla="*/ 404740 w 3973614"/>
              <a:gd name="connsiteY1643" fmla="*/ 2592218 h 3225309"/>
              <a:gd name="connsiteX1644" fmla="*/ 405033 w 3973614"/>
              <a:gd name="connsiteY1644" fmla="*/ 2592218 h 3225309"/>
              <a:gd name="connsiteX1645" fmla="*/ 405033 w 3973614"/>
              <a:gd name="connsiteY1645" fmla="*/ 2591450 h 3225309"/>
              <a:gd name="connsiteX1646" fmla="*/ 405475 w 3973614"/>
              <a:gd name="connsiteY1646" fmla="*/ 2591450 h 3225309"/>
              <a:gd name="connsiteX1647" fmla="*/ 405475 w 3973614"/>
              <a:gd name="connsiteY1647" fmla="*/ 2590683 h 3225309"/>
              <a:gd name="connsiteX1648" fmla="*/ 406275 w 3973614"/>
              <a:gd name="connsiteY1648" fmla="*/ 2590683 h 3225309"/>
              <a:gd name="connsiteX1649" fmla="*/ 406275 w 3973614"/>
              <a:gd name="connsiteY1649" fmla="*/ 2589915 h 3225309"/>
              <a:gd name="connsiteX1650" fmla="*/ 406292 w 3973614"/>
              <a:gd name="connsiteY1650" fmla="*/ 2589915 h 3225309"/>
              <a:gd name="connsiteX1651" fmla="*/ 406292 w 3973614"/>
              <a:gd name="connsiteY1651" fmla="*/ 2589148 h 3225309"/>
              <a:gd name="connsiteX1652" fmla="*/ 406837 w 3973614"/>
              <a:gd name="connsiteY1652" fmla="*/ 2589148 h 3225309"/>
              <a:gd name="connsiteX1653" fmla="*/ 406837 w 3973614"/>
              <a:gd name="connsiteY1653" fmla="*/ 2588380 h 3225309"/>
              <a:gd name="connsiteX1654" fmla="*/ 407204 w 3973614"/>
              <a:gd name="connsiteY1654" fmla="*/ 2588380 h 3225309"/>
              <a:gd name="connsiteX1655" fmla="*/ 407204 w 3973614"/>
              <a:gd name="connsiteY1655" fmla="*/ 2587613 h 3225309"/>
              <a:gd name="connsiteX1656" fmla="*/ 407419 w 3973614"/>
              <a:gd name="connsiteY1656" fmla="*/ 2587613 h 3225309"/>
              <a:gd name="connsiteX1657" fmla="*/ 407419 w 3973614"/>
              <a:gd name="connsiteY1657" fmla="*/ 2586845 h 3225309"/>
              <a:gd name="connsiteX1658" fmla="*/ 408327 w 3973614"/>
              <a:gd name="connsiteY1658" fmla="*/ 2586845 h 3225309"/>
              <a:gd name="connsiteX1659" fmla="*/ 408327 w 3973614"/>
              <a:gd name="connsiteY1659" fmla="*/ 2586082 h 3225309"/>
              <a:gd name="connsiteX1660" fmla="*/ 408475 w 3973614"/>
              <a:gd name="connsiteY1660" fmla="*/ 2586082 h 3225309"/>
              <a:gd name="connsiteX1661" fmla="*/ 408475 w 3973614"/>
              <a:gd name="connsiteY1661" fmla="*/ 2585314 h 3225309"/>
              <a:gd name="connsiteX1662" fmla="*/ 408487 w 3973614"/>
              <a:gd name="connsiteY1662" fmla="*/ 2585314 h 3225309"/>
              <a:gd name="connsiteX1663" fmla="*/ 408487 w 3973614"/>
              <a:gd name="connsiteY1663" fmla="*/ 2584547 h 3225309"/>
              <a:gd name="connsiteX1664" fmla="*/ 409189 w 3973614"/>
              <a:gd name="connsiteY1664" fmla="*/ 2584547 h 3225309"/>
              <a:gd name="connsiteX1665" fmla="*/ 409189 w 3973614"/>
              <a:gd name="connsiteY1665" fmla="*/ 2583779 h 3225309"/>
              <a:gd name="connsiteX1666" fmla="*/ 409461 w 3973614"/>
              <a:gd name="connsiteY1666" fmla="*/ 2583779 h 3225309"/>
              <a:gd name="connsiteX1667" fmla="*/ 409461 w 3973614"/>
              <a:gd name="connsiteY1667" fmla="*/ 2583012 h 3225309"/>
              <a:gd name="connsiteX1668" fmla="*/ 409655 w 3973614"/>
              <a:gd name="connsiteY1668" fmla="*/ 2583012 h 3225309"/>
              <a:gd name="connsiteX1669" fmla="*/ 409655 w 3973614"/>
              <a:gd name="connsiteY1669" fmla="*/ 2582244 h 3225309"/>
              <a:gd name="connsiteX1670" fmla="*/ 410184 w 3973614"/>
              <a:gd name="connsiteY1670" fmla="*/ 2582244 h 3225309"/>
              <a:gd name="connsiteX1671" fmla="*/ 410184 w 3973614"/>
              <a:gd name="connsiteY1671" fmla="*/ 2581477 h 3225309"/>
              <a:gd name="connsiteX1672" fmla="*/ 410303 w 3973614"/>
              <a:gd name="connsiteY1672" fmla="*/ 2581477 h 3225309"/>
              <a:gd name="connsiteX1673" fmla="*/ 410303 w 3973614"/>
              <a:gd name="connsiteY1673" fmla="*/ 2580710 h 3225309"/>
              <a:gd name="connsiteX1674" fmla="*/ 410642 w 3973614"/>
              <a:gd name="connsiteY1674" fmla="*/ 2580710 h 3225309"/>
              <a:gd name="connsiteX1675" fmla="*/ 410642 w 3973614"/>
              <a:gd name="connsiteY1675" fmla="*/ 2579942 h 3225309"/>
              <a:gd name="connsiteX1676" fmla="*/ 410761 w 3973614"/>
              <a:gd name="connsiteY1676" fmla="*/ 2579942 h 3225309"/>
              <a:gd name="connsiteX1677" fmla="*/ 410761 w 3973614"/>
              <a:gd name="connsiteY1677" fmla="*/ 2579175 h 3225309"/>
              <a:gd name="connsiteX1678" fmla="*/ 410993 w 3973614"/>
              <a:gd name="connsiteY1678" fmla="*/ 2579175 h 3225309"/>
              <a:gd name="connsiteX1679" fmla="*/ 410993 w 3973614"/>
              <a:gd name="connsiteY1679" fmla="*/ 2578407 h 3225309"/>
              <a:gd name="connsiteX1680" fmla="*/ 411116 w 3973614"/>
              <a:gd name="connsiteY1680" fmla="*/ 2578407 h 3225309"/>
              <a:gd name="connsiteX1681" fmla="*/ 411116 w 3973614"/>
              <a:gd name="connsiteY1681" fmla="*/ 2577640 h 3225309"/>
              <a:gd name="connsiteX1682" fmla="*/ 411281 w 3973614"/>
              <a:gd name="connsiteY1682" fmla="*/ 2577640 h 3225309"/>
              <a:gd name="connsiteX1683" fmla="*/ 411281 w 3973614"/>
              <a:gd name="connsiteY1683" fmla="*/ 2576872 h 3225309"/>
              <a:gd name="connsiteX1684" fmla="*/ 411517 w 3973614"/>
              <a:gd name="connsiteY1684" fmla="*/ 2576872 h 3225309"/>
              <a:gd name="connsiteX1685" fmla="*/ 411517 w 3973614"/>
              <a:gd name="connsiteY1685" fmla="*/ 2576105 h 3225309"/>
              <a:gd name="connsiteX1686" fmla="*/ 411760 w 3973614"/>
              <a:gd name="connsiteY1686" fmla="*/ 2576105 h 3225309"/>
              <a:gd name="connsiteX1687" fmla="*/ 411760 w 3973614"/>
              <a:gd name="connsiteY1687" fmla="*/ 2575337 h 3225309"/>
              <a:gd name="connsiteX1688" fmla="*/ 412590 w 3973614"/>
              <a:gd name="connsiteY1688" fmla="*/ 2575337 h 3225309"/>
              <a:gd name="connsiteX1689" fmla="*/ 412590 w 3973614"/>
              <a:gd name="connsiteY1689" fmla="*/ 2574570 h 3225309"/>
              <a:gd name="connsiteX1690" fmla="*/ 412821 w 3973614"/>
              <a:gd name="connsiteY1690" fmla="*/ 2574570 h 3225309"/>
              <a:gd name="connsiteX1691" fmla="*/ 412821 w 3973614"/>
              <a:gd name="connsiteY1691" fmla="*/ 2573802 h 3225309"/>
              <a:gd name="connsiteX1692" fmla="*/ 413560 w 3973614"/>
              <a:gd name="connsiteY1692" fmla="*/ 2573802 h 3225309"/>
              <a:gd name="connsiteX1693" fmla="*/ 413560 w 3973614"/>
              <a:gd name="connsiteY1693" fmla="*/ 2573035 h 3225309"/>
              <a:gd name="connsiteX1694" fmla="*/ 413568 w 3973614"/>
              <a:gd name="connsiteY1694" fmla="*/ 2573035 h 3225309"/>
              <a:gd name="connsiteX1695" fmla="*/ 413568 w 3973614"/>
              <a:gd name="connsiteY1695" fmla="*/ 2572267 h 3225309"/>
              <a:gd name="connsiteX1696" fmla="*/ 414463 w 3973614"/>
              <a:gd name="connsiteY1696" fmla="*/ 2572267 h 3225309"/>
              <a:gd name="connsiteX1697" fmla="*/ 414463 w 3973614"/>
              <a:gd name="connsiteY1697" fmla="*/ 2571500 h 3225309"/>
              <a:gd name="connsiteX1698" fmla="*/ 414703 w 3973614"/>
              <a:gd name="connsiteY1698" fmla="*/ 2571500 h 3225309"/>
              <a:gd name="connsiteX1699" fmla="*/ 414703 w 3973614"/>
              <a:gd name="connsiteY1699" fmla="*/ 2570732 h 3225309"/>
              <a:gd name="connsiteX1700" fmla="*/ 415243 w 3973614"/>
              <a:gd name="connsiteY1700" fmla="*/ 2570732 h 3225309"/>
              <a:gd name="connsiteX1701" fmla="*/ 415243 w 3973614"/>
              <a:gd name="connsiteY1701" fmla="*/ 2569965 h 3225309"/>
              <a:gd name="connsiteX1702" fmla="*/ 415462 w 3973614"/>
              <a:gd name="connsiteY1702" fmla="*/ 2569965 h 3225309"/>
              <a:gd name="connsiteX1703" fmla="*/ 415462 w 3973614"/>
              <a:gd name="connsiteY1703" fmla="*/ 2569197 h 3225309"/>
              <a:gd name="connsiteX1704" fmla="*/ 415627 w 3973614"/>
              <a:gd name="connsiteY1704" fmla="*/ 2569197 h 3225309"/>
              <a:gd name="connsiteX1705" fmla="*/ 415627 w 3973614"/>
              <a:gd name="connsiteY1705" fmla="*/ 2568430 h 3225309"/>
              <a:gd name="connsiteX1706" fmla="*/ 416184 w 3973614"/>
              <a:gd name="connsiteY1706" fmla="*/ 2568430 h 3225309"/>
              <a:gd name="connsiteX1707" fmla="*/ 416184 w 3973614"/>
              <a:gd name="connsiteY1707" fmla="*/ 2567662 h 3225309"/>
              <a:gd name="connsiteX1708" fmla="*/ 416263 w 3973614"/>
              <a:gd name="connsiteY1708" fmla="*/ 2567662 h 3225309"/>
              <a:gd name="connsiteX1709" fmla="*/ 416263 w 3973614"/>
              <a:gd name="connsiteY1709" fmla="*/ 2566895 h 3225309"/>
              <a:gd name="connsiteX1710" fmla="*/ 417113 w 3973614"/>
              <a:gd name="connsiteY1710" fmla="*/ 2566895 h 3225309"/>
              <a:gd name="connsiteX1711" fmla="*/ 417113 w 3973614"/>
              <a:gd name="connsiteY1711" fmla="*/ 2566127 h 3225309"/>
              <a:gd name="connsiteX1712" fmla="*/ 417146 w 3973614"/>
              <a:gd name="connsiteY1712" fmla="*/ 2566127 h 3225309"/>
              <a:gd name="connsiteX1713" fmla="*/ 417146 w 3973614"/>
              <a:gd name="connsiteY1713" fmla="*/ 2565360 h 3225309"/>
              <a:gd name="connsiteX1714" fmla="*/ 417600 w 3973614"/>
              <a:gd name="connsiteY1714" fmla="*/ 2565360 h 3225309"/>
              <a:gd name="connsiteX1715" fmla="*/ 417600 w 3973614"/>
              <a:gd name="connsiteY1715" fmla="*/ 2564592 h 3225309"/>
              <a:gd name="connsiteX1716" fmla="*/ 418050 w 3973614"/>
              <a:gd name="connsiteY1716" fmla="*/ 2564592 h 3225309"/>
              <a:gd name="connsiteX1717" fmla="*/ 418050 w 3973614"/>
              <a:gd name="connsiteY1717" fmla="*/ 2563825 h 3225309"/>
              <a:gd name="connsiteX1718" fmla="*/ 418128 w 3973614"/>
              <a:gd name="connsiteY1718" fmla="*/ 2563825 h 3225309"/>
              <a:gd name="connsiteX1719" fmla="*/ 418128 w 3973614"/>
              <a:gd name="connsiteY1719" fmla="*/ 2563057 h 3225309"/>
              <a:gd name="connsiteX1720" fmla="*/ 418607 w 3973614"/>
              <a:gd name="connsiteY1720" fmla="*/ 2563057 h 3225309"/>
              <a:gd name="connsiteX1721" fmla="*/ 418607 w 3973614"/>
              <a:gd name="connsiteY1721" fmla="*/ 2562290 h 3225309"/>
              <a:gd name="connsiteX1722" fmla="*/ 418747 w 3973614"/>
              <a:gd name="connsiteY1722" fmla="*/ 2562290 h 3225309"/>
              <a:gd name="connsiteX1723" fmla="*/ 418747 w 3973614"/>
              <a:gd name="connsiteY1723" fmla="*/ 2561523 h 3225309"/>
              <a:gd name="connsiteX1724" fmla="*/ 420163 w 3973614"/>
              <a:gd name="connsiteY1724" fmla="*/ 2561523 h 3225309"/>
              <a:gd name="connsiteX1725" fmla="*/ 420163 w 3973614"/>
              <a:gd name="connsiteY1725" fmla="*/ 2560755 h 3225309"/>
              <a:gd name="connsiteX1726" fmla="*/ 420485 w 3973614"/>
              <a:gd name="connsiteY1726" fmla="*/ 2560755 h 3225309"/>
              <a:gd name="connsiteX1727" fmla="*/ 420485 w 3973614"/>
              <a:gd name="connsiteY1727" fmla="*/ 2559988 h 3225309"/>
              <a:gd name="connsiteX1728" fmla="*/ 420935 w 3973614"/>
              <a:gd name="connsiteY1728" fmla="*/ 2559988 h 3225309"/>
              <a:gd name="connsiteX1729" fmla="*/ 420935 w 3973614"/>
              <a:gd name="connsiteY1729" fmla="*/ 2559220 h 3225309"/>
              <a:gd name="connsiteX1730" fmla="*/ 421752 w 3973614"/>
              <a:gd name="connsiteY1730" fmla="*/ 2559220 h 3225309"/>
              <a:gd name="connsiteX1731" fmla="*/ 421752 w 3973614"/>
              <a:gd name="connsiteY1731" fmla="*/ 2558453 h 3225309"/>
              <a:gd name="connsiteX1732" fmla="*/ 421884 w 3973614"/>
              <a:gd name="connsiteY1732" fmla="*/ 2558453 h 3225309"/>
              <a:gd name="connsiteX1733" fmla="*/ 421884 w 3973614"/>
              <a:gd name="connsiteY1733" fmla="*/ 2557685 h 3225309"/>
              <a:gd name="connsiteX1734" fmla="*/ 422012 w 3973614"/>
              <a:gd name="connsiteY1734" fmla="*/ 2557685 h 3225309"/>
              <a:gd name="connsiteX1735" fmla="*/ 422012 w 3973614"/>
              <a:gd name="connsiteY1735" fmla="*/ 2556918 h 3225309"/>
              <a:gd name="connsiteX1736" fmla="*/ 422090 w 3973614"/>
              <a:gd name="connsiteY1736" fmla="*/ 2556918 h 3225309"/>
              <a:gd name="connsiteX1737" fmla="*/ 422090 w 3973614"/>
              <a:gd name="connsiteY1737" fmla="*/ 2556150 h 3225309"/>
              <a:gd name="connsiteX1738" fmla="*/ 422272 w 3973614"/>
              <a:gd name="connsiteY1738" fmla="*/ 2556150 h 3225309"/>
              <a:gd name="connsiteX1739" fmla="*/ 422272 w 3973614"/>
              <a:gd name="connsiteY1739" fmla="*/ 2555387 h 3225309"/>
              <a:gd name="connsiteX1740" fmla="*/ 423819 w 3973614"/>
              <a:gd name="connsiteY1740" fmla="*/ 2555387 h 3225309"/>
              <a:gd name="connsiteX1741" fmla="*/ 423819 w 3973614"/>
              <a:gd name="connsiteY1741" fmla="*/ 2554619 h 3225309"/>
              <a:gd name="connsiteX1742" fmla="*/ 424232 w 3973614"/>
              <a:gd name="connsiteY1742" fmla="*/ 2554619 h 3225309"/>
              <a:gd name="connsiteX1743" fmla="*/ 424232 w 3973614"/>
              <a:gd name="connsiteY1743" fmla="*/ 2553852 h 3225309"/>
              <a:gd name="connsiteX1744" fmla="*/ 424764 w 3973614"/>
              <a:gd name="connsiteY1744" fmla="*/ 2553852 h 3225309"/>
              <a:gd name="connsiteX1745" fmla="*/ 424764 w 3973614"/>
              <a:gd name="connsiteY1745" fmla="*/ 2553084 h 3225309"/>
              <a:gd name="connsiteX1746" fmla="*/ 425045 w 3973614"/>
              <a:gd name="connsiteY1746" fmla="*/ 2553084 h 3225309"/>
              <a:gd name="connsiteX1747" fmla="*/ 425045 w 3973614"/>
              <a:gd name="connsiteY1747" fmla="*/ 2552317 h 3225309"/>
              <a:gd name="connsiteX1748" fmla="*/ 425115 w 3973614"/>
              <a:gd name="connsiteY1748" fmla="*/ 2552317 h 3225309"/>
              <a:gd name="connsiteX1749" fmla="*/ 425115 w 3973614"/>
              <a:gd name="connsiteY1749" fmla="*/ 2551549 h 3225309"/>
              <a:gd name="connsiteX1750" fmla="*/ 425371 w 3973614"/>
              <a:gd name="connsiteY1750" fmla="*/ 2551549 h 3225309"/>
              <a:gd name="connsiteX1751" fmla="*/ 425371 w 3973614"/>
              <a:gd name="connsiteY1751" fmla="*/ 2550782 h 3225309"/>
              <a:gd name="connsiteX1752" fmla="*/ 425821 w 3973614"/>
              <a:gd name="connsiteY1752" fmla="*/ 2550782 h 3225309"/>
              <a:gd name="connsiteX1753" fmla="*/ 425821 w 3973614"/>
              <a:gd name="connsiteY1753" fmla="*/ 2550015 h 3225309"/>
              <a:gd name="connsiteX1754" fmla="*/ 425903 w 3973614"/>
              <a:gd name="connsiteY1754" fmla="*/ 2550015 h 3225309"/>
              <a:gd name="connsiteX1755" fmla="*/ 425903 w 3973614"/>
              <a:gd name="connsiteY1755" fmla="*/ 2549247 h 3225309"/>
              <a:gd name="connsiteX1756" fmla="*/ 426448 w 3973614"/>
              <a:gd name="connsiteY1756" fmla="*/ 2549247 h 3225309"/>
              <a:gd name="connsiteX1757" fmla="*/ 426448 w 3973614"/>
              <a:gd name="connsiteY1757" fmla="*/ 2548480 h 3225309"/>
              <a:gd name="connsiteX1758" fmla="*/ 426555 w 3973614"/>
              <a:gd name="connsiteY1758" fmla="*/ 2548480 h 3225309"/>
              <a:gd name="connsiteX1759" fmla="*/ 426555 w 3973614"/>
              <a:gd name="connsiteY1759" fmla="*/ 2547712 h 3225309"/>
              <a:gd name="connsiteX1760" fmla="*/ 426609 w 3973614"/>
              <a:gd name="connsiteY1760" fmla="*/ 2547712 h 3225309"/>
              <a:gd name="connsiteX1761" fmla="*/ 426609 w 3973614"/>
              <a:gd name="connsiteY1761" fmla="*/ 2546945 h 3225309"/>
              <a:gd name="connsiteX1762" fmla="*/ 427538 w 3973614"/>
              <a:gd name="connsiteY1762" fmla="*/ 2546945 h 3225309"/>
              <a:gd name="connsiteX1763" fmla="*/ 427538 w 3973614"/>
              <a:gd name="connsiteY1763" fmla="*/ 2546177 h 3225309"/>
              <a:gd name="connsiteX1764" fmla="*/ 427711 w 3973614"/>
              <a:gd name="connsiteY1764" fmla="*/ 2546177 h 3225309"/>
              <a:gd name="connsiteX1765" fmla="*/ 427711 w 3973614"/>
              <a:gd name="connsiteY1765" fmla="*/ 2545410 h 3225309"/>
              <a:gd name="connsiteX1766" fmla="*/ 427851 w 3973614"/>
              <a:gd name="connsiteY1766" fmla="*/ 2545410 h 3225309"/>
              <a:gd name="connsiteX1767" fmla="*/ 427851 w 3973614"/>
              <a:gd name="connsiteY1767" fmla="*/ 2544642 h 3225309"/>
              <a:gd name="connsiteX1768" fmla="*/ 428165 w 3973614"/>
              <a:gd name="connsiteY1768" fmla="*/ 2544642 h 3225309"/>
              <a:gd name="connsiteX1769" fmla="*/ 428165 w 3973614"/>
              <a:gd name="connsiteY1769" fmla="*/ 2543875 h 3225309"/>
              <a:gd name="connsiteX1770" fmla="*/ 428499 w 3973614"/>
              <a:gd name="connsiteY1770" fmla="*/ 2543875 h 3225309"/>
              <a:gd name="connsiteX1771" fmla="*/ 428499 w 3973614"/>
              <a:gd name="connsiteY1771" fmla="*/ 2543107 h 3225309"/>
              <a:gd name="connsiteX1772" fmla="*/ 428516 w 3973614"/>
              <a:gd name="connsiteY1772" fmla="*/ 2543107 h 3225309"/>
              <a:gd name="connsiteX1773" fmla="*/ 428516 w 3973614"/>
              <a:gd name="connsiteY1773" fmla="*/ 2542340 h 3225309"/>
              <a:gd name="connsiteX1774" fmla="*/ 429023 w 3973614"/>
              <a:gd name="connsiteY1774" fmla="*/ 2542340 h 3225309"/>
              <a:gd name="connsiteX1775" fmla="*/ 429023 w 3973614"/>
              <a:gd name="connsiteY1775" fmla="*/ 2541572 h 3225309"/>
              <a:gd name="connsiteX1776" fmla="*/ 429411 w 3973614"/>
              <a:gd name="connsiteY1776" fmla="*/ 2541572 h 3225309"/>
              <a:gd name="connsiteX1777" fmla="*/ 429411 w 3973614"/>
              <a:gd name="connsiteY1777" fmla="*/ 2540805 h 3225309"/>
              <a:gd name="connsiteX1778" fmla="*/ 430134 w 3973614"/>
              <a:gd name="connsiteY1778" fmla="*/ 2540805 h 3225309"/>
              <a:gd name="connsiteX1779" fmla="*/ 430134 w 3973614"/>
              <a:gd name="connsiteY1779" fmla="*/ 2540037 h 3225309"/>
              <a:gd name="connsiteX1780" fmla="*/ 430633 w 3973614"/>
              <a:gd name="connsiteY1780" fmla="*/ 2540037 h 3225309"/>
              <a:gd name="connsiteX1781" fmla="*/ 430633 w 3973614"/>
              <a:gd name="connsiteY1781" fmla="*/ 2539270 h 3225309"/>
              <a:gd name="connsiteX1782" fmla="*/ 430889 w 3973614"/>
              <a:gd name="connsiteY1782" fmla="*/ 2539270 h 3225309"/>
              <a:gd name="connsiteX1783" fmla="*/ 430889 w 3973614"/>
              <a:gd name="connsiteY1783" fmla="*/ 2538502 h 3225309"/>
              <a:gd name="connsiteX1784" fmla="*/ 431079 w 3973614"/>
              <a:gd name="connsiteY1784" fmla="*/ 2538502 h 3225309"/>
              <a:gd name="connsiteX1785" fmla="*/ 431079 w 3973614"/>
              <a:gd name="connsiteY1785" fmla="*/ 2537735 h 3225309"/>
              <a:gd name="connsiteX1786" fmla="*/ 431087 w 3973614"/>
              <a:gd name="connsiteY1786" fmla="*/ 2537735 h 3225309"/>
              <a:gd name="connsiteX1787" fmla="*/ 431087 w 3973614"/>
              <a:gd name="connsiteY1787" fmla="*/ 2536967 h 3225309"/>
              <a:gd name="connsiteX1788" fmla="*/ 431128 w 3973614"/>
              <a:gd name="connsiteY1788" fmla="*/ 2536967 h 3225309"/>
              <a:gd name="connsiteX1789" fmla="*/ 431128 w 3973614"/>
              <a:gd name="connsiteY1789" fmla="*/ 2536200 h 3225309"/>
              <a:gd name="connsiteX1790" fmla="*/ 431500 w 3973614"/>
              <a:gd name="connsiteY1790" fmla="*/ 2536200 h 3225309"/>
              <a:gd name="connsiteX1791" fmla="*/ 431500 w 3973614"/>
              <a:gd name="connsiteY1791" fmla="*/ 2535432 h 3225309"/>
              <a:gd name="connsiteX1792" fmla="*/ 431590 w 3973614"/>
              <a:gd name="connsiteY1792" fmla="*/ 2535432 h 3225309"/>
              <a:gd name="connsiteX1793" fmla="*/ 431590 w 3973614"/>
              <a:gd name="connsiteY1793" fmla="*/ 2534665 h 3225309"/>
              <a:gd name="connsiteX1794" fmla="*/ 431826 w 3973614"/>
              <a:gd name="connsiteY1794" fmla="*/ 2534665 h 3225309"/>
              <a:gd name="connsiteX1795" fmla="*/ 431826 w 3973614"/>
              <a:gd name="connsiteY1795" fmla="*/ 2533897 h 3225309"/>
              <a:gd name="connsiteX1796" fmla="*/ 432131 w 3973614"/>
              <a:gd name="connsiteY1796" fmla="*/ 2533897 h 3225309"/>
              <a:gd name="connsiteX1797" fmla="*/ 432131 w 3973614"/>
              <a:gd name="connsiteY1797" fmla="*/ 2533130 h 3225309"/>
              <a:gd name="connsiteX1798" fmla="*/ 432337 w 3973614"/>
              <a:gd name="connsiteY1798" fmla="*/ 2533130 h 3225309"/>
              <a:gd name="connsiteX1799" fmla="*/ 432337 w 3973614"/>
              <a:gd name="connsiteY1799" fmla="*/ 2532362 h 3225309"/>
              <a:gd name="connsiteX1800" fmla="*/ 433072 w 3973614"/>
              <a:gd name="connsiteY1800" fmla="*/ 2532362 h 3225309"/>
              <a:gd name="connsiteX1801" fmla="*/ 433072 w 3973614"/>
              <a:gd name="connsiteY1801" fmla="*/ 2531595 h 3225309"/>
              <a:gd name="connsiteX1802" fmla="*/ 433080 w 3973614"/>
              <a:gd name="connsiteY1802" fmla="*/ 2531595 h 3225309"/>
              <a:gd name="connsiteX1803" fmla="*/ 433080 w 3973614"/>
              <a:gd name="connsiteY1803" fmla="*/ 2530828 h 3225309"/>
              <a:gd name="connsiteX1804" fmla="*/ 433745 w 3973614"/>
              <a:gd name="connsiteY1804" fmla="*/ 2530828 h 3225309"/>
              <a:gd name="connsiteX1805" fmla="*/ 433745 w 3973614"/>
              <a:gd name="connsiteY1805" fmla="*/ 2530060 h 3225309"/>
              <a:gd name="connsiteX1806" fmla="*/ 433897 w 3973614"/>
              <a:gd name="connsiteY1806" fmla="*/ 2530060 h 3225309"/>
              <a:gd name="connsiteX1807" fmla="*/ 433897 w 3973614"/>
              <a:gd name="connsiteY1807" fmla="*/ 2529293 h 3225309"/>
              <a:gd name="connsiteX1808" fmla="*/ 433947 w 3973614"/>
              <a:gd name="connsiteY1808" fmla="*/ 2529293 h 3225309"/>
              <a:gd name="connsiteX1809" fmla="*/ 433947 w 3973614"/>
              <a:gd name="connsiteY1809" fmla="*/ 2528525 h 3225309"/>
              <a:gd name="connsiteX1810" fmla="*/ 434219 w 3973614"/>
              <a:gd name="connsiteY1810" fmla="*/ 2528525 h 3225309"/>
              <a:gd name="connsiteX1811" fmla="*/ 434219 w 3973614"/>
              <a:gd name="connsiteY1811" fmla="*/ 2527758 h 3225309"/>
              <a:gd name="connsiteX1812" fmla="*/ 434661 w 3973614"/>
              <a:gd name="connsiteY1812" fmla="*/ 2527758 h 3225309"/>
              <a:gd name="connsiteX1813" fmla="*/ 434661 w 3973614"/>
              <a:gd name="connsiteY1813" fmla="*/ 2526990 h 3225309"/>
              <a:gd name="connsiteX1814" fmla="*/ 435202 w 3973614"/>
              <a:gd name="connsiteY1814" fmla="*/ 2526990 h 3225309"/>
              <a:gd name="connsiteX1815" fmla="*/ 435202 w 3973614"/>
              <a:gd name="connsiteY1815" fmla="*/ 2526223 h 3225309"/>
              <a:gd name="connsiteX1816" fmla="*/ 435627 w 3973614"/>
              <a:gd name="connsiteY1816" fmla="*/ 2526223 h 3225309"/>
              <a:gd name="connsiteX1817" fmla="*/ 435627 w 3973614"/>
              <a:gd name="connsiteY1817" fmla="*/ 2525455 h 3225309"/>
              <a:gd name="connsiteX1818" fmla="*/ 435936 w 3973614"/>
              <a:gd name="connsiteY1818" fmla="*/ 2525455 h 3225309"/>
              <a:gd name="connsiteX1819" fmla="*/ 435936 w 3973614"/>
              <a:gd name="connsiteY1819" fmla="*/ 2524692 h 3225309"/>
              <a:gd name="connsiteX1820" fmla="*/ 436349 w 3973614"/>
              <a:gd name="connsiteY1820" fmla="*/ 2524692 h 3225309"/>
              <a:gd name="connsiteX1821" fmla="*/ 436349 w 3973614"/>
              <a:gd name="connsiteY1821" fmla="*/ 2523924 h 3225309"/>
              <a:gd name="connsiteX1822" fmla="*/ 436568 w 3973614"/>
              <a:gd name="connsiteY1822" fmla="*/ 2523924 h 3225309"/>
              <a:gd name="connsiteX1823" fmla="*/ 436568 w 3973614"/>
              <a:gd name="connsiteY1823" fmla="*/ 2523157 h 3225309"/>
              <a:gd name="connsiteX1824" fmla="*/ 437967 w 3973614"/>
              <a:gd name="connsiteY1824" fmla="*/ 2523157 h 3225309"/>
              <a:gd name="connsiteX1825" fmla="*/ 437967 w 3973614"/>
              <a:gd name="connsiteY1825" fmla="*/ 2522389 h 3225309"/>
              <a:gd name="connsiteX1826" fmla="*/ 438392 w 3973614"/>
              <a:gd name="connsiteY1826" fmla="*/ 2522389 h 3225309"/>
              <a:gd name="connsiteX1827" fmla="*/ 438392 w 3973614"/>
              <a:gd name="connsiteY1827" fmla="*/ 2521622 h 3225309"/>
              <a:gd name="connsiteX1828" fmla="*/ 438392 w 3973614"/>
              <a:gd name="connsiteY1828" fmla="*/ 2521622 h 3225309"/>
              <a:gd name="connsiteX1829" fmla="*/ 438392 w 3973614"/>
              <a:gd name="connsiteY1829" fmla="*/ 2520854 h 3225309"/>
              <a:gd name="connsiteX1830" fmla="*/ 438565 w 3973614"/>
              <a:gd name="connsiteY1830" fmla="*/ 2520854 h 3225309"/>
              <a:gd name="connsiteX1831" fmla="*/ 438565 w 3973614"/>
              <a:gd name="connsiteY1831" fmla="*/ 2520087 h 3225309"/>
              <a:gd name="connsiteX1832" fmla="*/ 438714 w 3973614"/>
              <a:gd name="connsiteY1832" fmla="*/ 2520087 h 3225309"/>
              <a:gd name="connsiteX1833" fmla="*/ 438714 w 3973614"/>
              <a:gd name="connsiteY1833" fmla="*/ 2519320 h 3225309"/>
              <a:gd name="connsiteX1834" fmla="*/ 439283 w 3973614"/>
              <a:gd name="connsiteY1834" fmla="*/ 2519320 h 3225309"/>
              <a:gd name="connsiteX1835" fmla="*/ 439283 w 3973614"/>
              <a:gd name="connsiteY1835" fmla="*/ 2518552 h 3225309"/>
              <a:gd name="connsiteX1836" fmla="*/ 440505 w 3973614"/>
              <a:gd name="connsiteY1836" fmla="*/ 2518552 h 3225309"/>
              <a:gd name="connsiteX1837" fmla="*/ 440505 w 3973614"/>
              <a:gd name="connsiteY1837" fmla="*/ 2517785 h 3225309"/>
              <a:gd name="connsiteX1838" fmla="*/ 440596 w 3973614"/>
              <a:gd name="connsiteY1838" fmla="*/ 2517785 h 3225309"/>
              <a:gd name="connsiteX1839" fmla="*/ 440596 w 3973614"/>
              <a:gd name="connsiteY1839" fmla="*/ 2517017 h 3225309"/>
              <a:gd name="connsiteX1840" fmla="*/ 440695 w 3973614"/>
              <a:gd name="connsiteY1840" fmla="*/ 2517017 h 3225309"/>
              <a:gd name="connsiteX1841" fmla="*/ 440695 w 3973614"/>
              <a:gd name="connsiteY1841" fmla="*/ 2516249 h 3225309"/>
              <a:gd name="connsiteX1842" fmla="*/ 440728 w 3973614"/>
              <a:gd name="connsiteY1842" fmla="*/ 2516249 h 3225309"/>
              <a:gd name="connsiteX1843" fmla="*/ 440728 w 3973614"/>
              <a:gd name="connsiteY1843" fmla="*/ 2515482 h 3225309"/>
              <a:gd name="connsiteX1844" fmla="*/ 441099 w 3973614"/>
              <a:gd name="connsiteY1844" fmla="*/ 2515482 h 3225309"/>
              <a:gd name="connsiteX1845" fmla="*/ 441099 w 3973614"/>
              <a:gd name="connsiteY1845" fmla="*/ 2514714 h 3225309"/>
              <a:gd name="connsiteX1846" fmla="*/ 441103 w 3973614"/>
              <a:gd name="connsiteY1846" fmla="*/ 2514714 h 3225309"/>
              <a:gd name="connsiteX1847" fmla="*/ 441103 w 3973614"/>
              <a:gd name="connsiteY1847" fmla="*/ 2513947 h 3225309"/>
              <a:gd name="connsiteX1848" fmla="*/ 441371 w 3973614"/>
              <a:gd name="connsiteY1848" fmla="*/ 2513947 h 3225309"/>
              <a:gd name="connsiteX1849" fmla="*/ 441371 w 3973614"/>
              <a:gd name="connsiteY1849" fmla="*/ 2513180 h 3225309"/>
              <a:gd name="connsiteX1850" fmla="*/ 441891 w 3973614"/>
              <a:gd name="connsiteY1850" fmla="*/ 2513180 h 3225309"/>
              <a:gd name="connsiteX1851" fmla="*/ 441891 w 3973614"/>
              <a:gd name="connsiteY1851" fmla="*/ 2512412 h 3225309"/>
              <a:gd name="connsiteX1852" fmla="*/ 442036 w 3973614"/>
              <a:gd name="connsiteY1852" fmla="*/ 2512412 h 3225309"/>
              <a:gd name="connsiteX1853" fmla="*/ 442036 w 3973614"/>
              <a:gd name="connsiteY1853" fmla="*/ 2511645 h 3225309"/>
              <a:gd name="connsiteX1854" fmla="*/ 442560 w 3973614"/>
              <a:gd name="connsiteY1854" fmla="*/ 2511645 h 3225309"/>
              <a:gd name="connsiteX1855" fmla="*/ 442560 w 3973614"/>
              <a:gd name="connsiteY1855" fmla="*/ 2510877 h 3225309"/>
              <a:gd name="connsiteX1856" fmla="*/ 442816 w 3973614"/>
              <a:gd name="connsiteY1856" fmla="*/ 2510877 h 3225309"/>
              <a:gd name="connsiteX1857" fmla="*/ 442816 w 3973614"/>
              <a:gd name="connsiteY1857" fmla="*/ 2510110 h 3225309"/>
              <a:gd name="connsiteX1858" fmla="*/ 443072 w 3973614"/>
              <a:gd name="connsiteY1858" fmla="*/ 2510110 h 3225309"/>
              <a:gd name="connsiteX1859" fmla="*/ 443072 w 3973614"/>
              <a:gd name="connsiteY1859" fmla="*/ 2509342 h 3225309"/>
              <a:gd name="connsiteX1860" fmla="*/ 443497 w 3973614"/>
              <a:gd name="connsiteY1860" fmla="*/ 2509342 h 3225309"/>
              <a:gd name="connsiteX1861" fmla="*/ 443497 w 3973614"/>
              <a:gd name="connsiteY1861" fmla="*/ 2508575 h 3225309"/>
              <a:gd name="connsiteX1862" fmla="*/ 443930 w 3973614"/>
              <a:gd name="connsiteY1862" fmla="*/ 2508575 h 3225309"/>
              <a:gd name="connsiteX1863" fmla="*/ 443930 w 3973614"/>
              <a:gd name="connsiteY1863" fmla="*/ 2507807 h 3225309"/>
              <a:gd name="connsiteX1864" fmla="*/ 444017 w 3973614"/>
              <a:gd name="connsiteY1864" fmla="*/ 2507807 h 3225309"/>
              <a:gd name="connsiteX1865" fmla="*/ 444017 w 3973614"/>
              <a:gd name="connsiteY1865" fmla="*/ 2507040 h 3225309"/>
              <a:gd name="connsiteX1866" fmla="*/ 444050 w 3973614"/>
              <a:gd name="connsiteY1866" fmla="*/ 2507040 h 3225309"/>
              <a:gd name="connsiteX1867" fmla="*/ 444050 w 3973614"/>
              <a:gd name="connsiteY1867" fmla="*/ 2506272 h 3225309"/>
              <a:gd name="connsiteX1868" fmla="*/ 444314 w 3973614"/>
              <a:gd name="connsiteY1868" fmla="*/ 2506272 h 3225309"/>
              <a:gd name="connsiteX1869" fmla="*/ 444314 w 3973614"/>
              <a:gd name="connsiteY1869" fmla="*/ 2505505 h 3225309"/>
              <a:gd name="connsiteX1870" fmla="*/ 444384 w 3973614"/>
              <a:gd name="connsiteY1870" fmla="*/ 2505505 h 3225309"/>
              <a:gd name="connsiteX1871" fmla="*/ 444384 w 3973614"/>
              <a:gd name="connsiteY1871" fmla="*/ 2504737 h 3225309"/>
              <a:gd name="connsiteX1872" fmla="*/ 444454 w 3973614"/>
              <a:gd name="connsiteY1872" fmla="*/ 2504737 h 3225309"/>
              <a:gd name="connsiteX1873" fmla="*/ 444454 w 3973614"/>
              <a:gd name="connsiteY1873" fmla="*/ 2503970 h 3225309"/>
              <a:gd name="connsiteX1874" fmla="*/ 444657 w 3973614"/>
              <a:gd name="connsiteY1874" fmla="*/ 2503970 h 3225309"/>
              <a:gd name="connsiteX1875" fmla="*/ 444657 w 3973614"/>
              <a:gd name="connsiteY1875" fmla="*/ 2503202 h 3225309"/>
              <a:gd name="connsiteX1876" fmla="*/ 445057 w 3973614"/>
              <a:gd name="connsiteY1876" fmla="*/ 2503202 h 3225309"/>
              <a:gd name="connsiteX1877" fmla="*/ 445057 w 3973614"/>
              <a:gd name="connsiteY1877" fmla="*/ 2502435 h 3225309"/>
              <a:gd name="connsiteX1878" fmla="*/ 445928 w 3973614"/>
              <a:gd name="connsiteY1878" fmla="*/ 2502435 h 3225309"/>
              <a:gd name="connsiteX1879" fmla="*/ 445928 w 3973614"/>
              <a:gd name="connsiteY1879" fmla="*/ 2501667 h 3225309"/>
              <a:gd name="connsiteX1880" fmla="*/ 446027 w 3973614"/>
              <a:gd name="connsiteY1880" fmla="*/ 2501667 h 3225309"/>
              <a:gd name="connsiteX1881" fmla="*/ 446027 w 3973614"/>
              <a:gd name="connsiteY1881" fmla="*/ 2500900 h 3225309"/>
              <a:gd name="connsiteX1882" fmla="*/ 447046 w 3973614"/>
              <a:gd name="connsiteY1882" fmla="*/ 2500900 h 3225309"/>
              <a:gd name="connsiteX1883" fmla="*/ 447046 w 3973614"/>
              <a:gd name="connsiteY1883" fmla="*/ 2500133 h 3225309"/>
              <a:gd name="connsiteX1884" fmla="*/ 447063 w 3973614"/>
              <a:gd name="connsiteY1884" fmla="*/ 2500133 h 3225309"/>
              <a:gd name="connsiteX1885" fmla="*/ 447063 w 3973614"/>
              <a:gd name="connsiteY1885" fmla="*/ 2499365 h 3225309"/>
              <a:gd name="connsiteX1886" fmla="*/ 447220 w 3973614"/>
              <a:gd name="connsiteY1886" fmla="*/ 2499365 h 3225309"/>
              <a:gd name="connsiteX1887" fmla="*/ 447220 w 3973614"/>
              <a:gd name="connsiteY1887" fmla="*/ 2498598 h 3225309"/>
              <a:gd name="connsiteX1888" fmla="*/ 447360 w 3973614"/>
              <a:gd name="connsiteY1888" fmla="*/ 2498598 h 3225309"/>
              <a:gd name="connsiteX1889" fmla="*/ 447360 w 3973614"/>
              <a:gd name="connsiteY1889" fmla="*/ 2497830 h 3225309"/>
              <a:gd name="connsiteX1890" fmla="*/ 447455 w 3973614"/>
              <a:gd name="connsiteY1890" fmla="*/ 2497830 h 3225309"/>
              <a:gd name="connsiteX1891" fmla="*/ 447455 w 3973614"/>
              <a:gd name="connsiteY1891" fmla="*/ 2497062 h 3225309"/>
              <a:gd name="connsiteX1892" fmla="*/ 447566 w 3973614"/>
              <a:gd name="connsiteY1892" fmla="*/ 2497062 h 3225309"/>
              <a:gd name="connsiteX1893" fmla="*/ 447566 w 3973614"/>
              <a:gd name="connsiteY1893" fmla="*/ 2496295 h 3225309"/>
              <a:gd name="connsiteX1894" fmla="*/ 447818 w 3973614"/>
              <a:gd name="connsiteY1894" fmla="*/ 2496295 h 3225309"/>
              <a:gd name="connsiteX1895" fmla="*/ 447818 w 3973614"/>
              <a:gd name="connsiteY1895" fmla="*/ 2495527 h 3225309"/>
              <a:gd name="connsiteX1896" fmla="*/ 448453 w 3973614"/>
              <a:gd name="connsiteY1896" fmla="*/ 2495527 h 3225309"/>
              <a:gd name="connsiteX1897" fmla="*/ 448453 w 3973614"/>
              <a:gd name="connsiteY1897" fmla="*/ 2494760 h 3225309"/>
              <a:gd name="connsiteX1898" fmla="*/ 448722 w 3973614"/>
              <a:gd name="connsiteY1898" fmla="*/ 2494760 h 3225309"/>
              <a:gd name="connsiteX1899" fmla="*/ 448722 w 3973614"/>
              <a:gd name="connsiteY1899" fmla="*/ 2493992 h 3225309"/>
              <a:gd name="connsiteX1900" fmla="*/ 449328 w 3973614"/>
              <a:gd name="connsiteY1900" fmla="*/ 2493992 h 3225309"/>
              <a:gd name="connsiteX1901" fmla="*/ 449328 w 3973614"/>
              <a:gd name="connsiteY1901" fmla="*/ 2493225 h 3225309"/>
              <a:gd name="connsiteX1902" fmla="*/ 449436 w 3973614"/>
              <a:gd name="connsiteY1902" fmla="*/ 2493225 h 3225309"/>
              <a:gd name="connsiteX1903" fmla="*/ 449436 w 3973614"/>
              <a:gd name="connsiteY1903" fmla="*/ 2492458 h 3225309"/>
              <a:gd name="connsiteX1904" fmla="*/ 449617 w 3973614"/>
              <a:gd name="connsiteY1904" fmla="*/ 2492458 h 3225309"/>
              <a:gd name="connsiteX1905" fmla="*/ 449617 w 3973614"/>
              <a:gd name="connsiteY1905" fmla="*/ 2491690 h 3225309"/>
              <a:gd name="connsiteX1906" fmla="*/ 449774 w 3973614"/>
              <a:gd name="connsiteY1906" fmla="*/ 2491690 h 3225309"/>
              <a:gd name="connsiteX1907" fmla="*/ 449774 w 3973614"/>
              <a:gd name="connsiteY1907" fmla="*/ 2490923 h 3225309"/>
              <a:gd name="connsiteX1908" fmla="*/ 449844 w 3973614"/>
              <a:gd name="connsiteY1908" fmla="*/ 2490923 h 3225309"/>
              <a:gd name="connsiteX1909" fmla="*/ 449844 w 3973614"/>
              <a:gd name="connsiteY1909" fmla="*/ 2490155 h 3225309"/>
              <a:gd name="connsiteX1910" fmla="*/ 450030 w 3973614"/>
              <a:gd name="connsiteY1910" fmla="*/ 2490155 h 3225309"/>
              <a:gd name="connsiteX1911" fmla="*/ 450030 w 3973614"/>
              <a:gd name="connsiteY1911" fmla="*/ 2489388 h 3225309"/>
              <a:gd name="connsiteX1912" fmla="*/ 450352 w 3973614"/>
              <a:gd name="connsiteY1912" fmla="*/ 2489388 h 3225309"/>
              <a:gd name="connsiteX1913" fmla="*/ 450352 w 3973614"/>
              <a:gd name="connsiteY1913" fmla="*/ 2488620 h 3225309"/>
              <a:gd name="connsiteX1914" fmla="*/ 450463 w 3973614"/>
              <a:gd name="connsiteY1914" fmla="*/ 2488620 h 3225309"/>
              <a:gd name="connsiteX1915" fmla="*/ 450463 w 3973614"/>
              <a:gd name="connsiteY1915" fmla="*/ 2487853 h 3225309"/>
              <a:gd name="connsiteX1916" fmla="*/ 450950 w 3973614"/>
              <a:gd name="connsiteY1916" fmla="*/ 2487853 h 3225309"/>
              <a:gd name="connsiteX1917" fmla="*/ 450950 w 3973614"/>
              <a:gd name="connsiteY1917" fmla="*/ 2487089 h 3225309"/>
              <a:gd name="connsiteX1918" fmla="*/ 451058 w 3973614"/>
              <a:gd name="connsiteY1918" fmla="*/ 2487089 h 3225309"/>
              <a:gd name="connsiteX1919" fmla="*/ 451058 w 3973614"/>
              <a:gd name="connsiteY1919" fmla="*/ 2486322 h 3225309"/>
              <a:gd name="connsiteX1920" fmla="*/ 451136 w 3973614"/>
              <a:gd name="connsiteY1920" fmla="*/ 2486322 h 3225309"/>
              <a:gd name="connsiteX1921" fmla="*/ 451136 w 3973614"/>
              <a:gd name="connsiteY1921" fmla="*/ 2485554 h 3225309"/>
              <a:gd name="connsiteX1922" fmla="*/ 451169 w 3973614"/>
              <a:gd name="connsiteY1922" fmla="*/ 2485554 h 3225309"/>
              <a:gd name="connsiteX1923" fmla="*/ 451169 w 3973614"/>
              <a:gd name="connsiteY1923" fmla="*/ 2484787 h 3225309"/>
              <a:gd name="connsiteX1924" fmla="*/ 451276 w 3973614"/>
              <a:gd name="connsiteY1924" fmla="*/ 2484787 h 3225309"/>
              <a:gd name="connsiteX1925" fmla="*/ 451276 w 3973614"/>
              <a:gd name="connsiteY1925" fmla="*/ 2484019 h 3225309"/>
              <a:gd name="connsiteX1926" fmla="*/ 451433 w 3973614"/>
              <a:gd name="connsiteY1926" fmla="*/ 2484019 h 3225309"/>
              <a:gd name="connsiteX1927" fmla="*/ 451433 w 3973614"/>
              <a:gd name="connsiteY1927" fmla="*/ 2483252 h 3225309"/>
              <a:gd name="connsiteX1928" fmla="*/ 451639 w 3973614"/>
              <a:gd name="connsiteY1928" fmla="*/ 2483252 h 3225309"/>
              <a:gd name="connsiteX1929" fmla="*/ 451639 w 3973614"/>
              <a:gd name="connsiteY1929" fmla="*/ 2482484 h 3225309"/>
              <a:gd name="connsiteX1930" fmla="*/ 451809 w 3973614"/>
              <a:gd name="connsiteY1930" fmla="*/ 2482484 h 3225309"/>
              <a:gd name="connsiteX1931" fmla="*/ 451809 w 3973614"/>
              <a:gd name="connsiteY1931" fmla="*/ 2481717 h 3225309"/>
              <a:gd name="connsiteX1932" fmla="*/ 451924 w 3973614"/>
              <a:gd name="connsiteY1932" fmla="*/ 2481717 h 3225309"/>
              <a:gd name="connsiteX1933" fmla="*/ 451924 w 3973614"/>
              <a:gd name="connsiteY1933" fmla="*/ 2480950 h 3225309"/>
              <a:gd name="connsiteX1934" fmla="*/ 451945 w 3973614"/>
              <a:gd name="connsiteY1934" fmla="*/ 2480950 h 3225309"/>
              <a:gd name="connsiteX1935" fmla="*/ 451945 w 3973614"/>
              <a:gd name="connsiteY1935" fmla="*/ 2480182 h 3225309"/>
              <a:gd name="connsiteX1936" fmla="*/ 452069 w 3973614"/>
              <a:gd name="connsiteY1936" fmla="*/ 2480182 h 3225309"/>
              <a:gd name="connsiteX1937" fmla="*/ 452069 w 3973614"/>
              <a:gd name="connsiteY1937" fmla="*/ 2479415 h 3225309"/>
              <a:gd name="connsiteX1938" fmla="*/ 452139 w 3973614"/>
              <a:gd name="connsiteY1938" fmla="*/ 2479415 h 3225309"/>
              <a:gd name="connsiteX1939" fmla="*/ 452139 w 3973614"/>
              <a:gd name="connsiteY1939" fmla="*/ 2478647 h 3225309"/>
              <a:gd name="connsiteX1940" fmla="*/ 452143 w 3973614"/>
              <a:gd name="connsiteY1940" fmla="*/ 2478647 h 3225309"/>
              <a:gd name="connsiteX1941" fmla="*/ 452143 w 3973614"/>
              <a:gd name="connsiteY1941" fmla="*/ 2477880 h 3225309"/>
              <a:gd name="connsiteX1942" fmla="*/ 452155 w 3973614"/>
              <a:gd name="connsiteY1942" fmla="*/ 2477880 h 3225309"/>
              <a:gd name="connsiteX1943" fmla="*/ 452155 w 3973614"/>
              <a:gd name="connsiteY1943" fmla="*/ 2477112 h 3225309"/>
              <a:gd name="connsiteX1944" fmla="*/ 452308 w 3973614"/>
              <a:gd name="connsiteY1944" fmla="*/ 2477112 h 3225309"/>
              <a:gd name="connsiteX1945" fmla="*/ 452308 w 3973614"/>
              <a:gd name="connsiteY1945" fmla="*/ 2476345 h 3225309"/>
              <a:gd name="connsiteX1946" fmla="*/ 453084 w 3973614"/>
              <a:gd name="connsiteY1946" fmla="*/ 2476345 h 3225309"/>
              <a:gd name="connsiteX1947" fmla="*/ 453084 w 3973614"/>
              <a:gd name="connsiteY1947" fmla="*/ 2475577 h 3225309"/>
              <a:gd name="connsiteX1948" fmla="*/ 453228 w 3973614"/>
              <a:gd name="connsiteY1948" fmla="*/ 2475577 h 3225309"/>
              <a:gd name="connsiteX1949" fmla="*/ 453228 w 3973614"/>
              <a:gd name="connsiteY1949" fmla="*/ 2474810 h 3225309"/>
              <a:gd name="connsiteX1950" fmla="*/ 453488 w 3973614"/>
              <a:gd name="connsiteY1950" fmla="*/ 2474810 h 3225309"/>
              <a:gd name="connsiteX1951" fmla="*/ 453488 w 3973614"/>
              <a:gd name="connsiteY1951" fmla="*/ 2474042 h 3225309"/>
              <a:gd name="connsiteX1952" fmla="*/ 453488 w 3973614"/>
              <a:gd name="connsiteY1952" fmla="*/ 2474042 h 3225309"/>
              <a:gd name="connsiteX1953" fmla="*/ 453488 w 3973614"/>
              <a:gd name="connsiteY1953" fmla="*/ 2473275 h 3225309"/>
              <a:gd name="connsiteX1954" fmla="*/ 453715 w 3973614"/>
              <a:gd name="connsiteY1954" fmla="*/ 2473275 h 3225309"/>
              <a:gd name="connsiteX1955" fmla="*/ 453715 w 3973614"/>
              <a:gd name="connsiteY1955" fmla="*/ 2472507 h 3225309"/>
              <a:gd name="connsiteX1956" fmla="*/ 453843 w 3973614"/>
              <a:gd name="connsiteY1956" fmla="*/ 2472507 h 3225309"/>
              <a:gd name="connsiteX1957" fmla="*/ 453843 w 3973614"/>
              <a:gd name="connsiteY1957" fmla="*/ 2471740 h 3225309"/>
              <a:gd name="connsiteX1958" fmla="*/ 454178 w 3973614"/>
              <a:gd name="connsiteY1958" fmla="*/ 2471740 h 3225309"/>
              <a:gd name="connsiteX1959" fmla="*/ 454178 w 3973614"/>
              <a:gd name="connsiteY1959" fmla="*/ 2470972 h 3225309"/>
              <a:gd name="connsiteX1960" fmla="*/ 454367 w 3973614"/>
              <a:gd name="connsiteY1960" fmla="*/ 2470972 h 3225309"/>
              <a:gd name="connsiteX1961" fmla="*/ 454367 w 3973614"/>
              <a:gd name="connsiteY1961" fmla="*/ 2470205 h 3225309"/>
              <a:gd name="connsiteX1962" fmla="*/ 454693 w 3973614"/>
              <a:gd name="connsiteY1962" fmla="*/ 2470205 h 3225309"/>
              <a:gd name="connsiteX1963" fmla="*/ 454693 w 3973614"/>
              <a:gd name="connsiteY1963" fmla="*/ 2469437 h 3225309"/>
              <a:gd name="connsiteX1964" fmla="*/ 454726 w 3973614"/>
              <a:gd name="connsiteY1964" fmla="*/ 2469437 h 3225309"/>
              <a:gd name="connsiteX1965" fmla="*/ 454726 w 3973614"/>
              <a:gd name="connsiteY1965" fmla="*/ 2468670 h 3225309"/>
              <a:gd name="connsiteX1966" fmla="*/ 455123 w 3973614"/>
              <a:gd name="connsiteY1966" fmla="*/ 2468670 h 3225309"/>
              <a:gd name="connsiteX1967" fmla="*/ 455123 w 3973614"/>
              <a:gd name="connsiteY1967" fmla="*/ 2467902 h 3225309"/>
              <a:gd name="connsiteX1968" fmla="*/ 455511 w 3973614"/>
              <a:gd name="connsiteY1968" fmla="*/ 2467902 h 3225309"/>
              <a:gd name="connsiteX1969" fmla="*/ 455511 w 3973614"/>
              <a:gd name="connsiteY1969" fmla="*/ 2467135 h 3225309"/>
              <a:gd name="connsiteX1970" fmla="*/ 455581 w 3973614"/>
              <a:gd name="connsiteY1970" fmla="*/ 2467135 h 3225309"/>
              <a:gd name="connsiteX1971" fmla="*/ 455581 w 3973614"/>
              <a:gd name="connsiteY1971" fmla="*/ 2466367 h 3225309"/>
              <a:gd name="connsiteX1972" fmla="*/ 456047 w 3973614"/>
              <a:gd name="connsiteY1972" fmla="*/ 2466367 h 3225309"/>
              <a:gd name="connsiteX1973" fmla="*/ 456047 w 3973614"/>
              <a:gd name="connsiteY1973" fmla="*/ 2465600 h 3225309"/>
              <a:gd name="connsiteX1974" fmla="*/ 456138 w 3973614"/>
              <a:gd name="connsiteY1974" fmla="*/ 2465600 h 3225309"/>
              <a:gd name="connsiteX1975" fmla="*/ 456138 w 3973614"/>
              <a:gd name="connsiteY1975" fmla="*/ 2464832 h 3225309"/>
              <a:gd name="connsiteX1976" fmla="*/ 456390 w 3973614"/>
              <a:gd name="connsiteY1976" fmla="*/ 2464832 h 3225309"/>
              <a:gd name="connsiteX1977" fmla="*/ 456390 w 3973614"/>
              <a:gd name="connsiteY1977" fmla="*/ 2464065 h 3225309"/>
              <a:gd name="connsiteX1978" fmla="*/ 456629 w 3973614"/>
              <a:gd name="connsiteY1978" fmla="*/ 2464065 h 3225309"/>
              <a:gd name="connsiteX1979" fmla="*/ 456629 w 3973614"/>
              <a:gd name="connsiteY1979" fmla="*/ 2463297 h 3225309"/>
              <a:gd name="connsiteX1980" fmla="*/ 457013 w 3973614"/>
              <a:gd name="connsiteY1980" fmla="*/ 2463297 h 3225309"/>
              <a:gd name="connsiteX1981" fmla="*/ 457013 w 3973614"/>
              <a:gd name="connsiteY1981" fmla="*/ 2462530 h 3225309"/>
              <a:gd name="connsiteX1982" fmla="*/ 457636 w 3973614"/>
              <a:gd name="connsiteY1982" fmla="*/ 2462530 h 3225309"/>
              <a:gd name="connsiteX1983" fmla="*/ 457636 w 3973614"/>
              <a:gd name="connsiteY1983" fmla="*/ 2461763 h 3225309"/>
              <a:gd name="connsiteX1984" fmla="*/ 457710 w 3973614"/>
              <a:gd name="connsiteY1984" fmla="*/ 2461763 h 3225309"/>
              <a:gd name="connsiteX1985" fmla="*/ 457710 w 3973614"/>
              <a:gd name="connsiteY1985" fmla="*/ 2460995 h 3225309"/>
              <a:gd name="connsiteX1986" fmla="*/ 458247 w 3973614"/>
              <a:gd name="connsiteY1986" fmla="*/ 2460995 h 3225309"/>
              <a:gd name="connsiteX1987" fmla="*/ 458247 w 3973614"/>
              <a:gd name="connsiteY1987" fmla="*/ 2460228 h 3225309"/>
              <a:gd name="connsiteX1988" fmla="*/ 458247 w 3973614"/>
              <a:gd name="connsiteY1988" fmla="*/ 2460228 h 3225309"/>
              <a:gd name="connsiteX1989" fmla="*/ 458247 w 3973614"/>
              <a:gd name="connsiteY1989" fmla="*/ 2459460 h 3225309"/>
              <a:gd name="connsiteX1990" fmla="*/ 458325 w 3973614"/>
              <a:gd name="connsiteY1990" fmla="*/ 2459460 h 3225309"/>
              <a:gd name="connsiteX1991" fmla="*/ 458325 w 3973614"/>
              <a:gd name="connsiteY1991" fmla="*/ 2458693 h 3225309"/>
              <a:gd name="connsiteX1992" fmla="*/ 458746 w 3973614"/>
              <a:gd name="connsiteY1992" fmla="*/ 2458693 h 3225309"/>
              <a:gd name="connsiteX1993" fmla="*/ 458746 w 3973614"/>
              <a:gd name="connsiteY1993" fmla="*/ 2457925 h 3225309"/>
              <a:gd name="connsiteX1994" fmla="*/ 459555 w 3973614"/>
              <a:gd name="connsiteY1994" fmla="*/ 2457925 h 3225309"/>
              <a:gd name="connsiteX1995" fmla="*/ 459555 w 3973614"/>
              <a:gd name="connsiteY1995" fmla="*/ 2457162 h 3225309"/>
              <a:gd name="connsiteX1996" fmla="*/ 459559 w 3973614"/>
              <a:gd name="connsiteY1996" fmla="*/ 2457162 h 3225309"/>
              <a:gd name="connsiteX1997" fmla="*/ 459559 w 3973614"/>
              <a:gd name="connsiteY1997" fmla="*/ 2456394 h 3225309"/>
              <a:gd name="connsiteX1998" fmla="*/ 459638 w 3973614"/>
              <a:gd name="connsiteY1998" fmla="*/ 2456394 h 3225309"/>
              <a:gd name="connsiteX1999" fmla="*/ 459638 w 3973614"/>
              <a:gd name="connsiteY1999" fmla="*/ 2455627 h 3225309"/>
              <a:gd name="connsiteX2000" fmla="*/ 460182 w 3973614"/>
              <a:gd name="connsiteY2000" fmla="*/ 2455627 h 3225309"/>
              <a:gd name="connsiteX2001" fmla="*/ 460182 w 3973614"/>
              <a:gd name="connsiteY2001" fmla="*/ 2454859 h 3225309"/>
              <a:gd name="connsiteX2002" fmla="*/ 460228 w 3973614"/>
              <a:gd name="connsiteY2002" fmla="*/ 2454859 h 3225309"/>
              <a:gd name="connsiteX2003" fmla="*/ 460228 w 3973614"/>
              <a:gd name="connsiteY2003" fmla="*/ 2454092 h 3225309"/>
              <a:gd name="connsiteX2004" fmla="*/ 460632 w 3973614"/>
              <a:gd name="connsiteY2004" fmla="*/ 2454092 h 3225309"/>
              <a:gd name="connsiteX2005" fmla="*/ 460632 w 3973614"/>
              <a:gd name="connsiteY2005" fmla="*/ 2453324 h 3225309"/>
              <a:gd name="connsiteX2006" fmla="*/ 461202 w 3973614"/>
              <a:gd name="connsiteY2006" fmla="*/ 2453324 h 3225309"/>
              <a:gd name="connsiteX2007" fmla="*/ 461202 w 3973614"/>
              <a:gd name="connsiteY2007" fmla="*/ 2452557 h 3225309"/>
              <a:gd name="connsiteX2008" fmla="*/ 461235 w 3973614"/>
              <a:gd name="connsiteY2008" fmla="*/ 2452557 h 3225309"/>
              <a:gd name="connsiteX2009" fmla="*/ 461235 w 3973614"/>
              <a:gd name="connsiteY2009" fmla="*/ 2451789 h 3225309"/>
              <a:gd name="connsiteX2010" fmla="*/ 461284 w 3973614"/>
              <a:gd name="connsiteY2010" fmla="*/ 2451789 h 3225309"/>
              <a:gd name="connsiteX2011" fmla="*/ 461284 w 3973614"/>
              <a:gd name="connsiteY2011" fmla="*/ 2451022 h 3225309"/>
              <a:gd name="connsiteX2012" fmla="*/ 461689 w 3973614"/>
              <a:gd name="connsiteY2012" fmla="*/ 2451022 h 3225309"/>
              <a:gd name="connsiteX2013" fmla="*/ 461689 w 3973614"/>
              <a:gd name="connsiteY2013" fmla="*/ 2450255 h 3225309"/>
              <a:gd name="connsiteX2014" fmla="*/ 462370 w 3973614"/>
              <a:gd name="connsiteY2014" fmla="*/ 2450255 h 3225309"/>
              <a:gd name="connsiteX2015" fmla="*/ 462370 w 3973614"/>
              <a:gd name="connsiteY2015" fmla="*/ 2449487 h 3225309"/>
              <a:gd name="connsiteX2016" fmla="*/ 462531 w 3973614"/>
              <a:gd name="connsiteY2016" fmla="*/ 2449487 h 3225309"/>
              <a:gd name="connsiteX2017" fmla="*/ 462531 w 3973614"/>
              <a:gd name="connsiteY2017" fmla="*/ 2448720 h 3225309"/>
              <a:gd name="connsiteX2018" fmla="*/ 462828 w 3973614"/>
              <a:gd name="connsiteY2018" fmla="*/ 2448720 h 3225309"/>
              <a:gd name="connsiteX2019" fmla="*/ 462828 w 3973614"/>
              <a:gd name="connsiteY2019" fmla="*/ 2447952 h 3225309"/>
              <a:gd name="connsiteX2020" fmla="*/ 462993 w 3973614"/>
              <a:gd name="connsiteY2020" fmla="*/ 2447952 h 3225309"/>
              <a:gd name="connsiteX2021" fmla="*/ 462993 w 3973614"/>
              <a:gd name="connsiteY2021" fmla="*/ 2447185 h 3225309"/>
              <a:gd name="connsiteX2022" fmla="*/ 463088 w 3973614"/>
              <a:gd name="connsiteY2022" fmla="*/ 2447185 h 3225309"/>
              <a:gd name="connsiteX2023" fmla="*/ 463088 w 3973614"/>
              <a:gd name="connsiteY2023" fmla="*/ 2446417 h 3225309"/>
              <a:gd name="connsiteX2024" fmla="*/ 463088 w 3973614"/>
              <a:gd name="connsiteY2024" fmla="*/ 2446417 h 3225309"/>
              <a:gd name="connsiteX2025" fmla="*/ 463088 w 3973614"/>
              <a:gd name="connsiteY2025" fmla="*/ 2445650 h 3225309"/>
              <a:gd name="connsiteX2026" fmla="*/ 463364 w 3973614"/>
              <a:gd name="connsiteY2026" fmla="*/ 2445650 h 3225309"/>
              <a:gd name="connsiteX2027" fmla="*/ 463364 w 3973614"/>
              <a:gd name="connsiteY2027" fmla="*/ 2444882 h 3225309"/>
              <a:gd name="connsiteX2028" fmla="*/ 463657 w 3973614"/>
              <a:gd name="connsiteY2028" fmla="*/ 2444882 h 3225309"/>
              <a:gd name="connsiteX2029" fmla="*/ 463657 w 3973614"/>
              <a:gd name="connsiteY2029" fmla="*/ 2444115 h 3225309"/>
              <a:gd name="connsiteX2030" fmla="*/ 463686 w 3973614"/>
              <a:gd name="connsiteY2030" fmla="*/ 2444115 h 3225309"/>
              <a:gd name="connsiteX2031" fmla="*/ 463686 w 3973614"/>
              <a:gd name="connsiteY2031" fmla="*/ 2443347 h 3225309"/>
              <a:gd name="connsiteX2032" fmla="*/ 464000 w 3973614"/>
              <a:gd name="connsiteY2032" fmla="*/ 2443347 h 3225309"/>
              <a:gd name="connsiteX2033" fmla="*/ 464000 w 3973614"/>
              <a:gd name="connsiteY2033" fmla="*/ 2442580 h 3225309"/>
              <a:gd name="connsiteX2034" fmla="*/ 464210 w 3973614"/>
              <a:gd name="connsiteY2034" fmla="*/ 2442580 h 3225309"/>
              <a:gd name="connsiteX2035" fmla="*/ 464210 w 3973614"/>
              <a:gd name="connsiteY2035" fmla="*/ 2441812 h 3225309"/>
              <a:gd name="connsiteX2036" fmla="*/ 464268 w 3973614"/>
              <a:gd name="connsiteY2036" fmla="*/ 2441812 h 3225309"/>
              <a:gd name="connsiteX2037" fmla="*/ 464268 w 3973614"/>
              <a:gd name="connsiteY2037" fmla="*/ 2441045 h 3225309"/>
              <a:gd name="connsiteX2038" fmla="*/ 464693 w 3973614"/>
              <a:gd name="connsiteY2038" fmla="*/ 2441045 h 3225309"/>
              <a:gd name="connsiteX2039" fmla="*/ 464693 w 3973614"/>
              <a:gd name="connsiteY2039" fmla="*/ 2440277 h 3225309"/>
              <a:gd name="connsiteX2040" fmla="*/ 465151 w 3973614"/>
              <a:gd name="connsiteY2040" fmla="*/ 2440277 h 3225309"/>
              <a:gd name="connsiteX2041" fmla="*/ 465151 w 3973614"/>
              <a:gd name="connsiteY2041" fmla="*/ 2439510 h 3225309"/>
              <a:gd name="connsiteX2042" fmla="*/ 465188 w 3973614"/>
              <a:gd name="connsiteY2042" fmla="*/ 2439510 h 3225309"/>
              <a:gd name="connsiteX2043" fmla="*/ 465188 w 3973614"/>
              <a:gd name="connsiteY2043" fmla="*/ 2438742 h 3225309"/>
              <a:gd name="connsiteX2044" fmla="*/ 465969 w 3973614"/>
              <a:gd name="connsiteY2044" fmla="*/ 2438742 h 3225309"/>
              <a:gd name="connsiteX2045" fmla="*/ 465969 w 3973614"/>
              <a:gd name="connsiteY2045" fmla="*/ 2437975 h 3225309"/>
              <a:gd name="connsiteX2046" fmla="*/ 466014 w 3973614"/>
              <a:gd name="connsiteY2046" fmla="*/ 2437975 h 3225309"/>
              <a:gd name="connsiteX2047" fmla="*/ 466014 w 3973614"/>
              <a:gd name="connsiteY2047" fmla="*/ 2437207 h 3225309"/>
              <a:gd name="connsiteX2048" fmla="*/ 466030 w 3973614"/>
              <a:gd name="connsiteY2048" fmla="*/ 2437207 h 3225309"/>
              <a:gd name="connsiteX2049" fmla="*/ 466030 w 3973614"/>
              <a:gd name="connsiteY2049" fmla="*/ 2436440 h 3225309"/>
              <a:gd name="connsiteX2050" fmla="*/ 467594 w 3973614"/>
              <a:gd name="connsiteY2050" fmla="*/ 2436440 h 3225309"/>
              <a:gd name="connsiteX2051" fmla="*/ 467594 w 3973614"/>
              <a:gd name="connsiteY2051" fmla="*/ 2435672 h 3225309"/>
              <a:gd name="connsiteX2052" fmla="*/ 467805 w 3973614"/>
              <a:gd name="connsiteY2052" fmla="*/ 2435672 h 3225309"/>
              <a:gd name="connsiteX2053" fmla="*/ 467805 w 3973614"/>
              <a:gd name="connsiteY2053" fmla="*/ 2434905 h 3225309"/>
              <a:gd name="connsiteX2054" fmla="*/ 467867 w 3973614"/>
              <a:gd name="connsiteY2054" fmla="*/ 2434905 h 3225309"/>
              <a:gd name="connsiteX2055" fmla="*/ 467867 w 3973614"/>
              <a:gd name="connsiteY2055" fmla="*/ 2434137 h 3225309"/>
              <a:gd name="connsiteX2056" fmla="*/ 467875 w 3973614"/>
              <a:gd name="connsiteY2056" fmla="*/ 2434137 h 3225309"/>
              <a:gd name="connsiteX2057" fmla="*/ 467875 w 3973614"/>
              <a:gd name="connsiteY2057" fmla="*/ 2433370 h 3225309"/>
              <a:gd name="connsiteX2058" fmla="*/ 468024 w 3973614"/>
              <a:gd name="connsiteY2058" fmla="*/ 2433370 h 3225309"/>
              <a:gd name="connsiteX2059" fmla="*/ 468024 w 3973614"/>
              <a:gd name="connsiteY2059" fmla="*/ 2432602 h 3225309"/>
              <a:gd name="connsiteX2060" fmla="*/ 468069 w 3973614"/>
              <a:gd name="connsiteY2060" fmla="*/ 2432602 h 3225309"/>
              <a:gd name="connsiteX2061" fmla="*/ 468069 w 3973614"/>
              <a:gd name="connsiteY2061" fmla="*/ 2431835 h 3225309"/>
              <a:gd name="connsiteX2062" fmla="*/ 468379 w 3973614"/>
              <a:gd name="connsiteY2062" fmla="*/ 2431835 h 3225309"/>
              <a:gd name="connsiteX2063" fmla="*/ 468379 w 3973614"/>
              <a:gd name="connsiteY2063" fmla="*/ 2431068 h 3225309"/>
              <a:gd name="connsiteX2064" fmla="*/ 468630 w 3973614"/>
              <a:gd name="connsiteY2064" fmla="*/ 2431068 h 3225309"/>
              <a:gd name="connsiteX2065" fmla="*/ 468630 w 3973614"/>
              <a:gd name="connsiteY2065" fmla="*/ 2430300 h 3225309"/>
              <a:gd name="connsiteX2066" fmla="*/ 468639 w 3973614"/>
              <a:gd name="connsiteY2066" fmla="*/ 2430300 h 3225309"/>
              <a:gd name="connsiteX2067" fmla="*/ 468639 w 3973614"/>
              <a:gd name="connsiteY2067" fmla="*/ 2429533 h 3225309"/>
              <a:gd name="connsiteX2068" fmla="*/ 469212 w 3973614"/>
              <a:gd name="connsiteY2068" fmla="*/ 2429533 h 3225309"/>
              <a:gd name="connsiteX2069" fmla="*/ 469212 w 3973614"/>
              <a:gd name="connsiteY2069" fmla="*/ 2428765 h 3225309"/>
              <a:gd name="connsiteX2070" fmla="*/ 469637 w 3973614"/>
              <a:gd name="connsiteY2070" fmla="*/ 2428765 h 3225309"/>
              <a:gd name="connsiteX2071" fmla="*/ 469637 w 3973614"/>
              <a:gd name="connsiteY2071" fmla="*/ 2427998 h 3225309"/>
              <a:gd name="connsiteX2072" fmla="*/ 469683 w 3973614"/>
              <a:gd name="connsiteY2072" fmla="*/ 2427998 h 3225309"/>
              <a:gd name="connsiteX2073" fmla="*/ 469683 w 3973614"/>
              <a:gd name="connsiteY2073" fmla="*/ 2427230 h 3225309"/>
              <a:gd name="connsiteX2074" fmla="*/ 470904 w 3973614"/>
              <a:gd name="connsiteY2074" fmla="*/ 2427230 h 3225309"/>
              <a:gd name="connsiteX2075" fmla="*/ 470904 w 3973614"/>
              <a:gd name="connsiteY2075" fmla="*/ 2426467 h 3225309"/>
              <a:gd name="connsiteX2076" fmla="*/ 471131 w 3973614"/>
              <a:gd name="connsiteY2076" fmla="*/ 2426467 h 3225309"/>
              <a:gd name="connsiteX2077" fmla="*/ 471131 w 3973614"/>
              <a:gd name="connsiteY2077" fmla="*/ 2425699 h 3225309"/>
              <a:gd name="connsiteX2078" fmla="*/ 471437 w 3973614"/>
              <a:gd name="connsiteY2078" fmla="*/ 2425699 h 3225309"/>
              <a:gd name="connsiteX2079" fmla="*/ 471437 w 3973614"/>
              <a:gd name="connsiteY2079" fmla="*/ 2424932 h 3225309"/>
              <a:gd name="connsiteX2080" fmla="*/ 471800 w 3973614"/>
              <a:gd name="connsiteY2080" fmla="*/ 2424932 h 3225309"/>
              <a:gd name="connsiteX2081" fmla="*/ 471800 w 3973614"/>
              <a:gd name="connsiteY2081" fmla="*/ 2424164 h 3225309"/>
              <a:gd name="connsiteX2082" fmla="*/ 471849 w 3973614"/>
              <a:gd name="connsiteY2082" fmla="*/ 2424164 h 3225309"/>
              <a:gd name="connsiteX2083" fmla="*/ 471849 w 3973614"/>
              <a:gd name="connsiteY2083" fmla="*/ 2423397 h 3225309"/>
              <a:gd name="connsiteX2084" fmla="*/ 472534 w 3973614"/>
              <a:gd name="connsiteY2084" fmla="*/ 2423397 h 3225309"/>
              <a:gd name="connsiteX2085" fmla="*/ 472534 w 3973614"/>
              <a:gd name="connsiteY2085" fmla="*/ 2422629 h 3225309"/>
              <a:gd name="connsiteX2086" fmla="*/ 472559 w 3973614"/>
              <a:gd name="connsiteY2086" fmla="*/ 2422629 h 3225309"/>
              <a:gd name="connsiteX2087" fmla="*/ 472559 w 3973614"/>
              <a:gd name="connsiteY2087" fmla="*/ 2421862 h 3225309"/>
              <a:gd name="connsiteX2088" fmla="*/ 472774 w 3973614"/>
              <a:gd name="connsiteY2088" fmla="*/ 2421862 h 3225309"/>
              <a:gd name="connsiteX2089" fmla="*/ 472774 w 3973614"/>
              <a:gd name="connsiteY2089" fmla="*/ 2421094 h 3225309"/>
              <a:gd name="connsiteX2090" fmla="*/ 473286 w 3973614"/>
              <a:gd name="connsiteY2090" fmla="*/ 2421094 h 3225309"/>
              <a:gd name="connsiteX2091" fmla="*/ 473286 w 3973614"/>
              <a:gd name="connsiteY2091" fmla="*/ 2420327 h 3225309"/>
              <a:gd name="connsiteX2092" fmla="*/ 473438 w 3973614"/>
              <a:gd name="connsiteY2092" fmla="*/ 2420327 h 3225309"/>
              <a:gd name="connsiteX2093" fmla="*/ 473438 w 3973614"/>
              <a:gd name="connsiteY2093" fmla="*/ 2419560 h 3225309"/>
              <a:gd name="connsiteX2094" fmla="*/ 473690 w 3973614"/>
              <a:gd name="connsiteY2094" fmla="*/ 2419560 h 3225309"/>
              <a:gd name="connsiteX2095" fmla="*/ 473690 w 3973614"/>
              <a:gd name="connsiteY2095" fmla="*/ 2418792 h 3225309"/>
              <a:gd name="connsiteX2096" fmla="*/ 474185 w 3973614"/>
              <a:gd name="connsiteY2096" fmla="*/ 2418792 h 3225309"/>
              <a:gd name="connsiteX2097" fmla="*/ 474185 w 3973614"/>
              <a:gd name="connsiteY2097" fmla="*/ 2418025 h 3225309"/>
              <a:gd name="connsiteX2098" fmla="*/ 475386 w 3973614"/>
              <a:gd name="connsiteY2098" fmla="*/ 2418025 h 3225309"/>
              <a:gd name="connsiteX2099" fmla="*/ 475386 w 3973614"/>
              <a:gd name="connsiteY2099" fmla="*/ 2417257 h 3225309"/>
              <a:gd name="connsiteX2100" fmla="*/ 475696 w 3973614"/>
              <a:gd name="connsiteY2100" fmla="*/ 2417257 h 3225309"/>
              <a:gd name="connsiteX2101" fmla="*/ 475696 w 3973614"/>
              <a:gd name="connsiteY2101" fmla="*/ 2416489 h 3225309"/>
              <a:gd name="connsiteX2102" fmla="*/ 476435 w 3973614"/>
              <a:gd name="connsiteY2102" fmla="*/ 2416489 h 3225309"/>
              <a:gd name="connsiteX2103" fmla="*/ 476435 w 3973614"/>
              <a:gd name="connsiteY2103" fmla="*/ 2415722 h 3225309"/>
              <a:gd name="connsiteX2104" fmla="*/ 476497 w 3973614"/>
              <a:gd name="connsiteY2104" fmla="*/ 2415722 h 3225309"/>
              <a:gd name="connsiteX2105" fmla="*/ 476497 w 3973614"/>
              <a:gd name="connsiteY2105" fmla="*/ 2414954 h 3225309"/>
              <a:gd name="connsiteX2106" fmla="*/ 476546 w 3973614"/>
              <a:gd name="connsiteY2106" fmla="*/ 2414954 h 3225309"/>
              <a:gd name="connsiteX2107" fmla="*/ 476546 w 3973614"/>
              <a:gd name="connsiteY2107" fmla="*/ 2414187 h 3225309"/>
              <a:gd name="connsiteX2108" fmla="*/ 478762 w 3973614"/>
              <a:gd name="connsiteY2108" fmla="*/ 2414187 h 3225309"/>
              <a:gd name="connsiteX2109" fmla="*/ 478762 w 3973614"/>
              <a:gd name="connsiteY2109" fmla="*/ 2413420 h 3225309"/>
              <a:gd name="connsiteX2110" fmla="*/ 478762 w 3973614"/>
              <a:gd name="connsiteY2110" fmla="*/ 2413420 h 3225309"/>
              <a:gd name="connsiteX2111" fmla="*/ 478762 w 3973614"/>
              <a:gd name="connsiteY2111" fmla="*/ 2412652 h 3225309"/>
              <a:gd name="connsiteX2112" fmla="*/ 478803 w 3973614"/>
              <a:gd name="connsiteY2112" fmla="*/ 2412652 h 3225309"/>
              <a:gd name="connsiteX2113" fmla="*/ 478803 w 3973614"/>
              <a:gd name="connsiteY2113" fmla="*/ 2411885 h 3225309"/>
              <a:gd name="connsiteX2114" fmla="*/ 479150 w 3973614"/>
              <a:gd name="connsiteY2114" fmla="*/ 2411885 h 3225309"/>
              <a:gd name="connsiteX2115" fmla="*/ 479150 w 3973614"/>
              <a:gd name="connsiteY2115" fmla="*/ 2411117 h 3225309"/>
              <a:gd name="connsiteX2116" fmla="*/ 479641 w 3973614"/>
              <a:gd name="connsiteY2116" fmla="*/ 2411117 h 3225309"/>
              <a:gd name="connsiteX2117" fmla="*/ 479641 w 3973614"/>
              <a:gd name="connsiteY2117" fmla="*/ 2410350 h 3225309"/>
              <a:gd name="connsiteX2118" fmla="*/ 479662 w 3973614"/>
              <a:gd name="connsiteY2118" fmla="*/ 2410350 h 3225309"/>
              <a:gd name="connsiteX2119" fmla="*/ 479662 w 3973614"/>
              <a:gd name="connsiteY2119" fmla="*/ 2409582 h 3225309"/>
              <a:gd name="connsiteX2120" fmla="*/ 479819 w 3973614"/>
              <a:gd name="connsiteY2120" fmla="*/ 2409582 h 3225309"/>
              <a:gd name="connsiteX2121" fmla="*/ 479819 w 3973614"/>
              <a:gd name="connsiteY2121" fmla="*/ 2408815 h 3225309"/>
              <a:gd name="connsiteX2122" fmla="*/ 479934 w 3973614"/>
              <a:gd name="connsiteY2122" fmla="*/ 2408815 h 3225309"/>
              <a:gd name="connsiteX2123" fmla="*/ 479934 w 3973614"/>
              <a:gd name="connsiteY2123" fmla="*/ 2408047 h 3225309"/>
              <a:gd name="connsiteX2124" fmla="*/ 480099 w 3973614"/>
              <a:gd name="connsiteY2124" fmla="*/ 2408047 h 3225309"/>
              <a:gd name="connsiteX2125" fmla="*/ 480099 w 3973614"/>
              <a:gd name="connsiteY2125" fmla="*/ 2407280 h 3225309"/>
              <a:gd name="connsiteX2126" fmla="*/ 480273 w 3973614"/>
              <a:gd name="connsiteY2126" fmla="*/ 2407280 h 3225309"/>
              <a:gd name="connsiteX2127" fmla="*/ 480273 w 3973614"/>
              <a:gd name="connsiteY2127" fmla="*/ 2406512 h 3225309"/>
              <a:gd name="connsiteX2128" fmla="*/ 480574 w 3973614"/>
              <a:gd name="connsiteY2128" fmla="*/ 2406512 h 3225309"/>
              <a:gd name="connsiteX2129" fmla="*/ 480574 w 3973614"/>
              <a:gd name="connsiteY2129" fmla="*/ 2405745 h 3225309"/>
              <a:gd name="connsiteX2130" fmla="*/ 480574 w 3973614"/>
              <a:gd name="connsiteY2130" fmla="*/ 2405745 h 3225309"/>
              <a:gd name="connsiteX2131" fmla="*/ 480574 w 3973614"/>
              <a:gd name="connsiteY2131" fmla="*/ 2404977 h 3225309"/>
              <a:gd name="connsiteX2132" fmla="*/ 480615 w 3973614"/>
              <a:gd name="connsiteY2132" fmla="*/ 2404977 h 3225309"/>
              <a:gd name="connsiteX2133" fmla="*/ 480615 w 3973614"/>
              <a:gd name="connsiteY2133" fmla="*/ 2404210 h 3225309"/>
              <a:gd name="connsiteX2134" fmla="*/ 481127 w 3973614"/>
              <a:gd name="connsiteY2134" fmla="*/ 2404210 h 3225309"/>
              <a:gd name="connsiteX2135" fmla="*/ 481127 w 3973614"/>
              <a:gd name="connsiteY2135" fmla="*/ 2403442 h 3225309"/>
              <a:gd name="connsiteX2136" fmla="*/ 481404 w 3973614"/>
              <a:gd name="connsiteY2136" fmla="*/ 2403442 h 3225309"/>
              <a:gd name="connsiteX2137" fmla="*/ 481404 w 3973614"/>
              <a:gd name="connsiteY2137" fmla="*/ 2402675 h 3225309"/>
              <a:gd name="connsiteX2138" fmla="*/ 482035 w 3973614"/>
              <a:gd name="connsiteY2138" fmla="*/ 2402675 h 3225309"/>
              <a:gd name="connsiteX2139" fmla="*/ 482035 w 3973614"/>
              <a:gd name="connsiteY2139" fmla="*/ 2401907 h 3225309"/>
              <a:gd name="connsiteX2140" fmla="*/ 482501 w 3973614"/>
              <a:gd name="connsiteY2140" fmla="*/ 2401907 h 3225309"/>
              <a:gd name="connsiteX2141" fmla="*/ 482501 w 3973614"/>
              <a:gd name="connsiteY2141" fmla="*/ 2401140 h 3225309"/>
              <a:gd name="connsiteX2142" fmla="*/ 482604 w 3973614"/>
              <a:gd name="connsiteY2142" fmla="*/ 2401140 h 3225309"/>
              <a:gd name="connsiteX2143" fmla="*/ 482604 w 3973614"/>
              <a:gd name="connsiteY2143" fmla="*/ 2400373 h 3225309"/>
              <a:gd name="connsiteX2144" fmla="*/ 483558 w 3973614"/>
              <a:gd name="connsiteY2144" fmla="*/ 2400373 h 3225309"/>
              <a:gd name="connsiteX2145" fmla="*/ 483558 w 3973614"/>
              <a:gd name="connsiteY2145" fmla="*/ 2399605 h 3225309"/>
              <a:gd name="connsiteX2146" fmla="*/ 483768 w 3973614"/>
              <a:gd name="connsiteY2146" fmla="*/ 2399605 h 3225309"/>
              <a:gd name="connsiteX2147" fmla="*/ 483768 w 3973614"/>
              <a:gd name="connsiteY2147" fmla="*/ 2398838 h 3225309"/>
              <a:gd name="connsiteX2148" fmla="*/ 484078 w 3973614"/>
              <a:gd name="connsiteY2148" fmla="*/ 2398838 h 3225309"/>
              <a:gd name="connsiteX2149" fmla="*/ 484078 w 3973614"/>
              <a:gd name="connsiteY2149" fmla="*/ 2398070 h 3225309"/>
              <a:gd name="connsiteX2150" fmla="*/ 484590 w 3973614"/>
              <a:gd name="connsiteY2150" fmla="*/ 2398070 h 3225309"/>
              <a:gd name="connsiteX2151" fmla="*/ 484590 w 3973614"/>
              <a:gd name="connsiteY2151" fmla="*/ 2397302 h 3225309"/>
              <a:gd name="connsiteX2152" fmla="*/ 484606 w 3973614"/>
              <a:gd name="connsiteY2152" fmla="*/ 2397302 h 3225309"/>
              <a:gd name="connsiteX2153" fmla="*/ 484606 w 3973614"/>
              <a:gd name="connsiteY2153" fmla="*/ 2396535 h 3225309"/>
              <a:gd name="connsiteX2154" fmla="*/ 484841 w 3973614"/>
              <a:gd name="connsiteY2154" fmla="*/ 2396535 h 3225309"/>
              <a:gd name="connsiteX2155" fmla="*/ 484841 w 3973614"/>
              <a:gd name="connsiteY2155" fmla="*/ 2395767 h 3225309"/>
              <a:gd name="connsiteX2156" fmla="*/ 485101 w 3973614"/>
              <a:gd name="connsiteY2156" fmla="*/ 2395767 h 3225309"/>
              <a:gd name="connsiteX2157" fmla="*/ 485101 w 3973614"/>
              <a:gd name="connsiteY2157" fmla="*/ 2395000 h 3225309"/>
              <a:gd name="connsiteX2158" fmla="*/ 485134 w 3973614"/>
              <a:gd name="connsiteY2158" fmla="*/ 2395000 h 3225309"/>
              <a:gd name="connsiteX2159" fmla="*/ 485134 w 3973614"/>
              <a:gd name="connsiteY2159" fmla="*/ 2394233 h 3225309"/>
              <a:gd name="connsiteX2160" fmla="*/ 485225 w 3973614"/>
              <a:gd name="connsiteY2160" fmla="*/ 2394233 h 3225309"/>
              <a:gd name="connsiteX2161" fmla="*/ 485225 w 3973614"/>
              <a:gd name="connsiteY2161" fmla="*/ 2393465 h 3225309"/>
              <a:gd name="connsiteX2162" fmla="*/ 485679 w 3973614"/>
              <a:gd name="connsiteY2162" fmla="*/ 2393465 h 3225309"/>
              <a:gd name="connsiteX2163" fmla="*/ 485679 w 3973614"/>
              <a:gd name="connsiteY2163" fmla="*/ 2392698 h 3225309"/>
              <a:gd name="connsiteX2164" fmla="*/ 486079 w 3973614"/>
              <a:gd name="connsiteY2164" fmla="*/ 2392698 h 3225309"/>
              <a:gd name="connsiteX2165" fmla="*/ 486079 w 3973614"/>
              <a:gd name="connsiteY2165" fmla="*/ 2391930 h 3225309"/>
              <a:gd name="connsiteX2166" fmla="*/ 487231 w 3973614"/>
              <a:gd name="connsiteY2166" fmla="*/ 2391930 h 3225309"/>
              <a:gd name="connsiteX2167" fmla="*/ 487231 w 3973614"/>
              <a:gd name="connsiteY2167" fmla="*/ 2391163 h 3225309"/>
              <a:gd name="connsiteX2168" fmla="*/ 487425 w 3973614"/>
              <a:gd name="connsiteY2168" fmla="*/ 2391163 h 3225309"/>
              <a:gd name="connsiteX2169" fmla="*/ 487425 w 3973614"/>
              <a:gd name="connsiteY2169" fmla="*/ 2390395 h 3225309"/>
              <a:gd name="connsiteX2170" fmla="*/ 487689 w 3973614"/>
              <a:gd name="connsiteY2170" fmla="*/ 2390395 h 3225309"/>
              <a:gd name="connsiteX2171" fmla="*/ 487689 w 3973614"/>
              <a:gd name="connsiteY2171" fmla="*/ 2389628 h 3225309"/>
              <a:gd name="connsiteX2172" fmla="*/ 487908 w 3973614"/>
              <a:gd name="connsiteY2172" fmla="*/ 2389628 h 3225309"/>
              <a:gd name="connsiteX2173" fmla="*/ 487908 w 3973614"/>
              <a:gd name="connsiteY2173" fmla="*/ 2388860 h 3225309"/>
              <a:gd name="connsiteX2174" fmla="*/ 488568 w 3973614"/>
              <a:gd name="connsiteY2174" fmla="*/ 2388860 h 3225309"/>
              <a:gd name="connsiteX2175" fmla="*/ 488568 w 3973614"/>
              <a:gd name="connsiteY2175" fmla="*/ 2388097 h 3225309"/>
              <a:gd name="connsiteX2176" fmla="*/ 488659 w 3973614"/>
              <a:gd name="connsiteY2176" fmla="*/ 2388097 h 3225309"/>
              <a:gd name="connsiteX2177" fmla="*/ 488659 w 3973614"/>
              <a:gd name="connsiteY2177" fmla="*/ 2387329 h 3225309"/>
              <a:gd name="connsiteX2178" fmla="*/ 488733 w 3973614"/>
              <a:gd name="connsiteY2178" fmla="*/ 2387329 h 3225309"/>
              <a:gd name="connsiteX2179" fmla="*/ 488733 w 3973614"/>
              <a:gd name="connsiteY2179" fmla="*/ 2386562 h 3225309"/>
              <a:gd name="connsiteX2180" fmla="*/ 488791 w 3973614"/>
              <a:gd name="connsiteY2180" fmla="*/ 2386562 h 3225309"/>
              <a:gd name="connsiteX2181" fmla="*/ 488791 w 3973614"/>
              <a:gd name="connsiteY2181" fmla="*/ 2385794 h 3225309"/>
              <a:gd name="connsiteX2182" fmla="*/ 489022 w 3973614"/>
              <a:gd name="connsiteY2182" fmla="*/ 2385794 h 3225309"/>
              <a:gd name="connsiteX2183" fmla="*/ 489022 w 3973614"/>
              <a:gd name="connsiteY2183" fmla="*/ 2385027 h 3225309"/>
              <a:gd name="connsiteX2184" fmla="*/ 489088 w 3973614"/>
              <a:gd name="connsiteY2184" fmla="*/ 2385027 h 3225309"/>
              <a:gd name="connsiteX2185" fmla="*/ 489088 w 3973614"/>
              <a:gd name="connsiteY2185" fmla="*/ 2384259 h 3225309"/>
              <a:gd name="connsiteX2186" fmla="*/ 489625 w 3973614"/>
              <a:gd name="connsiteY2186" fmla="*/ 2384259 h 3225309"/>
              <a:gd name="connsiteX2187" fmla="*/ 489625 w 3973614"/>
              <a:gd name="connsiteY2187" fmla="*/ 2383492 h 3225309"/>
              <a:gd name="connsiteX2188" fmla="*/ 489765 w 3973614"/>
              <a:gd name="connsiteY2188" fmla="*/ 2383492 h 3225309"/>
              <a:gd name="connsiteX2189" fmla="*/ 489765 w 3973614"/>
              <a:gd name="connsiteY2189" fmla="*/ 2382725 h 3225309"/>
              <a:gd name="connsiteX2190" fmla="*/ 490132 w 3973614"/>
              <a:gd name="connsiteY2190" fmla="*/ 2382725 h 3225309"/>
              <a:gd name="connsiteX2191" fmla="*/ 490132 w 3973614"/>
              <a:gd name="connsiteY2191" fmla="*/ 2381957 h 3225309"/>
              <a:gd name="connsiteX2192" fmla="*/ 490272 w 3973614"/>
              <a:gd name="connsiteY2192" fmla="*/ 2381957 h 3225309"/>
              <a:gd name="connsiteX2193" fmla="*/ 490272 w 3973614"/>
              <a:gd name="connsiteY2193" fmla="*/ 2381190 h 3225309"/>
              <a:gd name="connsiteX2194" fmla="*/ 490442 w 3973614"/>
              <a:gd name="connsiteY2194" fmla="*/ 2381190 h 3225309"/>
              <a:gd name="connsiteX2195" fmla="*/ 490442 w 3973614"/>
              <a:gd name="connsiteY2195" fmla="*/ 2380422 h 3225309"/>
              <a:gd name="connsiteX2196" fmla="*/ 490598 w 3973614"/>
              <a:gd name="connsiteY2196" fmla="*/ 2380422 h 3225309"/>
              <a:gd name="connsiteX2197" fmla="*/ 490598 w 3973614"/>
              <a:gd name="connsiteY2197" fmla="*/ 2379655 h 3225309"/>
              <a:gd name="connsiteX2198" fmla="*/ 490739 w 3973614"/>
              <a:gd name="connsiteY2198" fmla="*/ 2379655 h 3225309"/>
              <a:gd name="connsiteX2199" fmla="*/ 490739 w 3973614"/>
              <a:gd name="connsiteY2199" fmla="*/ 2378887 h 3225309"/>
              <a:gd name="connsiteX2200" fmla="*/ 490759 w 3973614"/>
              <a:gd name="connsiteY2200" fmla="*/ 2378887 h 3225309"/>
              <a:gd name="connsiteX2201" fmla="*/ 490759 w 3973614"/>
              <a:gd name="connsiteY2201" fmla="*/ 2378120 h 3225309"/>
              <a:gd name="connsiteX2202" fmla="*/ 491259 w 3973614"/>
              <a:gd name="connsiteY2202" fmla="*/ 2378120 h 3225309"/>
              <a:gd name="connsiteX2203" fmla="*/ 491259 w 3973614"/>
              <a:gd name="connsiteY2203" fmla="*/ 2377352 h 3225309"/>
              <a:gd name="connsiteX2204" fmla="*/ 491700 w 3973614"/>
              <a:gd name="connsiteY2204" fmla="*/ 2377352 h 3225309"/>
              <a:gd name="connsiteX2205" fmla="*/ 491700 w 3973614"/>
              <a:gd name="connsiteY2205" fmla="*/ 2376585 h 3225309"/>
              <a:gd name="connsiteX2206" fmla="*/ 491791 w 3973614"/>
              <a:gd name="connsiteY2206" fmla="*/ 2376585 h 3225309"/>
              <a:gd name="connsiteX2207" fmla="*/ 491791 w 3973614"/>
              <a:gd name="connsiteY2207" fmla="*/ 2375817 h 3225309"/>
              <a:gd name="connsiteX2208" fmla="*/ 492121 w 3973614"/>
              <a:gd name="connsiteY2208" fmla="*/ 2375817 h 3225309"/>
              <a:gd name="connsiteX2209" fmla="*/ 492121 w 3973614"/>
              <a:gd name="connsiteY2209" fmla="*/ 2375050 h 3225309"/>
              <a:gd name="connsiteX2210" fmla="*/ 492588 w 3973614"/>
              <a:gd name="connsiteY2210" fmla="*/ 2375050 h 3225309"/>
              <a:gd name="connsiteX2211" fmla="*/ 492588 w 3973614"/>
              <a:gd name="connsiteY2211" fmla="*/ 2374282 h 3225309"/>
              <a:gd name="connsiteX2212" fmla="*/ 492852 w 3973614"/>
              <a:gd name="connsiteY2212" fmla="*/ 2374282 h 3225309"/>
              <a:gd name="connsiteX2213" fmla="*/ 492852 w 3973614"/>
              <a:gd name="connsiteY2213" fmla="*/ 2373515 h 3225309"/>
              <a:gd name="connsiteX2214" fmla="*/ 493066 w 3973614"/>
              <a:gd name="connsiteY2214" fmla="*/ 2373515 h 3225309"/>
              <a:gd name="connsiteX2215" fmla="*/ 493066 w 3973614"/>
              <a:gd name="connsiteY2215" fmla="*/ 2372747 h 3225309"/>
              <a:gd name="connsiteX2216" fmla="*/ 493227 w 3973614"/>
              <a:gd name="connsiteY2216" fmla="*/ 2372747 h 3225309"/>
              <a:gd name="connsiteX2217" fmla="*/ 493227 w 3973614"/>
              <a:gd name="connsiteY2217" fmla="*/ 2371980 h 3225309"/>
              <a:gd name="connsiteX2218" fmla="*/ 493302 w 3973614"/>
              <a:gd name="connsiteY2218" fmla="*/ 2371980 h 3225309"/>
              <a:gd name="connsiteX2219" fmla="*/ 493302 w 3973614"/>
              <a:gd name="connsiteY2219" fmla="*/ 2371212 h 3225309"/>
              <a:gd name="connsiteX2220" fmla="*/ 493562 w 3973614"/>
              <a:gd name="connsiteY2220" fmla="*/ 2371212 h 3225309"/>
              <a:gd name="connsiteX2221" fmla="*/ 493562 w 3973614"/>
              <a:gd name="connsiteY2221" fmla="*/ 2370445 h 3225309"/>
              <a:gd name="connsiteX2222" fmla="*/ 494011 w 3973614"/>
              <a:gd name="connsiteY2222" fmla="*/ 2370445 h 3225309"/>
              <a:gd name="connsiteX2223" fmla="*/ 494011 w 3973614"/>
              <a:gd name="connsiteY2223" fmla="*/ 2369677 h 3225309"/>
              <a:gd name="connsiteX2224" fmla="*/ 494631 w 3973614"/>
              <a:gd name="connsiteY2224" fmla="*/ 2369677 h 3225309"/>
              <a:gd name="connsiteX2225" fmla="*/ 494631 w 3973614"/>
              <a:gd name="connsiteY2225" fmla="*/ 2368910 h 3225309"/>
              <a:gd name="connsiteX2226" fmla="*/ 494664 w 3973614"/>
              <a:gd name="connsiteY2226" fmla="*/ 2368910 h 3225309"/>
              <a:gd name="connsiteX2227" fmla="*/ 494664 w 3973614"/>
              <a:gd name="connsiteY2227" fmla="*/ 2368142 h 3225309"/>
              <a:gd name="connsiteX2228" fmla="*/ 495031 w 3973614"/>
              <a:gd name="connsiteY2228" fmla="*/ 2368142 h 3225309"/>
              <a:gd name="connsiteX2229" fmla="*/ 495031 w 3973614"/>
              <a:gd name="connsiteY2229" fmla="*/ 2367375 h 3225309"/>
              <a:gd name="connsiteX2230" fmla="*/ 495056 w 3973614"/>
              <a:gd name="connsiteY2230" fmla="*/ 2367375 h 3225309"/>
              <a:gd name="connsiteX2231" fmla="*/ 495056 w 3973614"/>
              <a:gd name="connsiteY2231" fmla="*/ 2366607 h 3225309"/>
              <a:gd name="connsiteX2232" fmla="*/ 495085 w 3973614"/>
              <a:gd name="connsiteY2232" fmla="*/ 2366607 h 3225309"/>
              <a:gd name="connsiteX2233" fmla="*/ 495085 w 3973614"/>
              <a:gd name="connsiteY2233" fmla="*/ 2365840 h 3225309"/>
              <a:gd name="connsiteX2234" fmla="*/ 495184 w 3973614"/>
              <a:gd name="connsiteY2234" fmla="*/ 2365840 h 3225309"/>
              <a:gd name="connsiteX2235" fmla="*/ 495184 w 3973614"/>
              <a:gd name="connsiteY2235" fmla="*/ 2365072 h 3225309"/>
              <a:gd name="connsiteX2236" fmla="*/ 495819 w 3973614"/>
              <a:gd name="connsiteY2236" fmla="*/ 2365072 h 3225309"/>
              <a:gd name="connsiteX2237" fmla="*/ 495819 w 3973614"/>
              <a:gd name="connsiteY2237" fmla="*/ 2364305 h 3225309"/>
              <a:gd name="connsiteX2238" fmla="*/ 496067 w 3973614"/>
              <a:gd name="connsiteY2238" fmla="*/ 2364305 h 3225309"/>
              <a:gd name="connsiteX2239" fmla="*/ 496067 w 3973614"/>
              <a:gd name="connsiteY2239" fmla="*/ 2363538 h 3225309"/>
              <a:gd name="connsiteX2240" fmla="*/ 496653 w 3973614"/>
              <a:gd name="connsiteY2240" fmla="*/ 2363538 h 3225309"/>
              <a:gd name="connsiteX2241" fmla="*/ 496653 w 3973614"/>
              <a:gd name="connsiteY2241" fmla="*/ 2362770 h 3225309"/>
              <a:gd name="connsiteX2242" fmla="*/ 496682 w 3973614"/>
              <a:gd name="connsiteY2242" fmla="*/ 2362770 h 3225309"/>
              <a:gd name="connsiteX2243" fmla="*/ 496682 w 3973614"/>
              <a:gd name="connsiteY2243" fmla="*/ 2362003 h 3225309"/>
              <a:gd name="connsiteX2244" fmla="*/ 496698 w 3973614"/>
              <a:gd name="connsiteY2244" fmla="*/ 2362003 h 3225309"/>
              <a:gd name="connsiteX2245" fmla="*/ 496698 w 3973614"/>
              <a:gd name="connsiteY2245" fmla="*/ 2361235 h 3225309"/>
              <a:gd name="connsiteX2246" fmla="*/ 496731 w 3973614"/>
              <a:gd name="connsiteY2246" fmla="*/ 2361235 h 3225309"/>
              <a:gd name="connsiteX2247" fmla="*/ 496731 w 3973614"/>
              <a:gd name="connsiteY2247" fmla="*/ 2360468 h 3225309"/>
              <a:gd name="connsiteX2248" fmla="*/ 497020 w 3973614"/>
              <a:gd name="connsiteY2248" fmla="*/ 2360468 h 3225309"/>
              <a:gd name="connsiteX2249" fmla="*/ 497020 w 3973614"/>
              <a:gd name="connsiteY2249" fmla="*/ 2359700 h 3225309"/>
              <a:gd name="connsiteX2250" fmla="*/ 497293 w 3973614"/>
              <a:gd name="connsiteY2250" fmla="*/ 2359700 h 3225309"/>
              <a:gd name="connsiteX2251" fmla="*/ 497293 w 3973614"/>
              <a:gd name="connsiteY2251" fmla="*/ 2358933 h 3225309"/>
              <a:gd name="connsiteX2252" fmla="*/ 497466 w 3973614"/>
              <a:gd name="connsiteY2252" fmla="*/ 2358933 h 3225309"/>
              <a:gd name="connsiteX2253" fmla="*/ 497466 w 3973614"/>
              <a:gd name="connsiteY2253" fmla="*/ 2358169 h 3225309"/>
              <a:gd name="connsiteX2254" fmla="*/ 497767 w 3973614"/>
              <a:gd name="connsiteY2254" fmla="*/ 2358169 h 3225309"/>
              <a:gd name="connsiteX2255" fmla="*/ 497767 w 3973614"/>
              <a:gd name="connsiteY2255" fmla="*/ 2357402 h 3225309"/>
              <a:gd name="connsiteX2256" fmla="*/ 497866 w 3973614"/>
              <a:gd name="connsiteY2256" fmla="*/ 2357402 h 3225309"/>
              <a:gd name="connsiteX2257" fmla="*/ 497866 w 3973614"/>
              <a:gd name="connsiteY2257" fmla="*/ 2356634 h 3225309"/>
              <a:gd name="connsiteX2258" fmla="*/ 498035 w 3973614"/>
              <a:gd name="connsiteY2258" fmla="*/ 2356634 h 3225309"/>
              <a:gd name="connsiteX2259" fmla="*/ 498035 w 3973614"/>
              <a:gd name="connsiteY2259" fmla="*/ 2355867 h 3225309"/>
              <a:gd name="connsiteX2260" fmla="*/ 498299 w 3973614"/>
              <a:gd name="connsiteY2260" fmla="*/ 2355867 h 3225309"/>
              <a:gd name="connsiteX2261" fmla="*/ 498299 w 3973614"/>
              <a:gd name="connsiteY2261" fmla="*/ 2355099 h 3225309"/>
              <a:gd name="connsiteX2262" fmla="*/ 498712 w 3973614"/>
              <a:gd name="connsiteY2262" fmla="*/ 2355099 h 3225309"/>
              <a:gd name="connsiteX2263" fmla="*/ 498712 w 3973614"/>
              <a:gd name="connsiteY2263" fmla="*/ 2354332 h 3225309"/>
              <a:gd name="connsiteX2264" fmla="*/ 499538 w 3973614"/>
              <a:gd name="connsiteY2264" fmla="*/ 2354332 h 3225309"/>
              <a:gd name="connsiteX2265" fmla="*/ 499538 w 3973614"/>
              <a:gd name="connsiteY2265" fmla="*/ 2353564 h 3225309"/>
              <a:gd name="connsiteX2266" fmla="*/ 499653 w 3973614"/>
              <a:gd name="connsiteY2266" fmla="*/ 2353564 h 3225309"/>
              <a:gd name="connsiteX2267" fmla="*/ 499653 w 3973614"/>
              <a:gd name="connsiteY2267" fmla="*/ 2352797 h 3225309"/>
              <a:gd name="connsiteX2268" fmla="*/ 499876 w 3973614"/>
              <a:gd name="connsiteY2268" fmla="*/ 2352797 h 3225309"/>
              <a:gd name="connsiteX2269" fmla="*/ 499876 w 3973614"/>
              <a:gd name="connsiteY2269" fmla="*/ 2352030 h 3225309"/>
              <a:gd name="connsiteX2270" fmla="*/ 499975 w 3973614"/>
              <a:gd name="connsiteY2270" fmla="*/ 2352030 h 3225309"/>
              <a:gd name="connsiteX2271" fmla="*/ 499975 w 3973614"/>
              <a:gd name="connsiteY2271" fmla="*/ 2351262 h 3225309"/>
              <a:gd name="connsiteX2272" fmla="*/ 500346 w 3973614"/>
              <a:gd name="connsiteY2272" fmla="*/ 2351262 h 3225309"/>
              <a:gd name="connsiteX2273" fmla="*/ 500346 w 3973614"/>
              <a:gd name="connsiteY2273" fmla="*/ 2350495 h 3225309"/>
              <a:gd name="connsiteX2274" fmla="*/ 500809 w 3973614"/>
              <a:gd name="connsiteY2274" fmla="*/ 2350495 h 3225309"/>
              <a:gd name="connsiteX2275" fmla="*/ 500809 w 3973614"/>
              <a:gd name="connsiteY2275" fmla="*/ 2349727 h 3225309"/>
              <a:gd name="connsiteX2276" fmla="*/ 500986 w 3973614"/>
              <a:gd name="connsiteY2276" fmla="*/ 2349727 h 3225309"/>
              <a:gd name="connsiteX2277" fmla="*/ 500986 w 3973614"/>
              <a:gd name="connsiteY2277" fmla="*/ 2348960 h 3225309"/>
              <a:gd name="connsiteX2278" fmla="*/ 501407 w 3973614"/>
              <a:gd name="connsiteY2278" fmla="*/ 2348960 h 3225309"/>
              <a:gd name="connsiteX2279" fmla="*/ 501407 w 3973614"/>
              <a:gd name="connsiteY2279" fmla="*/ 2348192 h 3225309"/>
              <a:gd name="connsiteX2280" fmla="*/ 501481 w 3973614"/>
              <a:gd name="connsiteY2280" fmla="*/ 2348192 h 3225309"/>
              <a:gd name="connsiteX2281" fmla="*/ 501481 w 3973614"/>
              <a:gd name="connsiteY2281" fmla="*/ 2347425 h 3225309"/>
              <a:gd name="connsiteX2282" fmla="*/ 501486 w 3973614"/>
              <a:gd name="connsiteY2282" fmla="*/ 2347425 h 3225309"/>
              <a:gd name="connsiteX2283" fmla="*/ 501486 w 3973614"/>
              <a:gd name="connsiteY2283" fmla="*/ 2346657 h 3225309"/>
              <a:gd name="connsiteX2284" fmla="*/ 501618 w 3973614"/>
              <a:gd name="connsiteY2284" fmla="*/ 2346657 h 3225309"/>
              <a:gd name="connsiteX2285" fmla="*/ 501618 w 3973614"/>
              <a:gd name="connsiteY2285" fmla="*/ 2345890 h 3225309"/>
              <a:gd name="connsiteX2286" fmla="*/ 501770 w 3973614"/>
              <a:gd name="connsiteY2286" fmla="*/ 2345890 h 3225309"/>
              <a:gd name="connsiteX2287" fmla="*/ 501770 w 3973614"/>
              <a:gd name="connsiteY2287" fmla="*/ 2345122 h 3225309"/>
              <a:gd name="connsiteX2288" fmla="*/ 502327 w 3973614"/>
              <a:gd name="connsiteY2288" fmla="*/ 2345122 h 3225309"/>
              <a:gd name="connsiteX2289" fmla="*/ 502327 w 3973614"/>
              <a:gd name="connsiteY2289" fmla="*/ 2344355 h 3225309"/>
              <a:gd name="connsiteX2290" fmla="*/ 503318 w 3973614"/>
              <a:gd name="connsiteY2290" fmla="*/ 2344355 h 3225309"/>
              <a:gd name="connsiteX2291" fmla="*/ 503318 w 3973614"/>
              <a:gd name="connsiteY2291" fmla="*/ 2343587 h 3225309"/>
              <a:gd name="connsiteX2292" fmla="*/ 503355 w 3973614"/>
              <a:gd name="connsiteY2292" fmla="*/ 2343587 h 3225309"/>
              <a:gd name="connsiteX2293" fmla="*/ 503355 w 3973614"/>
              <a:gd name="connsiteY2293" fmla="*/ 2342820 h 3225309"/>
              <a:gd name="connsiteX2294" fmla="*/ 503656 w 3973614"/>
              <a:gd name="connsiteY2294" fmla="*/ 2342820 h 3225309"/>
              <a:gd name="connsiteX2295" fmla="*/ 503656 w 3973614"/>
              <a:gd name="connsiteY2295" fmla="*/ 2342052 h 3225309"/>
              <a:gd name="connsiteX2296" fmla="*/ 503809 w 3973614"/>
              <a:gd name="connsiteY2296" fmla="*/ 2342052 h 3225309"/>
              <a:gd name="connsiteX2297" fmla="*/ 503809 w 3973614"/>
              <a:gd name="connsiteY2297" fmla="*/ 2341285 h 3225309"/>
              <a:gd name="connsiteX2298" fmla="*/ 503830 w 3973614"/>
              <a:gd name="connsiteY2298" fmla="*/ 2341285 h 3225309"/>
              <a:gd name="connsiteX2299" fmla="*/ 503830 w 3973614"/>
              <a:gd name="connsiteY2299" fmla="*/ 2340517 h 3225309"/>
              <a:gd name="connsiteX2300" fmla="*/ 504090 w 3973614"/>
              <a:gd name="connsiteY2300" fmla="*/ 2340517 h 3225309"/>
              <a:gd name="connsiteX2301" fmla="*/ 504090 w 3973614"/>
              <a:gd name="connsiteY2301" fmla="*/ 2339750 h 3225309"/>
              <a:gd name="connsiteX2302" fmla="*/ 504420 w 3973614"/>
              <a:gd name="connsiteY2302" fmla="*/ 2339750 h 3225309"/>
              <a:gd name="connsiteX2303" fmla="*/ 504420 w 3973614"/>
              <a:gd name="connsiteY2303" fmla="*/ 2338982 h 3225309"/>
              <a:gd name="connsiteX2304" fmla="*/ 504597 w 3973614"/>
              <a:gd name="connsiteY2304" fmla="*/ 2338982 h 3225309"/>
              <a:gd name="connsiteX2305" fmla="*/ 504597 w 3973614"/>
              <a:gd name="connsiteY2305" fmla="*/ 2338215 h 3225309"/>
              <a:gd name="connsiteX2306" fmla="*/ 504738 w 3973614"/>
              <a:gd name="connsiteY2306" fmla="*/ 2338215 h 3225309"/>
              <a:gd name="connsiteX2307" fmla="*/ 504738 w 3973614"/>
              <a:gd name="connsiteY2307" fmla="*/ 2337447 h 3225309"/>
              <a:gd name="connsiteX2308" fmla="*/ 504762 w 3973614"/>
              <a:gd name="connsiteY2308" fmla="*/ 2337447 h 3225309"/>
              <a:gd name="connsiteX2309" fmla="*/ 504762 w 3973614"/>
              <a:gd name="connsiteY2309" fmla="*/ 2336680 h 3225309"/>
              <a:gd name="connsiteX2310" fmla="*/ 505101 w 3973614"/>
              <a:gd name="connsiteY2310" fmla="*/ 2336680 h 3225309"/>
              <a:gd name="connsiteX2311" fmla="*/ 505101 w 3973614"/>
              <a:gd name="connsiteY2311" fmla="*/ 2335912 h 3225309"/>
              <a:gd name="connsiteX2312" fmla="*/ 505922 w 3973614"/>
              <a:gd name="connsiteY2312" fmla="*/ 2335912 h 3225309"/>
              <a:gd name="connsiteX2313" fmla="*/ 505922 w 3973614"/>
              <a:gd name="connsiteY2313" fmla="*/ 2335145 h 3225309"/>
              <a:gd name="connsiteX2314" fmla="*/ 506116 w 3973614"/>
              <a:gd name="connsiteY2314" fmla="*/ 2335145 h 3225309"/>
              <a:gd name="connsiteX2315" fmla="*/ 506116 w 3973614"/>
              <a:gd name="connsiteY2315" fmla="*/ 2334377 h 3225309"/>
              <a:gd name="connsiteX2316" fmla="*/ 506421 w 3973614"/>
              <a:gd name="connsiteY2316" fmla="*/ 2334377 h 3225309"/>
              <a:gd name="connsiteX2317" fmla="*/ 506421 w 3973614"/>
              <a:gd name="connsiteY2317" fmla="*/ 2333610 h 3225309"/>
              <a:gd name="connsiteX2318" fmla="*/ 506591 w 3973614"/>
              <a:gd name="connsiteY2318" fmla="*/ 2333610 h 3225309"/>
              <a:gd name="connsiteX2319" fmla="*/ 506591 w 3973614"/>
              <a:gd name="connsiteY2319" fmla="*/ 2332843 h 3225309"/>
              <a:gd name="connsiteX2320" fmla="*/ 506611 w 3973614"/>
              <a:gd name="connsiteY2320" fmla="*/ 2332843 h 3225309"/>
              <a:gd name="connsiteX2321" fmla="*/ 506611 w 3973614"/>
              <a:gd name="connsiteY2321" fmla="*/ 2332075 h 3225309"/>
              <a:gd name="connsiteX2322" fmla="*/ 507016 w 3973614"/>
              <a:gd name="connsiteY2322" fmla="*/ 2332075 h 3225309"/>
              <a:gd name="connsiteX2323" fmla="*/ 507016 w 3973614"/>
              <a:gd name="connsiteY2323" fmla="*/ 2331308 h 3225309"/>
              <a:gd name="connsiteX2324" fmla="*/ 507197 w 3973614"/>
              <a:gd name="connsiteY2324" fmla="*/ 2331308 h 3225309"/>
              <a:gd name="connsiteX2325" fmla="*/ 507197 w 3973614"/>
              <a:gd name="connsiteY2325" fmla="*/ 2330540 h 3225309"/>
              <a:gd name="connsiteX2326" fmla="*/ 508047 w 3973614"/>
              <a:gd name="connsiteY2326" fmla="*/ 2330540 h 3225309"/>
              <a:gd name="connsiteX2327" fmla="*/ 508047 w 3973614"/>
              <a:gd name="connsiteY2327" fmla="*/ 2329773 h 3225309"/>
              <a:gd name="connsiteX2328" fmla="*/ 508118 w 3973614"/>
              <a:gd name="connsiteY2328" fmla="*/ 2329773 h 3225309"/>
              <a:gd name="connsiteX2329" fmla="*/ 508118 w 3973614"/>
              <a:gd name="connsiteY2329" fmla="*/ 2329005 h 3225309"/>
              <a:gd name="connsiteX2330" fmla="*/ 508572 w 3973614"/>
              <a:gd name="connsiteY2330" fmla="*/ 2329005 h 3225309"/>
              <a:gd name="connsiteX2331" fmla="*/ 508572 w 3973614"/>
              <a:gd name="connsiteY2331" fmla="*/ 2328242 h 3225309"/>
              <a:gd name="connsiteX2332" fmla="*/ 508889 w 3973614"/>
              <a:gd name="connsiteY2332" fmla="*/ 2328242 h 3225309"/>
              <a:gd name="connsiteX2333" fmla="*/ 508889 w 3973614"/>
              <a:gd name="connsiteY2333" fmla="*/ 2327474 h 3225309"/>
              <a:gd name="connsiteX2334" fmla="*/ 509488 w 3973614"/>
              <a:gd name="connsiteY2334" fmla="*/ 2327474 h 3225309"/>
              <a:gd name="connsiteX2335" fmla="*/ 509488 w 3973614"/>
              <a:gd name="connsiteY2335" fmla="*/ 2326707 h 3225309"/>
              <a:gd name="connsiteX2336" fmla="*/ 509756 w 3973614"/>
              <a:gd name="connsiteY2336" fmla="*/ 2326707 h 3225309"/>
              <a:gd name="connsiteX2337" fmla="*/ 509756 w 3973614"/>
              <a:gd name="connsiteY2337" fmla="*/ 2325939 h 3225309"/>
              <a:gd name="connsiteX2338" fmla="*/ 509934 w 3973614"/>
              <a:gd name="connsiteY2338" fmla="*/ 2325939 h 3225309"/>
              <a:gd name="connsiteX2339" fmla="*/ 509934 w 3973614"/>
              <a:gd name="connsiteY2339" fmla="*/ 2325172 h 3225309"/>
              <a:gd name="connsiteX2340" fmla="*/ 510028 w 3973614"/>
              <a:gd name="connsiteY2340" fmla="*/ 2325172 h 3225309"/>
              <a:gd name="connsiteX2341" fmla="*/ 510028 w 3973614"/>
              <a:gd name="connsiteY2341" fmla="*/ 2324404 h 3225309"/>
              <a:gd name="connsiteX2342" fmla="*/ 510152 w 3973614"/>
              <a:gd name="connsiteY2342" fmla="*/ 2324404 h 3225309"/>
              <a:gd name="connsiteX2343" fmla="*/ 510152 w 3973614"/>
              <a:gd name="connsiteY2343" fmla="*/ 2323637 h 3225309"/>
              <a:gd name="connsiteX2344" fmla="*/ 510239 w 3973614"/>
              <a:gd name="connsiteY2344" fmla="*/ 2323637 h 3225309"/>
              <a:gd name="connsiteX2345" fmla="*/ 510239 w 3973614"/>
              <a:gd name="connsiteY2345" fmla="*/ 2322869 h 3225309"/>
              <a:gd name="connsiteX2346" fmla="*/ 510825 w 3973614"/>
              <a:gd name="connsiteY2346" fmla="*/ 2322869 h 3225309"/>
              <a:gd name="connsiteX2347" fmla="*/ 510825 w 3973614"/>
              <a:gd name="connsiteY2347" fmla="*/ 2322102 h 3225309"/>
              <a:gd name="connsiteX2348" fmla="*/ 510879 w 3973614"/>
              <a:gd name="connsiteY2348" fmla="*/ 2322102 h 3225309"/>
              <a:gd name="connsiteX2349" fmla="*/ 510879 w 3973614"/>
              <a:gd name="connsiteY2349" fmla="*/ 2321335 h 3225309"/>
              <a:gd name="connsiteX2350" fmla="*/ 511448 w 3973614"/>
              <a:gd name="connsiteY2350" fmla="*/ 2321335 h 3225309"/>
              <a:gd name="connsiteX2351" fmla="*/ 511448 w 3973614"/>
              <a:gd name="connsiteY2351" fmla="*/ 2320567 h 3225309"/>
              <a:gd name="connsiteX2352" fmla="*/ 511568 w 3973614"/>
              <a:gd name="connsiteY2352" fmla="*/ 2320567 h 3225309"/>
              <a:gd name="connsiteX2353" fmla="*/ 511568 w 3973614"/>
              <a:gd name="connsiteY2353" fmla="*/ 2319800 h 3225309"/>
              <a:gd name="connsiteX2354" fmla="*/ 511613 w 3973614"/>
              <a:gd name="connsiteY2354" fmla="*/ 2319800 h 3225309"/>
              <a:gd name="connsiteX2355" fmla="*/ 511613 w 3973614"/>
              <a:gd name="connsiteY2355" fmla="*/ 2319032 h 3225309"/>
              <a:gd name="connsiteX2356" fmla="*/ 511650 w 3973614"/>
              <a:gd name="connsiteY2356" fmla="*/ 2319032 h 3225309"/>
              <a:gd name="connsiteX2357" fmla="*/ 511650 w 3973614"/>
              <a:gd name="connsiteY2357" fmla="*/ 2318264 h 3225309"/>
              <a:gd name="connsiteX2358" fmla="*/ 511762 w 3973614"/>
              <a:gd name="connsiteY2358" fmla="*/ 2318264 h 3225309"/>
              <a:gd name="connsiteX2359" fmla="*/ 511762 w 3973614"/>
              <a:gd name="connsiteY2359" fmla="*/ 2317497 h 3225309"/>
              <a:gd name="connsiteX2360" fmla="*/ 512459 w 3973614"/>
              <a:gd name="connsiteY2360" fmla="*/ 2317497 h 3225309"/>
              <a:gd name="connsiteX2361" fmla="*/ 512459 w 3973614"/>
              <a:gd name="connsiteY2361" fmla="*/ 2316729 h 3225309"/>
              <a:gd name="connsiteX2362" fmla="*/ 512740 w 3973614"/>
              <a:gd name="connsiteY2362" fmla="*/ 2316729 h 3225309"/>
              <a:gd name="connsiteX2363" fmla="*/ 512740 w 3973614"/>
              <a:gd name="connsiteY2363" fmla="*/ 2315962 h 3225309"/>
              <a:gd name="connsiteX2364" fmla="*/ 512975 w 3973614"/>
              <a:gd name="connsiteY2364" fmla="*/ 2315962 h 3225309"/>
              <a:gd name="connsiteX2365" fmla="*/ 512975 w 3973614"/>
              <a:gd name="connsiteY2365" fmla="*/ 2315195 h 3225309"/>
              <a:gd name="connsiteX2366" fmla="*/ 513136 w 3973614"/>
              <a:gd name="connsiteY2366" fmla="*/ 2315195 h 3225309"/>
              <a:gd name="connsiteX2367" fmla="*/ 513136 w 3973614"/>
              <a:gd name="connsiteY2367" fmla="*/ 2314427 h 3225309"/>
              <a:gd name="connsiteX2368" fmla="*/ 513334 w 3973614"/>
              <a:gd name="connsiteY2368" fmla="*/ 2314427 h 3225309"/>
              <a:gd name="connsiteX2369" fmla="*/ 513334 w 3973614"/>
              <a:gd name="connsiteY2369" fmla="*/ 2313660 h 3225309"/>
              <a:gd name="connsiteX2370" fmla="*/ 514164 w 3973614"/>
              <a:gd name="connsiteY2370" fmla="*/ 2313660 h 3225309"/>
              <a:gd name="connsiteX2371" fmla="*/ 514164 w 3973614"/>
              <a:gd name="connsiteY2371" fmla="*/ 2312892 h 3225309"/>
              <a:gd name="connsiteX2372" fmla="*/ 514762 w 3973614"/>
              <a:gd name="connsiteY2372" fmla="*/ 2312892 h 3225309"/>
              <a:gd name="connsiteX2373" fmla="*/ 514762 w 3973614"/>
              <a:gd name="connsiteY2373" fmla="*/ 2312125 h 3225309"/>
              <a:gd name="connsiteX2374" fmla="*/ 514931 w 3973614"/>
              <a:gd name="connsiteY2374" fmla="*/ 2312125 h 3225309"/>
              <a:gd name="connsiteX2375" fmla="*/ 514931 w 3973614"/>
              <a:gd name="connsiteY2375" fmla="*/ 2311357 h 3225309"/>
              <a:gd name="connsiteX2376" fmla="*/ 515249 w 3973614"/>
              <a:gd name="connsiteY2376" fmla="*/ 2311357 h 3225309"/>
              <a:gd name="connsiteX2377" fmla="*/ 515249 w 3973614"/>
              <a:gd name="connsiteY2377" fmla="*/ 2310590 h 3225309"/>
              <a:gd name="connsiteX2378" fmla="*/ 515464 w 3973614"/>
              <a:gd name="connsiteY2378" fmla="*/ 2310590 h 3225309"/>
              <a:gd name="connsiteX2379" fmla="*/ 515464 w 3973614"/>
              <a:gd name="connsiteY2379" fmla="*/ 2309822 h 3225309"/>
              <a:gd name="connsiteX2380" fmla="*/ 515592 w 3973614"/>
              <a:gd name="connsiteY2380" fmla="*/ 2309822 h 3225309"/>
              <a:gd name="connsiteX2381" fmla="*/ 515592 w 3973614"/>
              <a:gd name="connsiteY2381" fmla="*/ 2309055 h 3225309"/>
              <a:gd name="connsiteX2382" fmla="*/ 515687 w 3973614"/>
              <a:gd name="connsiteY2382" fmla="*/ 2309055 h 3225309"/>
              <a:gd name="connsiteX2383" fmla="*/ 515687 w 3973614"/>
              <a:gd name="connsiteY2383" fmla="*/ 2308287 h 3225309"/>
              <a:gd name="connsiteX2384" fmla="*/ 515699 w 3973614"/>
              <a:gd name="connsiteY2384" fmla="*/ 2308287 h 3225309"/>
              <a:gd name="connsiteX2385" fmla="*/ 515699 w 3973614"/>
              <a:gd name="connsiteY2385" fmla="*/ 2307520 h 3225309"/>
              <a:gd name="connsiteX2386" fmla="*/ 516479 w 3973614"/>
              <a:gd name="connsiteY2386" fmla="*/ 2307520 h 3225309"/>
              <a:gd name="connsiteX2387" fmla="*/ 516479 w 3973614"/>
              <a:gd name="connsiteY2387" fmla="*/ 2306752 h 3225309"/>
              <a:gd name="connsiteX2388" fmla="*/ 516545 w 3973614"/>
              <a:gd name="connsiteY2388" fmla="*/ 2306752 h 3225309"/>
              <a:gd name="connsiteX2389" fmla="*/ 516545 w 3973614"/>
              <a:gd name="connsiteY2389" fmla="*/ 2305985 h 3225309"/>
              <a:gd name="connsiteX2390" fmla="*/ 516549 w 3973614"/>
              <a:gd name="connsiteY2390" fmla="*/ 2305985 h 3225309"/>
              <a:gd name="connsiteX2391" fmla="*/ 516549 w 3973614"/>
              <a:gd name="connsiteY2391" fmla="*/ 2305217 h 3225309"/>
              <a:gd name="connsiteX2392" fmla="*/ 518596 w 3973614"/>
              <a:gd name="connsiteY2392" fmla="*/ 2305217 h 3225309"/>
              <a:gd name="connsiteX2393" fmla="*/ 518596 w 3973614"/>
              <a:gd name="connsiteY2393" fmla="*/ 2304450 h 3225309"/>
              <a:gd name="connsiteX2394" fmla="*/ 519360 w 3973614"/>
              <a:gd name="connsiteY2394" fmla="*/ 2304450 h 3225309"/>
              <a:gd name="connsiteX2395" fmla="*/ 519360 w 3973614"/>
              <a:gd name="connsiteY2395" fmla="*/ 2303682 h 3225309"/>
              <a:gd name="connsiteX2396" fmla="*/ 520548 w 3973614"/>
              <a:gd name="connsiteY2396" fmla="*/ 2303682 h 3225309"/>
              <a:gd name="connsiteX2397" fmla="*/ 520548 w 3973614"/>
              <a:gd name="connsiteY2397" fmla="*/ 2302915 h 3225309"/>
              <a:gd name="connsiteX2398" fmla="*/ 520660 w 3973614"/>
              <a:gd name="connsiteY2398" fmla="*/ 2302915 h 3225309"/>
              <a:gd name="connsiteX2399" fmla="*/ 520660 w 3973614"/>
              <a:gd name="connsiteY2399" fmla="*/ 2302148 h 3225309"/>
              <a:gd name="connsiteX2400" fmla="*/ 522133 w 3973614"/>
              <a:gd name="connsiteY2400" fmla="*/ 2302148 h 3225309"/>
              <a:gd name="connsiteX2401" fmla="*/ 522133 w 3973614"/>
              <a:gd name="connsiteY2401" fmla="*/ 2301380 h 3225309"/>
              <a:gd name="connsiteX2402" fmla="*/ 522521 w 3973614"/>
              <a:gd name="connsiteY2402" fmla="*/ 2301380 h 3225309"/>
              <a:gd name="connsiteX2403" fmla="*/ 522521 w 3973614"/>
              <a:gd name="connsiteY2403" fmla="*/ 2300613 h 3225309"/>
              <a:gd name="connsiteX2404" fmla="*/ 523227 w 3973614"/>
              <a:gd name="connsiteY2404" fmla="*/ 2300613 h 3225309"/>
              <a:gd name="connsiteX2405" fmla="*/ 523227 w 3973614"/>
              <a:gd name="connsiteY2405" fmla="*/ 2299845 h 3225309"/>
              <a:gd name="connsiteX2406" fmla="*/ 523425 w 3973614"/>
              <a:gd name="connsiteY2406" fmla="*/ 2299845 h 3225309"/>
              <a:gd name="connsiteX2407" fmla="*/ 523425 w 3973614"/>
              <a:gd name="connsiteY2407" fmla="*/ 2299077 h 3225309"/>
              <a:gd name="connsiteX2408" fmla="*/ 523425 w 3973614"/>
              <a:gd name="connsiteY2408" fmla="*/ 2299077 h 3225309"/>
              <a:gd name="connsiteX2409" fmla="*/ 523425 w 3973614"/>
              <a:gd name="connsiteY2409" fmla="*/ 2298310 h 3225309"/>
              <a:gd name="connsiteX2410" fmla="*/ 523462 w 3973614"/>
              <a:gd name="connsiteY2410" fmla="*/ 2298310 h 3225309"/>
              <a:gd name="connsiteX2411" fmla="*/ 523462 w 3973614"/>
              <a:gd name="connsiteY2411" fmla="*/ 2297542 h 3225309"/>
              <a:gd name="connsiteX2412" fmla="*/ 523714 w 3973614"/>
              <a:gd name="connsiteY2412" fmla="*/ 2297542 h 3225309"/>
              <a:gd name="connsiteX2413" fmla="*/ 523714 w 3973614"/>
              <a:gd name="connsiteY2413" fmla="*/ 2296775 h 3225309"/>
              <a:gd name="connsiteX2414" fmla="*/ 523928 w 3973614"/>
              <a:gd name="connsiteY2414" fmla="*/ 2296775 h 3225309"/>
              <a:gd name="connsiteX2415" fmla="*/ 523928 w 3973614"/>
              <a:gd name="connsiteY2415" fmla="*/ 2296007 h 3225309"/>
              <a:gd name="connsiteX2416" fmla="*/ 524382 w 3973614"/>
              <a:gd name="connsiteY2416" fmla="*/ 2296007 h 3225309"/>
              <a:gd name="connsiteX2417" fmla="*/ 524382 w 3973614"/>
              <a:gd name="connsiteY2417" fmla="*/ 2295240 h 3225309"/>
              <a:gd name="connsiteX2418" fmla="*/ 524564 w 3973614"/>
              <a:gd name="connsiteY2418" fmla="*/ 2295240 h 3225309"/>
              <a:gd name="connsiteX2419" fmla="*/ 524564 w 3973614"/>
              <a:gd name="connsiteY2419" fmla="*/ 2294473 h 3225309"/>
              <a:gd name="connsiteX2420" fmla="*/ 524659 w 3973614"/>
              <a:gd name="connsiteY2420" fmla="*/ 2294473 h 3225309"/>
              <a:gd name="connsiteX2421" fmla="*/ 524659 w 3973614"/>
              <a:gd name="connsiteY2421" fmla="*/ 2293705 h 3225309"/>
              <a:gd name="connsiteX2422" fmla="*/ 524692 w 3973614"/>
              <a:gd name="connsiteY2422" fmla="*/ 2293705 h 3225309"/>
              <a:gd name="connsiteX2423" fmla="*/ 524692 w 3973614"/>
              <a:gd name="connsiteY2423" fmla="*/ 2292938 h 3225309"/>
              <a:gd name="connsiteX2424" fmla="*/ 524774 w 3973614"/>
              <a:gd name="connsiteY2424" fmla="*/ 2292938 h 3225309"/>
              <a:gd name="connsiteX2425" fmla="*/ 524774 w 3973614"/>
              <a:gd name="connsiteY2425" fmla="*/ 2292170 h 3225309"/>
              <a:gd name="connsiteX2426" fmla="*/ 525038 w 3973614"/>
              <a:gd name="connsiteY2426" fmla="*/ 2292170 h 3225309"/>
              <a:gd name="connsiteX2427" fmla="*/ 525038 w 3973614"/>
              <a:gd name="connsiteY2427" fmla="*/ 2291407 h 3225309"/>
              <a:gd name="connsiteX2428" fmla="*/ 525352 w 3973614"/>
              <a:gd name="connsiteY2428" fmla="*/ 2291407 h 3225309"/>
              <a:gd name="connsiteX2429" fmla="*/ 525352 w 3973614"/>
              <a:gd name="connsiteY2429" fmla="*/ 2290639 h 3225309"/>
              <a:gd name="connsiteX2430" fmla="*/ 525393 w 3973614"/>
              <a:gd name="connsiteY2430" fmla="*/ 2290639 h 3225309"/>
              <a:gd name="connsiteX2431" fmla="*/ 525393 w 3973614"/>
              <a:gd name="connsiteY2431" fmla="*/ 2289872 h 3225309"/>
              <a:gd name="connsiteX2432" fmla="*/ 525785 w 3973614"/>
              <a:gd name="connsiteY2432" fmla="*/ 2289872 h 3225309"/>
              <a:gd name="connsiteX2433" fmla="*/ 525785 w 3973614"/>
              <a:gd name="connsiteY2433" fmla="*/ 2289104 h 3225309"/>
              <a:gd name="connsiteX2434" fmla="*/ 526128 w 3973614"/>
              <a:gd name="connsiteY2434" fmla="*/ 2289104 h 3225309"/>
              <a:gd name="connsiteX2435" fmla="*/ 526128 w 3973614"/>
              <a:gd name="connsiteY2435" fmla="*/ 2288337 h 3225309"/>
              <a:gd name="connsiteX2436" fmla="*/ 526421 w 3973614"/>
              <a:gd name="connsiteY2436" fmla="*/ 2288337 h 3225309"/>
              <a:gd name="connsiteX2437" fmla="*/ 526421 w 3973614"/>
              <a:gd name="connsiteY2437" fmla="*/ 2287569 h 3225309"/>
              <a:gd name="connsiteX2438" fmla="*/ 526491 w 3973614"/>
              <a:gd name="connsiteY2438" fmla="*/ 2287569 h 3225309"/>
              <a:gd name="connsiteX2439" fmla="*/ 526491 w 3973614"/>
              <a:gd name="connsiteY2439" fmla="*/ 2286802 h 3225309"/>
              <a:gd name="connsiteX2440" fmla="*/ 526990 w 3973614"/>
              <a:gd name="connsiteY2440" fmla="*/ 2286802 h 3225309"/>
              <a:gd name="connsiteX2441" fmla="*/ 526990 w 3973614"/>
              <a:gd name="connsiteY2441" fmla="*/ 2286034 h 3225309"/>
              <a:gd name="connsiteX2442" fmla="*/ 527102 w 3973614"/>
              <a:gd name="connsiteY2442" fmla="*/ 2286034 h 3225309"/>
              <a:gd name="connsiteX2443" fmla="*/ 527102 w 3973614"/>
              <a:gd name="connsiteY2443" fmla="*/ 2285267 h 3225309"/>
              <a:gd name="connsiteX2444" fmla="*/ 527337 w 3973614"/>
              <a:gd name="connsiteY2444" fmla="*/ 2285267 h 3225309"/>
              <a:gd name="connsiteX2445" fmla="*/ 527337 w 3973614"/>
              <a:gd name="connsiteY2445" fmla="*/ 2284499 h 3225309"/>
              <a:gd name="connsiteX2446" fmla="*/ 527671 w 3973614"/>
              <a:gd name="connsiteY2446" fmla="*/ 2284499 h 3225309"/>
              <a:gd name="connsiteX2447" fmla="*/ 527671 w 3973614"/>
              <a:gd name="connsiteY2447" fmla="*/ 2283732 h 3225309"/>
              <a:gd name="connsiteX2448" fmla="*/ 527824 w 3973614"/>
              <a:gd name="connsiteY2448" fmla="*/ 2283732 h 3225309"/>
              <a:gd name="connsiteX2449" fmla="*/ 527824 w 3973614"/>
              <a:gd name="connsiteY2449" fmla="*/ 2282965 h 3225309"/>
              <a:gd name="connsiteX2450" fmla="*/ 528158 w 3973614"/>
              <a:gd name="connsiteY2450" fmla="*/ 2282965 h 3225309"/>
              <a:gd name="connsiteX2451" fmla="*/ 528158 w 3973614"/>
              <a:gd name="connsiteY2451" fmla="*/ 2282197 h 3225309"/>
              <a:gd name="connsiteX2452" fmla="*/ 528171 w 3973614"/>
              <a:gd name="connsiteY2452" fmla="*/ 2282197 h 3225309"/>
              <a:gd name="connsiteX2453" fmla="*/ 528171 w 3973614"/>
              <a:gd name="connsiteY2453" fmla="*/ 2281430 h 3225309"/>
              <a:gd name="connsiteX2454" fmla="*/ 528480 w 3973614"/>
              <a:gd name="connsiteY2454" fmla="*/ 2281430 h 3225309"/>
              <a:gd name="connsiteX2455" fmla="*/ 528480 w 3973614"/>
              <a:gd name="connsiteY2455" fmla="*/ 2280662 h 3225309"/>
              <a:gd name="connsiteX2456" fmla="*/ 528530 w 3973614"/>
              <a:gd name="connsiteY2456" fmla="*/ 2280662 h 3225309"/>
              <a:gd name="connsiteX2457" fmla="*/ 528530 w 3973614"/>
              <a:gd name="connsiteY2457" fmla="*/ 2279895 h 3225309"/>
              <a:gd name="connsiteX2458" fmla="*/ 528716 w 3973614"/>
              <a:gd name="connsiteY2458" fmla="*/ 2279895 h 3225309"/>
              <a:gd name="connsiteX2459" fmla="*/ 528716 w 3973614"/>
              <a:gd name="connsiteY2459" fmla="*/ 2279127 h 3225309"/>
              <a:gd name="connsiteX2460" fmla="*/ 528777 w 3973614"/>
              <a:gd name="connsiteY2460" fmla="*/ 2279127 h 3225309"/>
              <a:gd name="connsiteX2461" fmla="*/ 528777 w 3973614"/>
              <a:gd name="connsiteY2461" fmla="*/ 2278360 h 3225309"/>
              <a:gd name="connsiteX2462" fmla="*/ 529046 w 3973614"/>
              <a:gd name="connsiteY2462" fmla="*/ 2278360 h 3225309"/>
              <a:gd name="connsiteX2463" fmla="*/ 529046 w 3973614"/>
              <a:gd name="connsiteY2463" fmla="*/ 2277592 h 3225309"/>
              <a:gd name="connsiteX2464" fmla="*/ 529161 w 3973614"/>
              <a:gd name="connsiteY2464" fmla="*/ 2277592 h 3225309"/>
              <a:gd name="connsiteX2465" fmla="*/ 529161 w 3973614"/>
              <a:gd name="connsiteY2465" fmla="*/ 2276825 h 3225309"/>
              <a:gd name="connsiteX2466" fmla="*/ 529236 w 3973614"/>
              <a:gd name="connsiteY2466" fmla="*/ 2276825 h 3225309"/>
              <a:gd name="connsiteX2467" fmla="*/ 529236 w 3973614"/>
              <a:gd name="connsiteY2467" fmla="*/ 2276057 h 3225309"/>
              <a:gd name="connsiteX2468" fmla="*/ 529855 w 3973614"/>
              <a:gd name="connsiteY2468" fmla="*/ 2276057 h 3225309"/>
              <a:gd name="connsiteX2469" fmla="*/ 529855 w 3973614"/>
              <a:gd name="connsiteY2469" fmla="*/ 2275290 h 3225309"/>
              <a:gd name="connsiteX2470" fmla="*/ 530569 w 3973614"/>
              <a:gd name="connsiteY2470" fmla="*/ 2275290 h 3225309"/>
              <a:gd name="connsiteX2471" fmla="*/ 530569 w 3973614"/>
              <a:gd name="connsiteY2471" fmla="*/ 2274522 h 3225309"/>
              <a:gd name="connsiteX2472" fmla="*/ 531010 w 3973614"/>
              <a:gd name="connsiteY2472" fmla="*/ 2274522 h 3225309"/>
              <a:gd name="connsiteX2473" fmla="*/ 531010 w 3973614"/>
              <a:gd name="connsiteY2473" fmla="*/ 2273755 h 3225309"/>
              <a:gd name="connsiteX2474" fmla="*/ 531163 w 3973614"/>
              <a:gd name="connsiteY2474" fmla="*/ 2273755 h 3225309"/>
              <a:gd name="connsiteX2475" fmla="*/ 531163 w 3973614"/>
              <a:gd name="connsiteY2475" fmla="*/ 2272987 h 3225309"/>
              <a:gd name="connsiteX2476" fmla="*/ 531369 w 3973614"/>
              <a:gd name="connsiteY2476" fmla="*/ 2272987 h 3225309"/>
              <a:gd name="connsiteX2477" fmla="*/ 531369 w 3973614"/>
              <a:gd name="connsiteY2477" fmla="*/ 2272220 h 3225309"/>
              <a:gd name="connsiteX2478" fmla="*/ 531551 w 3973614"/>
              <a:gd name="connsiteY2478" fmla="*/ 2272220 h 3225309"/>
              <a:gd name="connsiteX2479" fmla="*/ 531551 w 3973614"/>
              <a:gd name="connsiteY2479" fmla="*/ 2271452 h 3225309"/>
              <a:gd name="connsiteX2480" fmla="*/ 532768 w 3973614"/>
              <a:gd name="connsiteY2480" fmla="*/ 2271452 h 3225309"/>
              <a:gd name="connsiteX2481" fmla="*/ 532768 w 3973614"/>
              <a:gd name="connsiteY2481" fmla="*/ 2270685 h 3225309"/>
              <a:gd name="connsiteX2482" fmla="*/ 533074 w 3973614"/>
              <a:gd name="connsiteY2482" fmla="*/ 2270685 h 3225309"/>
              <a:gd name="connsiteX2483" fmla="*/ 533074 w 3973614"/>
              <a:gd name="connsiteY2483" fmla="*/ 2269917 h 3225309"/>
              <a:gd name="connsiteX2484" fmla="*/ 533713 w 3973614"/>
              <a:gd name="connsiteY2484" fmla="*/ 2269917 h 3225309"/>
              <a:gd name="connsiteX2485" fmla="*/ 533713 w 3973614"/>
              <a:gd name="connsiteY2485" fmla="*/ 2269150 h 3225309"/>
              <a:gd name="connsiteX2486" fmla="*/ 533734 w 3973614"/>
              <a:gd name="connsiteY2486" fmla="*/ 2269150 h 3225309"/>
              <a:gd name="connsiteX2487" fmla="*/ 533734 w 3973614"/>
              <a:gd name="connsiteY2487" fmla="*/ 2268382 h 3225309"/>
              <a:gd name="connsiteX2488" fmla="*/ 533957 w 3973614"/>
              <a:gd name="connsiteY2488" fmla="*/ 2268382 h 3225309"/>
              <a:gd name="connsiteX2489" fmla="*/ 533957 w 3973614"/>
              <a:gd name="connsiteY2489" fmla="*/ 2267615 h 3225309"/>
              <a:gd name="connsiteX2490" fmla="*/ 534398 w 3973614"/>
              <a:gd name="connsiteY2490" fmla="*/ 2267615 h 3225309"/>
              <a:gd name="connsiteX2491" fmla="*/ 534398 w 3973614"/>
              <a:gd name="connsiteY2491" fmla="*/ 2266847 h 3225309"/>
              <a:gd name="connsiteX2492" fmla="*/ 534753 w 3973614"/>
              <a:gd name="connsiteY2492" fmla="*/ 2266847 h 3225309"/>
              <a:gd name="connsiteX2493" fmla="*/ 534753 w 3973614"/>
              <a:gd name="connsiteY2493" fmla="*/ 2266080 h 3225309"/>
              <a:gd name="connsiteX2494" fmla="*/ 535587 w 3973614"/>
              <a:gd name="connsiteY2494" fmla="*/ 2266080 h 3225309"/>
              <a:gd name="connsiteX2495" fmla="*/ 535587 w 3973614"/>
              <a:gd name="connsiteY2495" fmla="*/ 2265312 h 3225309"/>
              <a:gd name="connsiteX2496" fmla="*/ 535777 w 3973614"/>
              <a:gd name="connsiteY2496" fmla="*/ 2265312 h 3225309"/>
              <a:gd name="connsiteX2497" fmla="*/ 535777 w 3973614"/>
              <a:gd name="connsiteY2497" fmla="*/ 2264545 h 3225309"/>
              <a:gd name="connsiteX2498" fmla="*/ 537230 w 3973614"/>
              <a:gd name="connsiteY2498" fmla="*/ 2264545 h 3225309"/>
              <a:gd name="connsiteX2499" fmla="*/ 537230 w 3973614"/>
              <a:gd name="connsiteY2499" fmla="*/ 2263778 h 3225309"/>
              <a:gd name="connsiteX2500" fmla="*/ 537473 w 3973614"/>
              <a:gd name="connsiteY2500" fmla="*/ 2263778 h 3225309"/>
              <a:gd name="connsiteX2501" fmla="*/ 537473 w 3973614"/>
              <a:gd name="connsiteY2501" fmla="*/ 2263010 h 3225309"/>
              <a:gd name="connsiteX2502" fmla="*/ 537473 w 3973614"/>
              <a:gd name="connsiteY2502" fmla="*/ 2263010 h 3225309"/>
              <a:gd name="connsiteX2503" fmla="*/ 537473 w 3973614"/>
              <a:gd name="connsiteY2503" fmla="*/ 2262243 h 3225309"/>
              <a:gd name="connsiteX2504" fmla="*/ 537795 w 3973614"/>
              <a:gd name="connsiteY2504" fmla="*/ 2262243 h 3225309"/>
              <a:gd name="connsiteX2505" fmla="*/ 537795 w 3973614"/>
              <a:gd name="connsiteY2505" fmla="*/ 2261475 h 3225309"/>
              <a:gd name="connsiteX2506" fmla="*/ 537824 w 3973614"/>
              <a:gd name="connsiteY2506" fmla="*/ 2261475 h 3225309"/>
              <a:gd name="connsiteX2507" fmla="*/ 537824 w 3973614"/>
              <a:gd name="connsiteY2507" fmla="*/ 2260708 h 3225309"/>
              <a:gd name="connsiteX2508" fmla="*/ 538530 w 3973614"/>
              <a:gd name="connsiteY2508" fmla="*/ 2260708 h 3225309"/>
              <a:gd name="connsiteX2509" fmla="*/ 538530 w 3973614"/>
              <a:gd name="connsiteY2509" fmla="*/ 2259944 h 3225309"/>
              <a:gd name="connsiteX2510" fmla="*/ 538959 w 3973614"/>
              <a:gd name="connsiteY2510" fmla="*/ 2259944 h 3225309"/>
              <a:gd name="connsiteX2511" fmla="*/ 538959 w 3973614"/>
              <a:gd name="connsiteY2511" fmla="*/ 2259177 h 3225309"/>
              <a:gd name="connsiteX2512" fmla="*/ 539598 w 3973614"/>
              <a:gd name="connsiteY2512" fmla="*/ 2259177 h 3225309"/>
              <a:gd name="connsiteX2513" fmla="*/ 539598 w 3973614"/>
              <a:gd name="connsiteY2513" fmla="*/ 2258409 h 3225309"/>
              <a:gd name="connsiteX2514" fmla="*/ 539867 w 3973614"/>
              <a:gd name="connsiteY2514" fmla="*/ 2258409 h 3225309"/>
              <a:gd name="connsiteX2515" fmla="*/ 539867 w 3973614"/>
              <a:gd name="connsiteY2515" fmla="*/ 2257642 h 3225309"/>
              <a:gd name="connsiteX2516" fmla="*/ 540911 w 3973614"/>
              <a:gd name="connsiteY2516" fmla="*/ 2257642 h 3225309"/>
              <a:gd name="connsiteX2517" fmla="*/ 540911 w 3973614"/>
              <a:gd name="connsiteY2517" fmla="*/ 2256874 h 3225309"/>
              <a:gd name="connsiteX2518" fmla="*/ 542690 w 3973614"/>
              <a:gd name="connsiteY2518" fmla="*/ 2256874 h 3225309"/>
              <a:gd name="connsiteX2519" fmla="*/ 542690 w 3973614"/>
              <a:gd name="connsiteY2519" fmla="*/ 2256107 h 3225309"/>
              <a:gd name="connsiteX2520" fmla="*/ 543127 w 3973614"/>
              <a:gd name="connsiteY2520" fmla="*/ 2256107 h 3225309"/>
              <a:gd name="connsiteX2521" fmla="*/ 543127 w 3973614"/>
              <a:gd name="connsiteY2521" fmla="*/ 2255339 h 3225309"/>
              <a:gd name="connsiteX2522" fmla="*/ 543354 w 3973614"/>
              <a:gd name="connsiteY2522" fmla="*/ 2255339 h 3225309"/>
              <a:gd name="connsiteX2523" fmla="*/ 543354 w 3973614"/>
              <a:gd name="connsiteY2523" fmla="*/ 2254572 h 3225309"/>
              <a:gd name="connsiteX2524" fmla="*/ 543366 w 3973614"/>
              <a:gd name="connsiteY2524" fmla="*/ 2254572 h 3225309"/>
              <a:gd name="connsiteX2525" fmla="*/ 543366 w 3973614"/>
              <a:gd name="connsiteY2525" fmla="*/ 2253804 h 3225309"/>
              <a:gd name="connsiteX2526" fmla="*/ 543742 w 3973614"/>
              <a:gd name="connsiteY2526" fmla="*/ 2253804 h 3225309"/>
              <a:gd name="connsiteX2527" fmla="*/ 543742 w 3973614"/>
              <a:gd name="connsiteY2527" fmla="*/ 2253037 h 3225309"/>
              <a:gd name="connsiteX2528" fmla="*/ 543981 w 3973614"/>
              <a:gd name="connsiteY2528" fmla="*/ 2253037 h 3225309"/>
              <a:gd name="connsiteX2529" fmla="*/ 543981 w 3973614"/>
              <a:gd name="connsiteY2529" fmla="*/ 2252270 h 3225309"/>
              <a:gd name="connsiteX2530" fmla="*/ 544056 w 3973614"/>
              <a:gd name="connsiteY2530" fmla="*/ 2252270 h 3225309"/>
              <a:gd name="connsiteX2531" fmla="*/ 544056 w 3973614"/>
              <a:gd name="connsiteY2531" fmla="*/ 2251502 h 3225309"/>
              <a:gd name="connsiteX2532" fmla="*/ 544076 w 3973614"/>
              <a:gd name="connsiteY2532" fmla="*/ 2251502 h 3225309"/>
              <a:gd name="connsiteX2533" fmla="*/ 544076 w 3973614"/>
              <a:gd name="connsiteY2533" fmla="*/ 2250735 h 3225309"/>
              <a:gd name="connsiteX2534" fmla="*/ 544134 w 3973614"/>
              <a:gd name="connsiteY2534" fmla="*/ 2250735 h 3225309"/>
              <a:gd name="connsiteX2535" fmla="*/ 544134 w 3973614"/>
              <a:gd name="connsiteY2535" fmla="*/ 2249967 h 3225309"/>
              <a:gd name="connsiteX2536" fmla="*/ 544208 w 3973614"/>
              <a:gd name="connsiteY2536" fmla="*/ 2249967 h 3225309"/>
              <a:gd name="connsiteX2537" fmla="*/ 544208 w 3973614"/>
              <a:gd name="connsiteY2537" fmla="*/ 2249200 h 3225309"/>
              <a:gd name="connsiteX2538" fmla="*/ 544728 w 3973614"/>
              <a:gd name="connsiteY2538" fmla="*/ 2249200 h 3225309"/>
              <a:gd name="connsiteX2539" fmla="*/ 544728 w 3973614"/>
              <a:gd name="connsiteY2539" fmla="*/ 2248432 h 3225309"/>
              <a:gd name="connsiteX2540" fmla="*/ 544794 w 3973614"/>
              <a:gd name="connsiteY2540" fmla="*/ 2248432 h 3225309"/>
              <a:gd name="connsiteX2541" fmla="*/ 544794 w 3973614"/>
              <a:gd name="connsiteY2541" fmla="*/ 2247665 h 3225309"/>
              <a:gd name="connsiteX2542" fmla="*/ 544840 w 3973614"/>
              <a:gd name="connsiteY2542" fmla="*/ 2247665 h 3225309"/>
              <a:gd name="connsiteX2543" fmla="*/ 544840 w 3973614"/>
              <a:gd name="connsiteY2543" fmla="*/ 2246897 h 3225309"/>
              <a:gd name="connsiteX2544" fmla="*/ 544926 w 3973614"/>
              <a:gd name="connsiteY2544" fmla="*/ 2246897 h 3225309"/>
              <a:gd name="connsiteX2545" fmla="*/ 544926 w 3973614"/>
              <a:gd name="connsiteY2545" fmla="*/ 2246130 h 3225309"/>
              <a:gd name="connsiteX2546" fmla="*/ 545211 w 3973614"/>
              <a:gd name="connsiteY2546" fmla="*/ 2246130 h 3225309"/>
              <a:gd name="connsiteX2547" fmla="*/ 545211 w 3973614"/>
              <a:gd name="connsiteY2547" fmla="*/ 2245362 h 3225309"/>
              <a:gd name="connsiteX2548" fmla="*/ 545314 w 3973614"/>
              <a:gd name="connsiteY2548" fmla="*/ 2245362 h 3225309"/>
              <a:gd name="connsiteX2549" fmla="*/ 545314 w 3973614"/>
              <a:gd name="connsiteY2549" fmla="*/ 2244595 h 3225309"/>
              <a:gd name="connsiteX2550" fmla="*/ 545434 w 3973614"/>
              <a:gd name="connsiteY2550" fmla="*/ 2244595 h 3225309"/>
              <a:gd name="connsiteX2551" fmla="*/ 545434 w 3973614"/>
              <a:gd name="connsiteY2551" fmla="*/ 2243827 h 3225309"/>
              <a:gd name="connsiteX2552" fmla="*/ 545513 w 3973614"/>
              <a:gd name="connsiteY2552" fmla="*/ 2243827 h 3225309"/>
              <a:gd name="connsiteX2553" fmla="*/ 545513 w 3973614"/>
              <a:gd name="connsiteY2553" fmla="*/ 2243060 h 3225309"/>
              <a:gd name="connsiteX2554" fmla="*/ 545599 w 3973614"/>
              <a:gd name="connsiteY2554" fmla="*/ 2243060 h 3225309"/>
              <a:gd name="connsiteX2555" fmla="*/ 545599 w 3973614"/>
              <a:gd name="connsiteY2555" fmla="*/ 2242292 h 3225309"/>
              <a:gd name="connsiteX2556" fmla="*/ 545665 w 3973614"/>
              <a:gd name="connsiteY2556" fmla="*/ 2242292 h 3225309"/>
              <a:gd name="connsiteX2557" fmla="*/ 545665 w 3973614"/>
              <a:gd name="connsiteY2557" fmla="*/ 2241525 h 3225309"/>
              <a:gd name="connsiteX2558" fmla="*/ 546181 w 3973614"/>
              <a:gd name="connsiteY2558" fmla="*/ 2241525 h 3225309"/>
              <a:gd name="connsiteX2559" fmla="*/ 546181 w 3973614"/>
              <a:gd name="connsiteY2559" fmla="*/ 2240757 h 3225309"/>
              <a:gd name="connsiteX2560" fmla="*/ 546458 w 3973614"/>
              <a:gd name="connsiteY2560" fmla="*/ 2240757 h 3225309"/>
              <a:gd name="connsiteX2561" fmla="*/ 546458 w 3973614"/>
              <a:gd name="connsiteY2561" fmla="*/ 2239990 h 3225309"/>
              <a:gd name="connsiteX2562" fmla="*/ 546598 w 3973614"/>
              <a:gd name="connsiteY2562" fmla="*/ 2239990 h 3225309"/>
              <a:gd name="connsiteX2563" fmla="*/ 546598 w 3973614"/>
              <a:gd name="connsiteY2563" fmla="*/ 2239222 h 3225309"/>
              <a:gd name="connsiteX2564" fmla="*/ 546879 w 3973614"/>
              <a:gd name="connsiteY2564" fmla="*/ 2239222 h 3225309"/>
              <a:gd name="connsiteX2565" fmla="*/ 546879 w 3973614"/>
              <a:gd name="connsiteY2565" fmla="*/ 2238455 h 3225309"/>
              <a:gd name="connsiteX2566" fmla="*/ 546945 w 3973614"/>
              <a:gd name="connsiteY2566" fmla="*/ 2238455 h 3225309"/>
              <a:gd name="connsiteX2567" fmla="*/ 546945 w 3973614"/>
              <a:gd name="connsiteY2567" fmla="*/ 2237687 h 3225309"/>
              <a:gd name="connsiteX2568" fmla="*/ 547151 w 3973614"/>
              <a:gd name="connsiteY2568" fmla="*/ 2237687 h 3225309"/>
              <a:gd name="connsiteX2569" fmla="*/ 547151 w 3973614"/>
              <a:gd name="connsiteY2569" fmla="*/ 2236920 h 3225309"/>
              <a:gd name="connsiteX2570" fmla="*/ 547205 w 3973614"/>
              <a:gd name="connsiteY2570" fmla="*/ 2236920 h 3225309"/>
              <a:gd name="connsiteX2571" fmla="*/ 547205 w 3973614"/>
              <a:gd name="connsiteY2571" fmla="*/ 2236152 h 3225309"/>
              <a:gd name="connsiteX2572" fmla="*/ 547300 w 3973614"/>
              <a:gd name="connsiteY2572" fmla="*/ 2236152 h 3225309"/>
              <a:gd name="connsiteX2573" fmla="*/ 547300 w 3973614"/>
              <a:gd name="connsiteY2573" fmla="*/ 2235385 h 3225309"/>
              <a:gd name="connsiteX2574" fmla="*/ 547593 w 3973614"/>
              <a:gd name="connsiteY2574" fmla="*/ 2235385 h 3225309"/>
              <a:gd name="connsiteX2575" fmla="*/ 547593 w 3973614"/>
              <a:gd name="connsiteY2575" fmla="*/ 2234617 h 3225309"/>
              <a:gd name="connsiteX2576" fmla="*/ 547865 w 3973614"/>
              <a:gd name="connsiteY2576" fmla="*/ 2234617 h 3225309"/>
              <a:gd name="connsiteX2577" fmla="*/ 547865 w 3973614"/>
              <a:gd name="connsiteY2577" fmla="*/ 2233850 h 3225309"/>
              <a:gd name="connsiteX2578" fmla="*/ 547910 w 3973614"/>
              <a:gd name="connsiteY2578" fmla="*/ 2233850 h 3225309"/>
              <a:gd name="connsiteX2579" fmla="*/ 547910 w 3973614"/>
              <a:gd name="connsiteY2579" fmla="*/ 2233083 h 3225309"/>
              <a:gd name="connsiteX2580" fmla="*/ 548121 w 3973614"/>
              <a:gd name="connsiteY2580" fmla="*/ 2233083 h 3225309"/>
              <a:gd name="connsiteX2581" fmla="*/ 548121 w 3973614"/>
              <a:gd name="connsiteY2581" fmla="*/ 2232315 h 3225309"/>
              <a:gd name="connsiteX2582" fmla="*/ 548620 w 3973614"/>
              <a:gd name="connsiteY2582" fmla="*/ 2232315 h 3225309"/>
              <a:gd name="connsiteX2583" fmla="*/ 548620 w 3973614"/>
              <a:gd name="connsiteY2583" fmla="*/ 2231548 h 3225309"/>
              <a:gd name="connsiteX2584" fmla="*/ 548785 w 3973614"/>
              <a:gd name="connsiteY2584" fmla="*/ 2231548 h 3225309"/>
              <a:gd name="connsiteX2585" fmla="*/ 548785 w 3973614"/>
              <a:gd name="connsiteY2585" fmla="*/ 2230780 h 3225309"/>
              <a:gd name="connsiteX2586" fmla="*/ 549124 w 3973614"/>
              <a:gd name="connsiteY2586" fmla="*/ 2230780 h 3225309"/>
              <a:gd name="connsiteX2587" fmla="*/ 549124 w 3973614"/>
              <a:gd name="connsiteY2587" fmla="*/ 2230013 h 3225309"/>
              <a:gd name="connsiteX2588" fmla="*/ 549223 w 3973614"/>
              <a:gd name="connsiteY2588" fmla="*/ 2230013 h 3225309"/>
              <a:gd name="connsiteX2589" fmla="*/ 549223 w 3973614"/>
              <a:gd name="connsiteY2589" fmla="*/ 2229249 h 3225309"/>
              <a:gd name="connsiteX2590" fmla="*/ 549239 w 3973614"/>
              <a:gd name="connsiteY2590" fmla="*/ 2229249 h 3225309"/>
              <a:gd name="connsiteX2591" fmla="*/ 549239 w 3973614"/>
              <a:gd name="connsiteY2591" fmla="*/ 2228482 h 3225309"/>
              <a:gd name="connsiteX2592" fmla="*/ 549355 w 3973614"/>
              <a:gd name="connsiteY2592" fmla="*/ 2228482 h 3225309"/>
              <a:gd name="connsiteX2593" fmla="*/ 549355 w 3973614"/>
              <a:gd name="connsiteY2593" fmla="*/ 2227714 h 3225309"/>
              <a:gd name="connsiteX2594" fmla="*/ 549470 w 3973614"/>
              <a:gd name="connsiteY2594" fmla="*/ 2227714 h 3225309"/>
              <a:gd name="connsiteX2595" fmla="*/ 549470 w 3973614"/>
              <a:gd name="connsiteY2595" fmla="*/ 2226947 h 3225309"/>
              <a:gd name="connsiteX2596" fmla="*/ 550197 w 3973614"/>
              <a:gd name="connsiteY2596" fmla="*/ 2226947 h 3225309"/>
              <a:gd name="connsiteX2597" fmla="*/ 550197 w 3973614"/>
              <a:gd name="connsiteY2597" fmla="*/ 2226179 h 3225309"/>
              <a:gd name="connsiteX2598" fmla="*/ 550391 w 3973614"/>
              <a:gd name="connsiteY2598" fmla="*/ 2226179 h 3225309"/>
              <a:gd name="connsiteX2599" fmla="*/ 550391 w 3973614"/>
              <a:gd name="connsiteY2599" fmla="*/ 2225412 h 3225309"/>
              <a:gd name="connsiteX2600" fmla="*/ 550849 w 3973614"/>
              <a:gd name="connsiteY2600" fmla="*/ 2225412 h 3225309"/>
              <a:gd name="connsiteX2601" fmla="*/ 550849 w 3973614"/>
              <a:gd name="connsiteY2601" fmla="*/ 2224644 h 3225309"/>
              <a:gd name="connsiteX2602" fmla="*/ 551228 w 3973614"/>
              <a:gd name="connsiteY2602" fmla="*/ 2224644 h 3225309"/>
              <a:gd name="connsiteX2603" fmla="*/ 551228 w 3973614"/>
              <a:gd name="connsiteY2603" fmla="*/ 2223877 h 3225309"/>
              <a:gd name="connsiteX2604" fmla="*/ 551493 w 3973614"/>
              <a:gd name="connsiteY2604" fmla="*/ 2223877 h 3225309"/>
              <a:gd name="connsiteX2605" fmla="*/ 551493 w 3973614"/>
              <a:gd name="connsiteY2605" fmla="*/ 2223109 h 3225309"/>
              <a:gd name="connsiteX2606" fmla="*/ 551530 w 3973614"/>
              <a:gd name="connsiteY2606" fmla="*/ 2223109 h 3225309"/>
              <a:gd name="connsiteX2607" fmla="*/ 551530 w 3973614"/>
              <a:gd name="connsiteY2607" fmla="*/ 2222342 h 3225309"/>
              <a:gd name="connsiteX2608" fmla="*/ 551563 w 3973614"/>
              <a:gd name="connsiteY2608" fmla="*/ 2222342 h 3225309"/>
              <a:gd name="connsiteX2609" fmla="*/ 551563 w 3973614"/>
              <a:gd name="connsiteY2609" fmla="*/ 2221575 h 3225309"/>
              <a:gd name="connsiteX2610" fmla="*/ 551769 w 3973614"/>
              <a:gd name="connsiteY2610" fmla="*/ 2221575 h 3225309"/>
              <a:gd name="connsiteX2611" fmla="*/ 551769 w 3973614"/>
              <a:gd name="connsiteY2611" fmla="*/ 2220807 h 3225309"/>
              <a:gd name="connsiteX2612" fmla="*/ 551835 w 3973614"/>
              <a:gd name="connsiteY2612" fmla="*/ 2220807 h 3225309"/>
              <a:gd name="connsiteX2613" fmla="*/ 551835 w 3973614"/>
              <a:gd name="connsiteY2613" fmla="*/ 2220040 h 3225309"/>
              <a:gd name="connsiteX2614" fmla="*/ 552091 w 3973614"/>
              <a:gd name="connsiteY2614" fmla="*/ 2220040 h 3225309"/>
              <a:gd name="connsiteX2615" fmla="*/ 552091 w 3973614"/>
              <a:gd name="connsiteY2615" fmla="*/ 2219272 h 3225309"/>
              <a:gd name="connsiteX2616" fmla="*/ 552107 w 3973614"/>
              <a:gd name="connsiteY2616" fmla="*/ 2219272 h 3225309"/>
              <a:gd name="connsiteX2617" fmla="*/ 552107 w 3973614"/>
              <a:gd name="connsiteY2617" fmla="*/ 2218504 h 3225309"/>
              <a:gd name="connsiteX2618" fmla="*/ 552149 w 3973614"/>
              <a:gd name="connsiteY2618" fmla="*/ 2218504 h 3225309"/>
              <a:gd name="connsiteX2619" fmla="*/ 552149 w 3973614"/>
              <a:gd name="connsiteY2619" fmla="*/ 2217737 h 3225309"/>
              <a:gd name="connsiteX2620" fmla="*/ 552495 w 3973614"/>
              <a:gd name="connsiteY2620" fmla="*/ 2217737 h 3225309"/>
              <a:gd name="connsiteX2621" fmla="*/ 552495 w 3973614"/>
              <a:gd name="connsiteY2621" fmla="*/ 2216969 h 3225309"/>
              <a:gd name="connsiteX2622" fmla="*/ 552673 w 3973614"/>
              <a:gd name="connsiteY2622" fmla="*/ 2216969 h 3225309"/>
              <a:gd name="connsiteX2623" fmla="*/ 552673 w 3973614"/>
              <a:gd name="connsiteY2623" fmla="*/ 2216202 h 3225309"/>
              <a:gd name="connsiteX2624" fmla="*/ 552966 w 3973614"/>
              <a:gd name="connsiteY2624" fmla="*/ 2216202 h 3225309"/>
              <a:gd name="connsiteX2625" fmla="*/ 552966 w 3973614"/>
              <a:gd name="connsiteY2625" fmla="*/ 2215435 h 3225309"/>
              <a:gd name="connsiteX2626" fmla="*/ 553903 w 3973614"/>
              <a:gd name="connsiteY2626" fmla="*/ 2215435 h 3225309"/>
              <a:gd name="connsiteX2627" fmla="*/ 553903 w 3973614"/>
              <a:gd name="connsiteY2627" fmla="*/ 2214667 h 3225309"/>
              <a:gd name="connsiteX2628" fmla="*/ 554126 w 3973614"/>
              <a:gd name="connsiteY2628" fmla="*/ 2214667 h 3225309"/>
              <a:gd name="connsiteX2629" fmla="*/ 554126 w 3973614"/>
              <a:gd name="connsiteY2629" fmla="*/ 2213900 h 3225309"/>
              <a:gd name="connsiteX2630" fmla="*/ 554291 w 3973614"/>
              <a:gd name="connsiteY2630" fmla="*/ 2213900 h 3225309"/>
              <a:gd name="connsiteX2631" fmla="*/ 554291 w 3973614"/>
              <a:gd name="connsiteY2631" fmla="*/ 2213132 h 3225309"/>
              <a:gd name="connsiteX2632" fmla="*/ 554674 w 3973614"/>
              <a:gd name="connsiteY2632" fmla="*/ 2213132 h 3225309"/>
              <a:gd name="connsiteX2633" fmla="*/ 554674 w 3973614"/>
              <a:gd name="connsiteY2633" fmla="*/ 2212365 h 3225309"/>
              <a:gd name="connsiteX2634" fmla="*/ 555100 w 3973614"/>
              <a:gd name="connsiteY2634" fmla="*/ 2212365 h 3225309"/>
              <a:gd name="connsiteX2635" fmla="*/ 555100 w 3973614"/>
              <a:gd name="connsiteY2635" fmla="*/ 2211597 h 3225309"/>
              <a:gd name="connsiteX2636" fmla="*/ 555293 w 3973614"/>
              <a:gd name="connsiteY2636" fmla="*/ 2211597 h 3225309"/>
              <a:gd name="connsiteX2637" fmla="*/ 555293 w 3973614"/>
              <a:gd name="connsiteY2637" fmla="*/ 2210830 h 3225309"/>
              <a:gd name="connsiteX2638" fmla="*/ 555727 w 3973614"/>
              <a:gd name="connsiteY2638" fmla="*/ 2210830 h 3225309"/>
              <a:gd name="connsiteX2639" fmla="*/ 555727 w 3973614"/>
              <a:gd name="connsiteY2639" fmla="*/ 2210062 h 3225309"/>
              <a:gd name="connsiteX2640" fmla="*/ 555937 w 3973614"/>
              <a:gd name="connsiteY2640" fmla="*/ 2210062 h 3225309"/>
              <a:gd name="connsiteX2641" fmla="*/ 555937 w 3973614"/>
              <a:gd name="connsiteY2641" fmla="*/ 2209295 h 3225309"/>
              <a:gd name="connsiteX2642" fmla="*/ 556053 w 3973614"/>
              <a:gd name="connsiteY2642" fmla="*/ 2209295 h 3225309"/>
              <a:gd name="connsiteX2643" fmla="*/ 556053 w 3973614"/>
              <a:gd name="connsiteY2643" fmla="*/ 2208527 h 3225309"/>
              <a:gd name="connsiteX2644" fmla="*/ 556111 w 3973614"/>
              <a:gd name="connsiteY2644" fmla="*/ 2208527 h 3225309"/>
              <a:gd name="connsiteX2645" fmla="*/ 556111 w 3973614"/>
              <a:gd name="connsiteY2645" fmla="*/ 2207760 h 3225309"/>
              <a:gd name="connsiteX2646" fmla="*/ 556251 w 3973614"/>
              <a:gd name="connsiteY2646" fmla="*/ 2207760 h 3225309"/>
              <a:gd name="connsiteX2647" fmla="*/ 556251 w 3973614"/>
              <a:gd name="connsiteY2647" fmla="*/ 2206992 h 3225309"/>
              <a:gd name="connsiteX2648" fmla="*/ 556507 w 3973614"/>
              <a:gd name="connsiteY2648" fmla="*/ 2206992 h 3225309"/>
              <a:gd name="connsiteX2649" fmla="*/ 556507 w 3973614"/>
              <a:gd name="connsiteY2649" fmla="*/ 2206225 h 3225309"/>
              <a:gd name="connsiteX2650" fmla="*/ 556577 w 3973614"/>
              <a:gd name="connsiteY2650" fmla="*/ 2206225 h 3225309"/>
              <a:gd name="connsiteX2651" fmla="*/ 556577 w 3973614"/>
              <a:gd name="connsiteY2651" fmla="*/ 2205457 h 3225309"/>
              <a:gd name="connsiteX2652" fmla="*/ 557180 w 3973614"/>
              <a:gd name="connsiteY2652" fmla="*/ 2205457 h 3225309"/>
              <a:gd name="connsiteX2653" fmla="*/ 557180 w 3973614"/>
              <a:gd name="connsiteY2653" fmla="*/ 2204690 h 3225309"/>
              <a:gd name="connsiteX2654" fmla="*/ 557518 w 3973614"/>
              <a:gd name="connsiteY2654" fmla="*/ 2204690 h 3225309"/>
              <a:gd name="connsiteX2655" fmla="*/ 557518 w 3973614"/>
              <a:gd name="connsiteY2655" fmla="*/ 2203922 h 3225309"/>
              <a:gd name="connsiteX2656" fmla="*/ 558199 w 3973614"/>
              <a:gd name="connsiteY2656" fmla="*/ 2203922 h 3225309"/>
              <a:gd name="connsiteX2657" fmla="*/ 558199 w 3973614"/>
              <a:gd name="connsiteY2657" fmla="*/ 2203155 h 3225309"/>
              <a:gd name="connsiteX2658" fmla="*/ 558364 w 3973614"/>
              <a:gd name="connsiteY2658" fmla="*/ 2203155 h 3225309"/>
              <a:gd name="connsiteX2659" fmla="*/ 558364 w 3973614"/>
              <a:gd name="connsiteY2659" fmla="*/ 2202388 h 3225309"/>
              <a:gd name="connsiteX2660" fmla="*/ 558496 w 3973614"/>
              <a:gd name="connsiteY2660" fmla="*/ 2202388 h 3225309"/>
              <a:gd name="connsiteX2661" fmla="*/ 558496 w 3973614"/>
              <a:gd name="connsiteY2661" fmla="*/ 2201620 h 3225309"/>
              <a:gd name="connsiteX2662" fmla="*/ 558665 w 3973614"/>
              <a:gd name="connsiteY2662" fmla="*/ 2201620 h 3225309"/>
              <a:gd name="connsiteX2663" fmla="*/ 558665 w 3973614"/>
              <a:gd name="connsiteY2663" fmla="*/ 2200853 h 3225309"/>
              <a:gd name="connsiteX2664" fmla="*/ 559470 w 3973614"/>
              <a:gd name="connsiteY2664" fmla="*/ 2200853 h 3225309"/>
              <a:gd name="connsiteX2665" fmla="*/ 559470 w 3973614"/>
              <a:gd name="connsiteY2665" fmla="*/ 2200085 h 3225309"/>
              <a:gd name="connsiteX2666" fmla="*/ 559742 w 3973614"/>
              <a:gd name="connsiteY2666" fmla="*/ 2200085 h 3225309"/>
              <a:gd name="connsiteX2667" fmla="*/ 559742 w 3973614"/>
              <a:gd name="connsiteY2667" fmla="*/ 2199317 h 3225309"/>
              <a:gd name="connsiteX2668" fmla="*/ 559920 w 3973614"/>
              <a:gd name="connsiteY2668" fmla="*/ 2199317 h 3225309"/>
              <a:gd name="connsiteX2669" fmla="*/ 559920 w 3973614"/>
              <a:gd name="connsiteY2669" fmla="*/ 2198550 h 3225309"/>
              <a:gd name="connsiteX2670" fmla="*/ 560267 w 3973614"/>
              <a:gd name="connsiteY2670" fmla="*/ 2198550 h 3225309"/>
              <a:gd name="connsiteX2671" fmla="*/ 560267 w 3973614"/>
              <a:gd name="connsiteY2671" fmla="*/ 2197782 h 3225309"/>
              <a:gd name="connsiteX2672" fmla="*/ 560345 w 3973614"/>
              <a:gd name="connsiteY2672" fmla="*/ 2197782 h 3225309"/>
              <a:gd name="connsiteX2673" fmla="*/ 560345 w 3973614"/>
              <a:gd name="connsiteY2673" fmla="*/ 2197015 h 3225309"/>
              <a:gd name="connsiteX2674" fmla="*/ 560754 w 3973614"/>
              <a:gd name="connsiteY2674" fmla="*/ 2197015 h 3225309"/>
              <a:gd name="connsiteX2675" fmla="*/ 560754 w 3973614"/>
              <a:gd name="connsiteY2675" fmla="*/ 2196248 h 3225309"/>
              <a:gd name="connsiteX2676" fmla="*/ 561059 w 3973614"/>
              <a:gd name="connsiteY2676" fmla="*/ 2196248 h 3225309"/>
              <a:gd name="connsiteX2677" fmla="*/ 561059 w 3973614"/>
              <a:gd name="connsiteY2677" fmla="*/ 2195480 h 3225309"/>
              <a:gd name="connsiteX2678" fmla="*/ 561402 w 3973614"/>
              <a:gd name="connsiteY2678" fmla="*/ 2195480 h 3225309"/>
              <a:gd name="connsiteX2679" fmla="*/ 561402 w 3973614"/>
              <a:gd name="connsiteY2679" fmla="*/ 2194713 h 3225309"/>
              <a:gd name="connsiteX2680" fmla="*/ 562091 w 3973614"/>
              <a:gd name="connsiteY2680" fmla="*/ 2194713 h 3225309"/>
              <a:gd name="connsiteX2681" fmla="*/ 562091 w 3973614"/>
              <a:gd name="connsiteY2681" fmla="*/ 2193945 h 3225309"/>
              <a:gd name="connsiteX2682" fmla="*/ 562466 w 3973614"/>
              <a:gd name="connsiteY2682" fmla="*/ 2193945 h 3225309"/>
              <a:gd name="connsiteX2683" fmla="*/ 562466 w 3973614"/>
              <a:gd name="connsiteY2683" fmla="*/ 2193178 h 3225309"/>
              <a:gd name="connsiteX2684" fmla="*/ 562697 w 3973614"/>
              <a:gd name="connsiteY2684" fmla="*/ 2193178 h 3225309"/>
              <a:gd name="connsiteX2685" fmla="*/ 562697 w 3973614"/>
              <a:gd name="connsiteY2685" fmla="*/ 2192414 h 3225309"/>
              <a:gd name="connsiteX2686" fmla="*/ 562813 w 3973614"/>
              <a:gd name="connsiteY2686" fmla="*/ 2192414 h 3225309"/>
              <a:gd name="connsiteX2687" fmla="*/ 562813 w 3973614"/>
              <a:gd name="connsiteY2687" fmla="*/ 2191647 h 3225309"/>
              <a:gd name="connsiteX2688" fmla="*/ 562838 w 3973614"/>
              <a:gd name="connsiteY2688" fmla="*/ 2191647 h 3225309"/>
              <a:gd name="connsiteX2689" fmla="*/ 562838 w 3973614"/>
              <a:gd name="connsiteY2689" fmla="*/ 2190879 h 3225309"/>
              <a:gd name="connsiteX2690" fmla="*/ 563387 w 3973614"/>
              <a:gd name="connsiteY2690" fmla="*/ 2190879 h 3225309"/>
              <a:gd name="connsiteX2691" fmla="*/ 563387 w 3973614"/>
              <a:gd name="connsiteY2691" fmla="*/ 2190112 h 3225309"/>
              <a:gd name="connsiteX2692" fmla="*/ 563647 w 3973614"/>
              <a:gd name="connsiteY2692" fmla="*/ 2190112 h 3225309"/>
              <a:gd name="connsiteX2693" fmla="*/ 563647 w 3973614"/>
              <a:gd name="connsiteY2693" fmla="*/ 2189344 h 3225309"/>
              <a:gd name="connsiteX2694" fmla="*/ 563779 w 3973614"/>
              <a:gd name="connsiteY2694" fmla="*/ 2189344 h 3225309"/>
              <a:gd name="connsiteX2695" fmla="*/ 563779 w 3973614"/>
              <a:gd name="connsiteY2695" fmla="*/ 2188577 h 3225309"/>
              <a:gd name="connsiteX2696" fmla="*/ 563779 w 3973614"/>
              <a:gd name="connsiteY2696" fmla="*/ 2188577 h 3225309"/>
              <a:gd name="connsiteX2697" fmla="*/ 563779 w 3973614"/>
              <a:gd name="connsiteY2697" fmla="*/ 2187809 h 3225309"/>
              <a:gd name="connsiteX2698" fmla="*/ 564212 w 3973614"/>
              <a:gd name="connsiteY2698" fmla="*/ 2187809 h 3225309"/>
              <a:gd name="connsiteX2699" fmla="*/ 564212 w 3973614"/>
              <a:gd name="connsiteY2699" fmla="*/ 2187042 h 3225309"/>
              <a:gd name="connsiteX2700" fmla="*/ 564963 w 3973614"/>
              <a:gd name="connsiteY2700" fmla="*/ 2187042 h 3225309"/>
              <a:gd name="connsiteX2701" fmla="*/ 564963 w 3973614"/>
              <a:gd name="connsiteY2701" fmla="*/ 2186274 h 3225309"/>
              <a:gd name="connsiteX2702" fmla="*/ 565409 w 3973614"/>
              <a:gd name="connsiteY2702" fmla="*/ 2186274 h 3225309"/>
              <a:gd name="connsiteX2703" fmla="*/ 565409 w 3973614"/>
              <a:gd name="connsiteY2703" fmla="*/ 2185507 h 3225309"/>
              <a:gd name="connsiteX2704" fmla="*/ 565434 w 3973614"/>
              <a:gd name="connsiteY2704" fmla="*/ 2185507 h 3225309"/>
              <a:gd name="connsiteX2705" fmla="*/ 565434 w 3973614"/>
              <a:gd name="connsiteY2705" fmla="*/ 2184740 h 3225309"/>
              <a:gd name="connsiteX2706" fmla="*/ 566143 w 3973614"/>
              <a:gd name="connsiteY2706" fmla="*/ 2184740 h 3225309"/>
              <a:gd name="connsiteX2707" fmla="*/ 566143 w 3973614"/>
              <a:gd name="connsiteY2707" fmla="*/ 2183972 h 3225309"/>
              <a:gd name="connsiteX2708" fmla="*/ 566189 w 3973614"/>
              <a:gd name="connsiteY2708" fmla="*/ 2183972 h 3225309"/>
              <a:gd name="connsiteX2709" fmla="*/ 566189 w 3973614"/>
              <a:gd name="connsiteY2709" fmla="*/ 2183205 h 3225309"/>
              <a:gd name="connsiteX2710" fmla="*/ 567604 w 3973614"/>
              <a:gd name="connsiteY2710" fmla="*/ 2183205 h 3225309"/>
              <a:gd name="connsiteX2711" fmla="*/ 567604 w 3973614"/>
              <a:gd name="connsiteY2711" fmla="*/ 2182437 h 3225309"/>
              <a:gd name="connsiteX2712" fmla="*/ 567695 w 3973614"/>
              <a:gd name="connsiteY2712" fmla="*/ 2182437 h 3225309"/>
              <a:gd name="connsiteX2713" fmla="*/ 567695 w 3973614"/>
              <a:gd name="connsiteY2713" fmla="*/ 2181670 h 3225309"/>
              <a:gd name="connsiteX2714" fmla="*/ 567757 w 3973614"/>
              <a:gd name="connsiteY2714" fmla="*/ 2181670 h 3225309"/>
              <a:gd name="connsiteX2715" fmla="*/ 567757 w 3973614"/>
              <a:gd name="connsiteY2715" fmla="*/ 2180902 h 3225309"/>
              <a:gd name="connsiteX2716" fmla="*/ 567897 w 3973614"/>
              <a:gd name="connsiteY2716" fmla="*/ 2180902 h 3225309"/>
              <a:gd name="connsiteX2717" fmla="*/ 567897 w 3973614"/>
              <a:gd name="connsiteY2717" fmla="*/ 2180135 h 3225309"/>
              <a:gd name="connsiteX2718" fmla="*/ 567910 w 3973614"/>
              <a:gd name="connsiteY2718" fmla="*/ 2180135 h 3225309"/>
              <a:gd name="connsiteX2719" fmla="*/ 567910 w 3973614"/>
              <a:gd name="connsiteY2719" fmla="*/ 2179367 h 3225309"/>
              <a:gd name="connsiteX2720" fmla="*/ 567910 w 3973614"/>
              <a:gd name="connsiteY2720" fmla="*/ 2179367 h 3225309"/>
              <a:gd name="connsiteX2721" fmla="*/ 567910 w 3973614"/>
              <a:gd name="connsiteY2721" fmla="*/ 2178600 h 3225309"/>
              <a:gd name="connsiteX2722" fmla="*/ 568615 w 3973614"/>
              <a:gd name="connsiteY2722" fmla="*/ 2178600 h 3225309"/>
              <a:gd name="connsiteX2723" fmla="*/ 568615 w 3973614"/>
              <a:gd name="connsiteY2723" fmla="*/ 2177832 h 3225309"/>
              <a:gd name="connsiteX2724" fmla="*/ 569119 w 3973614"/>
              <a:gd name="connsiteY2724" fmla="*/ 2177832 h 3225309"/>
              <a:gd name="connsiteX2725" fmla="*/ 569119 w 3973614"/>
              <a:gd name="connsiteY2725" fmla="*/ 2177065 h 3225309"/>
              <a:gd name="connsiteX2726" fmla="*/ 569131 w 3973614"/>
              <a:gd name="connsiteY2726" fmla="*/ 2177065 h 3225309"/>
              <a:gd name="connsiteX2727" fmla="*/ 569131 w 3973614"/>
              <a:gd name="connsiteY2727" fmla="*/ 2176297 h 3225309"/>
              <a:gd name="connsiteX2728" fmla="*/ 569148 w 3973614"/>
              <a:gd name="connsiteY2728" fmla="*/ 2176297 h 3225309"/>
              <a:gd name="connsiteX2729" fmla="*/ 569148 w 3973614"/>
              <a:gd name="connsiteY2729" fmla="*/ 2175530 h 3225309"/>
              <a:gd name="connsiteX2730" fmla="*/ 569247 w 3973614"/>
              <a:gd name="connsiteY2730" fmla="*/ 2175530 h 3225309"/>
              <a:gd name="connsiteX2731" fmla="*/ 569247 w 3973614"/>
              <a:gd name="connsiteY2731" fmla="*/ 2174762 h 3225309"/>
              <a:gd name="connsiteX2732" fmla="*/ 569631 w 3973614"/>
              <a:gd name="connsiteY2732" fmla="*/ 2174762 h 3225309"/>
              <a:gd name="connsiteX2733" fmla="*/ 569631 w 3973614"/>
              <a:gd name="connsiteY2733" fmla="*/ 2173995 h 3225309"/>
              <a:gd name="connsiteX2734" fmla="*/ 569779 w 3973614"/>
              <a:gd name="connsiteY2734" fmla="*/ 2173995 h 3225309"/>
              <a:gd name="connsiteX2735" fmla="*/ 569779 w 3973614"/>
              <a:gd name="connsiteY2735" fmla="*/ 2173227 h 3225309"/>
              <a:gd name="connsiteX2736" fmla="*/ 569800 w 3973614"/>
              <a:gd name="connsiteY2736" fmla="*/ 2173227 h 3225309"/>
              <a:gd name="connsiteX2737" fmla="*/ 569800 w 3973614"/>
              <a:gd name="connsiteY2737" fmla="*/ 2172460 h 3225309"/>
              <a:gd name="connsiteX2738" fmla="*/ 570275 w 3973614"/>
              <a:gd name="connsiteY2738" fmla="*/ 2172460 h 3225309"/>
              <a:gd name="connsiteX2739" fmla="*/ 570275 w 3973614"/>
              <a:gd name="connsiteY2739" fmla="*/ 2171692 h 3225309"/>
              <a:gd name="connsiteX2740" fmla="*/ 570741 w 3973614"/>
              <a:gd name="connsiteY2740" fmla="*/ 2171692 h 3225309"/>
              <a:gd name="connsiteX2741" fmla="*/ 570741 w 3973614"/>
              <a:gd name="connsiteY2741" fmla="*/ 2170925 h 3225309"/>
              <a:gd name="connsiteX2742" fmla="*/ 571315 w 3973614"/>
              <a:gd name="connsiteY2742" fmla="*/ 2170925 h 3225309"/>
              <a:gd name="connsiteX2743" fmla="*/ 571315 w 3973614"/>
              <a:gd name="connsiteY2743" fmla="*/ 2170157 h 3225309"/>
              <a:gd name="connsiteX2744" fmla="*/ 571471 w 3973614"/>
              <a:gd name="connsiteY2744" fmla="*/ 2170157 h 3225309"/>
              <a:gd name="connsiteX2745" fmla="*/ 571471 w 3973614"/>
              <a:gd name="connsiteY2745" fmla="*/ 2169390 h 3225309"/>
              <a:gd name="connsiteX2746" fmla="*/ 571810 w 3973614"/>
              <a:gd name="connsiteY2746" fmla="*/ 2169390 h 3225309"/>
              <a:gd name="connsiteX2747" fmla="*/ 571810 w 3973614"/>
              <a:gd name="connsiteY2747" fmla="*/ 2168622 h 3225309"/>
              <a:gd name="connsiteX2748" fmla="*/ 572284 w 3973614"/>
              <a:gd name="connsiteY2748" fmla="*/ 2168622 h 3225309"/>
              <a:gd name="connsiteX2749" fmla="*/ 572284 w 3973614"/>
              <a:gd name="connsiteY2749" fmla="*/ 2167855 h 3225309"/>
              <a:gd name="connsiteX2750" fmla="*/ 572425 w 3973614"/>
              <a:gd name="connsiteY2750" fmla="*/ 2167855 h 3225309"/>
              <a:gd name="connsiteX2751" fmla="*/ 572425 w 3973614"/>
              <a:gd name="connsiteY2751" fmla="*/ 2167087 h 3225309"/>
              <a:gd name="connsiteX2752" fmla="*/ 572557 w 3973614"/>
              <a:gd name="connsiteY2752" fmla="*/ 2167087 h 3225309"/>
              <a:gd name="connsiteX2753" fmla="*/ 572557 w 3973614"/>
              <a:gd name="connsiteY2753" fmla="*/ 2166320 h 3225309"/>
              <a:gd name="connsiteX2754" fmla="*/ 573721 w 3973614"/>
              <a:gd name="connsiteY2754" fmla="*/ 2166320 h 3225309"/>
              <a:gd name="connsiteX2755" fmla="*/ 573721 w 3973614"/>
              <a:gd name="connsiteY2755" fmla="*/ 2165553 h 3225309"/>
              <a:gd name="connsiteX2756" fmla="*/ 573721 w 3973614"/>
              <a:gd name="connsiteY2756" fmla="*/ 2165553 h 3225309"/>
              <a:gd name="connsiteX2757" fmla="*/ 573721 w 3973614"/>
              <a:gd name="connsiteY2757" fmla="*/ 2164785 h 3225309"/>
              <a:gd name="connsiteX2758" fmla="*/ 573733 w 3973614"/>
              <a:gd name="connsiteY2758" fmla="*/ 2164785 h 3225309"/>
              <a:gd name="connsiteX2759" fmla="*/ 573733 w 3973614"/>
              <a:gd name="connsiteY2759" fmla="*/ 2164018 h 3225309"/>
              <a:gd name="connsiteX2760" fmla="*/ 573906 w 3973614"/>
              <a:gd name="connsiteY2760" fmla="*/ 2164018 h 3225309"/>
              <a:gd name="connsiteX2761" fmla="*/ 573906 w 3973614"/>
              <a:gd name="connsiteY2761" fmla="*/ 2163250 h 3225309"/>
              <a:gd name="connsiteX2762" fmla="*/ 574047 w 3973614"/>
              <a:gd name="connsiteY2762" fmla="*/ 2163250 h 3225309"/>
              <a:gd name="connsiteX2763" fmla="*/ 574047 w 3973614"/>
              <a:gd name="connsiteY2763" fmla="*/ 2162483 h 3225309"/>
              <a:gd name="connsiteX2764" fmla="*/ 574051 w 3973614"/>
              <a:gd name="connsiteY2764" fmla="*/ 2162483 h 3225309"/>
              <a:gd name="connsiteX2765" fmla="*/ 574051 w 3973614"/>
              <a:gd name="connsiteY2765" fmla="*/ 2161719 h 3225309"/>
              <a:gd name="connsiteX2766" fmla="*/ 575305 w 3973614"/>
              <a:gd name="connsiteY2766" fmla="*/ 2161719 h 3225309"/>
              <a:gd name="connsiteX2767" fmla="*/ 575305 w 3973614"/>
              <a:gd name="connsiteY2767" fmla="*/ 2160952 h 3225309"/>
              <a:gd name="connsiteX2768" fmla="*/ 575310 w 3973614"/>
              <a:gd name="connsiteY2768" fmla="*/ 2160952 h 3225309"/>
              <a:gd name="connsiteX2769" fmla="*/ 575310 w 3973614"/>
              <a:gd name="connsiteY2769" fmla="*/ 2160184 h 3225309"/>
              <a:gd name="connsiteX2770" fmla="*/ 575602 w 3973614"/>
              <a:gd name="connsiteY2770" fmla="*/ 2160184 h 3225309"/>
              <a:gd name="connsiteX2771" fmla="*/ 575602 w 3973614"/>
              <a:gd name="connsiteY2771" fmla="*/ 2159417 h 3225309"/>
              <a:gd name="connsiteX2772" fmla="*/ 575611 w 3973614"/>
              <a:gd name="connsiteY2772" fmla="*/ 2159417 h 3225309"/>
              <a:gd name="connsiteX2773" fmla="*/ 575611 w 3973614"/>
              <a:gd name="connsiteY2773" fmla="*/ 2158649 h 3225309"/>
              <a:gd name="connsiteX2774" fmla="*/ 575871 w 3973614"/>
              <a:gd name="connsiteY2774" fmla="*/ 2158649 h 3225309"/>
              <a:gd name="connsiteX2775" fmla="*/ 575871 w 3973614"/>
              <a:gd name="connsiteY2775" fmla="*/ 2157882 h 3225309"/>
              <a:gd name="connsiteX2776" fmla="*/ 575887 w 3973614"/>
              <a:gd name="connsiteY2776" fmla="*/ 2157882 h 3225309"/>
              <a:gd name="connsiteX2777" fmla="*/ 575887 w 3973614"/>
              <a:gd name="connsiteY2777" fmla="*/ 2157114 h 3225309"/>
              <a:gd name="connsiteX2778" fmla="*/ 575941 w 3973614"/>
              <a:gd name="connsiteY2778" fmla="*/ 2157114 h 3225309"/>
              <a:gd name="connsiteX2779" fmla="*/ 575941 w 3973614"/>
              <a:gd name="connsiteY2779" fmla="*/ 2156347 h 3225309"/>
              <a:gd name="connsiteX2780" fmla="*/ 577237 w 3973614"/>
              <a:gd name="connsiteY2780" fmla="*/ 2156347 h 3225309"/>
              <a:gd name="connsiteX2781" fmla="*/ 577237 w 3973614"/>
              <a:gd name="connsiteY2781" fmla="*/ 2155579 h 3225309"/>
              <a:gd name="connsiteX2782" fmla="*/ 577266 w 3973614"/>
              <a:gd name="connsiteY2782" fmla="*/ 2155579 h 3225309"/>
              <a:gd name="connsiteX2783" fmla="*/ 577266 w 3973614"/>
              <a:gd name="connsiteY2783" fmla="*/ 2154812 h 3225309"/>
              <a:gd name="connsiteX2784" fmla="*/ 577612 w 3973614"/>
              <a:gd name="connsiteY2784" fmla="*/ 2154812 h 3225309"/>
              <a:gd name="connsiteX2785" fmla="*/ 577612 w 3973614"/>
              <a:gd name="connsiteY2785" fmla="*/ 2154045 h 3225309"/>
              <a:gd name="connsiteX2786" fmla="*/ 577765 w 3973614"/>
              <a:gd name="connsiteY2786" fmla="*/ 2154045 h 3225309"/>
              <a:gd name="connsiteX2787" fmla="*/ 577765 w 3973614"/>
              <a:gd name="connsiteY2787" fmla="*/ 2153277 h 3225309"/>
              <a:gd name="connsiteX2788" fmla="*/ 577810 w 3973614"/>
              <a:gd name="connsiteY2788" fmla="*/ 2153277 h 3225309"/>
              <a:gd name="connsiteX2789" fmla="*/ 577810 w 3973614"/>
              <a:gd name="connsiteY2789" fmla="*/ 2152510 h 3225309"/>
              <a:gd name="connsiteX2790" fmla="*/ 578132 w 3973614"/>
              <a:gd name="connsiteY2790" fmla="*/ 2152510 h 3225309"/>
              <a:gd name="connsiteX2791" fmla="*/ 578132 w 3973614"/>
              <a:gd name="connsiteY2791" fmla="*/ 2151742 h 3225309"/>
              <a:gd name="connsiteX2792" fmla="*/ 578306 w 3973614"/>
              <a:gd name="connsiteY2792" fmla="*/ 2151742 h 3225309"/>
              <a:gd name="connsiteX2793" fmla="*/ 578306 w 3973614"/>
              <a:gd name="connsiteY2793" fmla="*/ 2150975 h 3225309"/>
              <a:gd name="connsiteX2794" fmla="*/ 578574 w 3973614"/>
              <a:gd name="connsiteY2794" fmla="*/ 2150975 h 3225309"/>
              <a:gd name="connsiteX2795" fmla="*/ 578574 w 3973614"/>
              <a:gd name="connsiteY2795" fmla="*/ 2150207 h 3225309"/>
              <a:gd name="connsiteX2796" fmla="*/ 578628 w 3973614"/>
              <a:gd name="connsiteY2796" fmla="*/ 2150207 h 3225309"/>
              <a:gd name="connsiteX2797" fmla="*/ 578628 w 3973614"/>
              <a:gd name="connsiteY2797" fmla="*/ 2149440 h 3225309"/>
              <a:gd name="connsiteX2798" fmla="*/ 578718 w 3973614"/>
              <a:gd name="connsiteY2798" fmla="*/ 2149440 h 3225309"/>
              <a:gd name="connsiteX2799" fmla="*/ 578718 w 3973614"/>
              <a:gd name="connsiteY2799" fmla="*/ 2148672 h 3225309"/>
              <a:gd name="connsiteX2800" fmla="*/ 579189 w 3973614"/>
              <a:gd name="connsiteY2800" fmla="*/ 2148672 h 3225309"/>
              <a:gd name="connsiteX2801" fmla="*/ 579189 w 3973614"/>
              <a:gd name="connsiteY2801" fmla="*/ 2147905 h 3225309"/>
              <a:gd name="connsiteX2802" fmla="*/ 579461 w 3973614"/>
              <a:gd name="connsiteY2802" fmla="*/ 2147905 h 3225309"/>
              <a:gd name="connsiteX2803" fmla="*/ 579461 w 3973614"/>
              <a:gd name="connsiteY2803" fmla="*/ 2147137 h 3225309"/>
              <a:gd name="connsiteX2804" fmla="*/ 580443 w 3973614"/>
              <a:gd name="connsiteY2804" fmla="*/ 2147137 h 3225309"/>
              <a:gd name="connsiteX2805" fmla="*/ 580443 w 3973614"/>
              <a:gd name="connsiteY2805" fmla="*/ 2146370 h 3225309"/>
              <a:gd name="connsiteX2806" fmla="*/ 580563 w 3973614"/>
              <a:gd name="connsiteY2806" fmla="*/ 2146370 h 3225309"/>
              <a:gd name="connsiteX2807" fmla="*/ 580563 w 3973614"/>
              <a:gd name="connsiteY2807" fmla="*/ 2145602 h 3225309"/>
              <a:gd name="connsiteX2808" fmla="*/ 580629 w 3973614"/>
              <a:gd name="connsiteY2808" fmla="*/ 2145602 h 3225309"/>
              <a:gd name="connsiteX2809" fmla="*/ 580629 w 3973614"/>
              <a:gd name="connsiteY2809" fmla="*/ 2144835 h 3225309"/>
              <a:gd name="connsiteX2810" fmla="*/ 580633 w 3973614"/>
              <a:gd name="connsiteY2810" fmla="*/ 2144835 h 3225309"/>
              <a:gd name="connsiteX2811" fmla="*/ 580633 w 3973614"/>
              <a:gd name="connsiteY2811" fmla="*/ 2144067 h 3225309"/>
              <a:gd name="connsiteX2812" fmla="*/ 582722 w 3973614"/>
              <a:gd name="connsiteY2812" fmla="*/ 2144067 h 3225309"/>
              <a:gd name="connsiteX2813" fmla="*/ 582722 w 3973614"/>
              <a:gd name="connsiteY2813" fmla="*/ 2143300 h 3225309"/>
              <a:gd name="connsiteX2814" fmla="*/ 583118 w 3973614"/>
              <a:gd name="connsiteY2814" fmla="*/ 2143300 h 3225309"/>
              <a:gd name="connsiteX2815" fmla="*/ 583118 w 3973614"/>
              <a:gd name="connsiteY2815" fmla="*/ 2142532 h 3225309"/>
              <a:gd name="connsiteX2816" fmla="*/ 583452 w 3973614"/>
              <a:gd name="connsiteY2816" fmla="*/ 2142532 h 3225309"/>
              <a:gd name="connsiteX2817" fmla="*/ 583452 w 3973614"/>
              <a:gd name="connsiteY2817" fmla="*/ 2141765 h 3225309"/>
              <a:gd name="connsiteX2818" fmla="*/ 583498 w 3973614"/>
              <a:gd name="connsiteY2818" fmla="*/ 2141765 h 3225309"/>
              <a:gd name="connsiteX2819" fmla="*/ 583498 w 3973614"/>
              <a:gd name="connsiteY2819" fmla="*/ 2140997 h 3225309"/>
              <a:gd name="connsiteX2820" fmla="*/ 583980 w 3973614"/>
              <a:gd name="connsiteY2820" fmla="*/ 2140997 h 3225309"/>
              <a:gd name="connsiteX2821" fmla="*/ 583980 w 3973614"/>
              <a:gd name="connsiteY2821" fmla="*/ 2140230 h 3225309"/>
              <a:gd name="connsiteX2822" fmla="*/ 584360 w 3973614"/>
              <a:gd name="connsiteY2822" fmla="*/ 2140230 h 3225309"/>
              <a:gd name="connsiteX2823" fmla="*/ 584360 w 3973614"/>
              <a:gd name="connsiteY2823" fmla="*/ 2139462 h 3225309"/>
              <a:gd name="connsiteX2824" fmla="*/ 584554 w 3973614"/>
              <a:gd name="connsiteY2824" fmla="*/ 2139462 h 3225309"/>
              <a:gd name="connsiteX2825" fmla="*/ 584554 w 3973614"/>
              <a:gd name="connsiteY2825" fmla="*/ 2138695 h 3225309"/>
              <a:gd name="connsiteX2826" fmla="*/ 584760 w 3973614"/>
              <a:gd name="connsiteY2826" fmla="*/ 2138695 h 3225309"/>
              <a:gd name="connsiteX2827" fmla="*/ 584760 w 3973614"/>
              <a:gd name="connsiteY2827" fmla="*/ 2137927 h 3225309"/>
              <a:gd name="connsiteX2828" fmla="*/ 584769 w 3973614"/>
              <a:gd name="connsiteY2828" fmla="*/ 2137927 h 3225309"/>
              <a:gd name="connsiteX2829" fmla="*/ 584769 w 3973614"/>
              <a:gd name="connsiteY2829" fmla="*/ 2137160 h 3225309"/>
              <a:gd name="connsiteX2830" fmla="*/ 584802 w 3973614"/>
              <a:gd name="connsiteY2830" fmla="*/ 2137160 h 3225309"/>
              <a:gd name="connsiteX2831" fmla="*/ 584802 w 3973614"/>
              <a:gd name="connsiteY2831" fmla="*/ 2136392 h 3225309"/>
              <a:gd name="connsiteX2832" fmla="*/ 585119 w 3973614"/>
              <a:gd name="connsiteY2832" fmla="*/ 2136392 h 3225309"/>
              <a:gd name="connsiteX2833" fmla="*/ 585119 w 3973614"/>
              <a:gd name="connsiteY2833" fmla="*/ 2135625 h 3225309"/>
              <a:gd name="connsiteX2834" fmla="*/ 585181 w 3973614"/>
              <a:gd name="connsiteY2834" fmla="*/ 2135625 h 3225309"/>
              <a:gd name="connsiteX2835" fmla="*/ 585181 w 3973614"/>
              <a:gd name="connsiteY2835" fmla="*/ 2134858 h 3225309"/>
              <a:gd name="connsiteX2836" fmla="*/ 585524 w 3973614"/>
              <a:gd name="connsiteY2836" fmla="*/ 2134858 h 3225309"/>
              <a:gd name="connsiteX2837" fmla="*/ 585524 w 3973614"/>
              <a:gd name="connsiteY2837" fmla="*/ 2134090 h 3225309"/>
              <a:gd name="connsiteX2838" fmla="*/ 585805 w 3973614"/>
              <a:gd name="connsiteY2838" fmla="*/ 2134090 h 3225309"/>
              <a:gd name="connsiteX2839" fmla="*/ 585805 w 3973614"/>
              <a:gd name="connsiteY2839" fmla="*/ 2133323 h 3225309"/>
              <a:gd name="connsiteX2840" fmla="*/ 585871 w 3973614"/>
              <a:gd name="connsiteY2840" fmla="*/ 2133323 h 3225309"/>
              <a:gd name="connsiteX2841" fmla="*/ 585871 w 3973614"/>
              <a:gd name="connsiteY2841" fmla="*/ 2132555 h 3225309"/>
              <a:gd name="connsiteX2842" fmla="*/ 586857 w 3973614"/>
              <a:gd name="connsiteY2842" fmla="*/ 2132555 h 3225309"/>
              <a:gd name="connsiteX2843" fmla="*/ 586857 w 3973614"/>
              <a:gd name="connsiteY2843" fmla="*/ 2131788 h 3225309"/>
              <a:gd name="connsiteX2844" fmla="*/ 587076 w 3973614"/>
              <a:gd name="connsiteY2844" fmla="*/ 2131788 h 3225309"/>
              <a:gd name="connsiteX2845" fmla="*/ 587076 w 3973614"/>
              <a:gd name="connsiteY2845" fmla="*/ 2131024 h 3225309"/>
              <a:gd name="connsiteX2846" fmla="*/ 587084 w 3973614"/>
              <a:gd name="connsiteY2846" fmla="*/ 2131024 h 3225309"/>
              <a:gd name="connsiteX2847" fmla="*/ 587084 w 3973614"/>
              <a:gd name="connsiteY2847" fmla="*/ 2130257 h 3225309"/>
              <a:gd name="connsiteX2848" fmla="*/ 587117 w 3973614"/>
              <a:gd name="connsiteY2848" fmla="*/ 2130257 h 3225309"/>
              <a:gd name="connsiteX2849" fmla="*/ 587117 w 3973614"/>
              <a:gd name="connsiteY2849" fmla="*/ 2129489 h 3225309"/>
              <a:gd name="connsiteX2850" fmla="*/ 587558 w 3973614"/>
              <a:gd name="connsiteY2850" fmla="*/ 2129489 h 3225309"/>
              <a:gd name="connsiteX2851" fmla="*/ 587558 w 3973614"/>
              <a:gd name="connsiteY2851" fmla="*/ 2128722 h 3225309"/>
              <a:gd name="connsiteX2852" fmla="*/ 587975 w 3973614"/>
              <a:gd name="connsiteY2852" fmla="*/ 2128722 h 3225309"/>
              <a:gd name="connsiteX2853" fmla="*/ 587975 w 3973614"/>
              <a:gd name="connsiteY2853" fmla="*/ 2127954 h 3225309"/>
              <a:gd name="connsiteX2854" fmla="*/ 588128 w 3973614"/>
              <a:gd name="connsiteY2854" fmla="*/ 2127954 h 3225309"/>
              <a:gd name="connsiteX2855" fmla="*/ 588128 w 3973614"/>
              <a:gd name="connsiteY2855" fmla="*/ 2127187 h 3225309"/>
              <a:gd name="connsiteX2856" fmla="*/ 588611 w 3973614"/>
              <a:gd name="connsiteY2856" fmla="*/ 2127187 h 3225309"/>
              <a:gd name="connsiteX2857" fmla="*/ 588611 w 3973614"/>
              <a:gd name="connsiteY2857" fmla="*/ 2126419 h 3225309"/>
              <a:gd name="connsiteX2858" fmla="*/ 588933 w 3973614"/>
              <a:gd name="connsiteY2858" fmla="*/ 2126419 h 3225309"/>
              <a:gd name="connsiteX2859" fmla="*/ 588933 w 3973614"/>
              <a:gd name="connsiteY2859" fmla="*/ 2125652 h 3225309"/>
              <a:gd name="connsiteX2860" fmla="*/ 589267 w 3973614"/>
              <a:gd name="connsiteY2860" fmla="*/ 2125652 h 3225309"/>
              <a:gd name="connsiteX2861" fmla="*/ 589267 w 3973614"/>
              <a:gd name="connsiteY2861" fmla="*/ 2124884 h 3225309"/>
              <a:gd name="connsiteX2862" fmla="*/ 589482 w 3973614"/>
              <a:gd name="connsiteY2862" fmla="*/ 2124884 h 3225309"/>
              <a:gd name="connsiteX2863" fmla="*/ 589482 w 3973614"/>
              <a:gd name="connsiteY2863" fmla="*/ 2124117 h 3225309"/>
              <a:gd name="connsiteX2864" fmla="*/ 589572 w 3973614"/>
              <a:gd name="connsiteY2864" fmla="*/ 2124117 h 3225309"/>
              <a:gd name="connsiteX2865" fmla="*/ 589572 w 3973614"/>
              <a:gd name="connsiteY2865" fmla="*/ 2123350 h 3225309"/>
              <a:gd name="connsiteX2866" fmla="*/ 589993 w 3973614"/>
              <a:gd name="connsiteY2866" fmla="*/ 2123350 h 3225309"/>
              <a:gd name="connsiteX2867" fmla="*/ 589993 w 3973614"/>
              <a:gd name="connsiteY2867" fmla="*/ 2122582 h 3225309"/>
              <a:gd name="connsiteX2868" fmla="*/ 590241 w 3973614"/>
              <a:gd name="connsiteY2868" fmla="*/ 2122582 h 3225309"/>
              <a:gd name="connsiteX2869" fmla="*/ 590241 w 3973614"/>
              <a:gd name="connsiteY2869" fmla="*/ 2121815 h 3225309"/>
              <a:gd name="connsiteX2870" fmla="*/ 590319 w 3973614"/>
              <a:gd name="connsiteY2870" fmla="*/ 2121815 h 3225309"/>
              <a:gd name="connsiteX2871" fmla="*/ 590319 w 3973614"/>
              <a:gd name="connsiteY2871" fmla="*/ 2121047 h 3225309"/>
              <a:gd name="connsiteX2872" fmla="*/ 590844 w 3973614"/>
              <a:gd name="connsiteY2872" fmla="*/ 2121047 h 3225309"/>
              <a:gd name="connsiteX2873" fmla="*/ 590844 w 3973614"/>
              <a:gd name="connsiteY2873" fmla="*/ 2120279 h 3225309"/>
              <a:gd name="connsiteX2874" fmla="*/ 591079 w 3973614"/>
              <a:gd name="connsiteY2874" fmla="*/ 2120279 h 3225309"/>
              <a:gd name="connsiteX2875" fmla="*/ 591079 w 3973614"/>
              <a:gd name="connsiteY2875" fmla="*/ 2119512 h 3225309"/>
              <a:gd name="connsiteX2876" fmla="*/ 591157 w 3973614"/>
              <a:gd name="connsiteY2876" fmla="*/ 2119512 h 3225309"/>
              <a:gd name="connsiteX2877" fmla="*/ 591157 w 3973614"/>
              <a:gd name="connsiteY2877" fmla="*/ 2118744 h 3225309"/>
              <a:gd name="connsiteX2878" fmla="*/ 591413 w 3973614"/>
              <a:gd name="connsiteY2878" fmla="*/ 2118744 h 3225309"/>
              <a:gd name="connsiteX2879" fmla="*/ 591413 w 3973614"/>
              <a:gd name="connsiteY2879" fmla="*/ 2117977 h 3225309"/>
              <a:gd name="connsiteX2880" fmla="*/ 591586 w 3973614"/>
              <a:gd name="connsiteY2880" fmla="*/ 2117977 h 3225309"/>
              <a:gd name="connsiteX2881" fmla="*/ 591586 w 3973614"/>
              <a:gd name="connsiteY2881" fmla="*/ 2117210 h 3225309"/>
              <a:gd name="connsiteX2882" fmla="*/ 592350 w 3973614"/>
              <a:gd name="connsiteY2882" fmla="*/ 2117210 h 3225309"/>
              <a:gd name="connsiteX2883" fmla="*/ 592350 w 3973614"/>
              <a:gd name="connsiteY2883" fmla="*/ 2116442 h 3225309"/>
              <a:gd name="connsiteX2884" fmla="*/ 592482 w 3973614"/>
              <a:gd name="connsiteY2884" fmla="*/ 2116442 h 3225309"/>
              <a:gd name="connsiteX2885" fmla="*/ 592482 w 3973614"/>
              <a:gd name="connsiteY2885" fmla="*/ 2115675 h 3225309"/>
              <a:gd name="connsiteX2886" fmla="*/ 592952 w 3973614"/>
              <a:gd name="connsiteY2886" fmla="*/ 2115675 h 3225309"/>
              <a:gd name="connsiteX2887" fmla="*/ 592952 w 3973614"/>
              <a:gd name="connsiteY2887" fmla="*/ 2114907 h 3225309"/>
              <a:gd name="connsiteX2888" fmla="*/ 592998 w 3973614"/>
              <a:gd name="connsiteY2888" fmla="*/ 2114907 h 3225309"/>
              <a:gd name="connsiteX2889" fmla="*/ 592998 w 3973614"/>
              <a:gd name="connsiteY2889" fmla="*/ 2114140 h 3225309"/>
              <a:gd name="connsiteX2890" fmla="*/ 593501 w 3973614"/>
              <a:gd name="connsiteY2890" fmla="*/ 2114140 h 3225309"/>
              <a:gd name="connsiteX2891" fmla="*/ 593501 w 3973614"/>
              <a:gd name="connsiteY2891" fmla="*/ 2113372 h 3225309"/>
              <a:gd name="connsiteX2892" fmla="*/ 593765 w 3973614"/>
              <a:gd name="connsiteY2892" fmla="*/ 2113372 h 3225309"/>
              <a:gd name="connsiteX2893" fmla="*/ 593765 w 3973614"/>
              <a:gd name="connsiteY2893" fmla="*/ 2112605 h 3225309"/>
              <a:gd name="connsiteX2894" fmla="*/ 594876 w 3973614"/>
              <a:gd name="connsiteY2894" fmla="*/ 2112605 h 3225309"/>
              <a:gd name="connsiteX2895" fmla="*/ 594876 w 3973614"/>
              <a:gd name="connsiteY2895" fmla="*/ 2111837 h 3225309"/>
              <a:gd name="connsiteX2896" fmla="*/ 595152 w 3973614"/>
              <a:gd name="connsiteY2896" fmla="*/ 2111837 h 3225309"/>
              <a:gd name="connsiteX2897" fmla="*/ 595152 w 3973614"/>
              <a:gd name="connsiteY2897" fmla="*/ 2111070 h 3225309"/>
              <a:gd name="connsiteX2898" fmla="*/ 595321 w 3973614"/>
              <a:gd name="connsiteY2898" fmla="*/ 2111070 h 3225309"/>
              <a:gd name="connsiteX2899" fmla="*/ 595321 w 3973614"/>
              <a:gd name="connsiteY2899" fmla="*/ 2110302 h 3225309"/>
              <a:gd name="connsiteX2900" fmla="*/ 595932 w 3973614"/>
              <a:gd name="connsiteY2900" fmla="*/ 2110302 h 3225309"/>
              <a:gd name="connsiteX2901" fmla="*/ 595932 w 3973614"/>
              <a:gd name="connsiteY2901" fmla="*/ 2109535 h 3225309"/>
              <a:gd name="connsiteX2902" fmla="*/ 596262 w 3973614"/>
              <a:gd name="connsiteY2902" fmla="*/ 2109535 h 3225309"/>
              <a:gd name="connsiteX2903" fmla="*/ 596262 w 3973614"/>
              <a:gd name="connsiteY2903" fmla="*/ 2108767 h 3225309"/>
              <a:gd name="connsiteX2904" fmla="*/ 596555 w 3973614"/>
              <a:gd name="connsiteY2904" fmla="*/ 2108767 h 3225309"/>
              <a:gd name="connsiteX2905" fmla="*/ 596555 w 3973614"/>
              <a:gd name="connsiteY2905" fmla="*/ 2108000 h 3225309"/>
              <a:gd name="connsiteX2906" fmla="*/ 596675 w 3973614"/>
              <a:gd name="connsiteY2906" fmla="*/ 2108000 h 3225309"/>
              <a:gd name="connsiteX2907" fmla="*/ 596675 w 3973614"/>
              <a:gd name="connsiteY2907" fmla="*/ 2107232 h 3225309"/>
              <a:gd name="connsiteX2908" fmla="*/ 596902 w 3973614"/>
              <a:gd name="connsiteY2908" fmla="*/ 2107232 h 3225309"/>
              <a:gd name="connsiteX2909" fmla="*/ 596902 w 3973614"/>
              <a:gd name="connsiteY2909" fmla="*/ 2106465 h 3225309"/>
              <a:gd name="connsiteX2910" fmla="*/ 597084 w 3973614"/>
              <a:gd name="connsiteY2910" fmla="*/ 2106465 h 3225309"/>
              <a:gd name="connsiteX2911" fmla="*/ 597084 w 3973614"/>
              <a:gd name="connsiteY2911" fmla="*/ 2105697 h 3225309"/>
              <a:gd name="connsiteX2912" fmla="*/ 597187 w 3973614"/>
              <a:gd name="connsiteY2912" fmla="*/ 2105697 h 3225309"/>
              <a:gd name="connsiteX2913" fmla="*/ 597187 w 3973614"/>
              <a:gd name="connsiteY2913" fmla="*/ 2104930 h 3225309"/>
              <a:gd name="connsiteX2914" fmla="*/ 597348 w 3973614"/>
              <a:gd name="connsiteY2914" fmla="*/ 2104930 h 3225309"/>
              <a:gd name="connsiteX2915" fmla="*/ 597348 w 3973614"/>
              <a:gd name="connsiteY2915" fmla="*/ 2104163 h 3225309"/>
              <a:gd name="connsiteX2916" fmla="*/ 597525 w 3973614"/>
              <a:gd name="connsiteY2916" fmla="*/ 2104163 h 3225309"/>
              <a:gd name="connsiteX2917" fmla="*/ 597525 w 3973614"/>
              <a:gd name="connsiteY2917" fmla="*/ 2103395 h 3225309"/>
              <a:gd name="connsiteX2918" fmla="*/ 597587 w 3973614"/>
              <a:gd name="connsiteY2918" fmla="*/ 2103395 h 3225309"/>
              <a:gd name="connsiteX2919" fmla="*/ 597587 w 3973614"/>
              <a:gd name="connsiteY2919" fmla="*/ 2102628 h 3225309"/>
              <a:gd name="connsiteX2920" fmla="*/ 598111 w 3973614"/>
              <a:gd name="connsiteY2920" fmla="*/ 2102628 h 3225309"/>
              <a:gd name="connsiteX2921" fmla="*/ 598111 w 3973614"/>
              <a:gd name="connsiteY2921" fmla="*/ 2101860 h 3225309"/>
              <a:gd name="connsiteX2922" fmla="*/ 598619 w 3973614"/>
              <a:gd name="connsiteY2922" fmla="*/ 2101860 h 3225309"/>
              <a:gd name="connsiteX2923" fmla="*/ 598619 w 3973614"/>
              <a:gd name="connsiteY2923" fmla="*/ 2101092 h 3225309"/>
              <a:gd name="connsiteX2924" fmla="*/ 599403 w 3973614"/>
              <a:gd name="connsiteY2924" fmla="*/ 2101092 h 3225309"/>
              <a:gd name="connsiteX2925" fmla="*/ 599403 w 3973614"/>
              <a:gd name="connsiteY2925" fmla="*/ 2100325 h 3225309"/>
              <a:gd name="connsiteX2926" fmla="*/ 599849 w 3973614"/>
              <a:gd name="connsiteY2926" fmla="*/ 2100325 h 3225309"/>
              <a:gd name="connsiteX2927" fmla="*/ 599849 w 3973614"/>
              <a:gd name="connsiteY2927" fmla="*/ 2099562 h 3225309"/>
              <a:gd name="connsiteX2928" fmla="*/ 600889 w 3973614"/>
              <a:gd name="connsiteY2928" fmla="*/ 2099562 h 3225309"/>
              <a:gd name="connsiteX2929" fmla="*/ 600889 w 3973614"/>
              <a:gd name="connsiteY2929" fmla="*/ 2098794 h 3225309"/>
              <a:gd name="connsiteX2930" fmla="*/ 600914 w 3973614"/>
              <a:gd name="connsiteY2930" fmla="*/ 2098794 h 3225309"/>
              <a:gd name="connsiteX2931" fmla="*/ 600914 w 3973614"/>
              <a:gd name="connsiteY2931" fmla="*/ 2098023 h 3225309"/>
              <a:gd name="connsiteX2932" fmla="*/ 601867 w 3973614"/>
              <a:gd name="connsiteY2932" fmla="*/ 2098023 h 3225309"/>
              <a:gd name="connsiteX2933" fmla="*/ 601867 w 3973614"/>
              <a:gd name="connsiteY2933" fmla="*/ 2097255 h 3225309"/>
              <a:gd name="connsiteX2934" fmla="*/ 602069 w 3973614"/>
              <a:gd name="connsiteY2934" fmla="*/ 2097255 h 3225309"/>
              <a:gd name="connsiteX2935" fmla="*/ 602069 w 3973614"/>
              <a:gd name="connsiteY2935" fmla="*/ 2096487 h 3225309"/>
              <a:gd name="connsiteX2936" fmla="*/ 602403 w 3973614"/>
              <a:gd name="connsiteY2936" fmla="*/ 2096487 h 3225309"/>
              <a:gd name="connsiteX2937" fmla="*/ 602403 w 3973614"/>
              <a:gd name="connsiteY2937" fmla="*/ 2095720 h 3225309"/>
              <a:gd name="connsiteX2938" fmla="*/ 602527 w 3973614"/>
              <a:gd name="connsiteY2938" fmla="*/ 2095720 h 3225309"/>
              <a:gd name="connsiteX2939" fmla="*/ 602527 w 3973614"/>
              <a:gd name="connsiteY2939" fmla="*/ 2094957 h 3225309"/>
              <a:gd name="connsiteX2940" fmla="*/ 603204 w 3973614"/>
              <a:gd name="connsiteY2940" fmla="*/ 2094957 h 3225309"/>
              <a:gd name="connsiteX2941" fmla="*/ 603204 w 3973614"/>
              <a:gd name="connsiteY2941" fmla="*/ 2094189 h 3225309"/>
              <a:gd name="connsiteX2942" fmla="*/ 603745 w 3973614"/>
              <a:gd name="connsiteY2942" fmla="*/ 2094189 h 3225309"/>
              <a:gd name="connsiteX2943" fmla="*/ 603745 w 3973614"/>
              <a:gd name="connsiteY2943" fmla="*/ 2093422 h 3225309"/>
              <a:gd name="connsiteX2944" fmla="*/ 603794 w 3973614"/>
              <a:gd name="connsiteY2944" fmla="*/ 2093422 h 3225309"/>
              <a:gd name="connsiteX2945" fmla="*/ 603794 w 3973614"/>
              <a:gd name="connsiteY2945" fmla="*/ 2092654 h 3225309"/>
              <a:gd name="connsiteX2946" fmla="*/ 603996 w 3973614"/>
              <a:gd name="connsiteY2946" fmla="*/ 2092654 h 3225309"/>
              <a:gd name="connsiteX2947" fmla="*/ 603996 w 3973614"/>
              <a:gd name="connsiteY2947" fmla="*/ 2091887 h 3225309"/>
              <a:gd name="connsiteX2948" fmla="*/ 605585 w 3973614"/>
              <a:gd name="connsiteY2948" fmla="*/ 2091887 h 3225309"/>
              <a:gd name="connsiteX2949" fmla="*/ 605585 w 3973614"/>
              <a:gd name="connsiteY2949" fmla="*/ 2091119 h 3225309"/>
              <a:gd name="connsiteX2950" fmla="*/ 605585 w 3973614"/>
              <a:gd name="connsiteY2950" fmla="*/ 2091119 h 3225309"/>
              <a:gd name="connsiteX2951" fmla="*/ 605585 w 3973614"/>
              <a:gd name="connsiteY2951" fmla="*/ 2090352 h 3225309"/>
              <a:gd name="connsiteX2952" fmla="*/ 606146 w 3973614"/>
              <a:gd name="connsiteY2952" fmla="*/ 2090352 h 3225309"/>
              <a:gd name="connsiteX2953" fmla="*/ 606146 w 3973614"/>
              <a:gd name="connsiteY2953" fmla="*/ 2089584 h 3225309"/>
              <a:gd name="connsiteX2954" fmla="*/ 606596 w 3973614"/>
              <a:gd name="connsiteY2954" fmla="*/ 2089584 h 3225309"/>
              <a:gd name="connsiteX2955" fmla="*/ 606596 w 3973614"/>
              <a:gd name="connsiteY2955" fmla="*/ 2088817 h 3225309"/>
              <a:gd name="connsiteX2956" fmla="*/ 607017 w 3973614"/>
              <a:gd name="connsiteY2956" fmla="*/ 2088817 h 3225309"/>
              <a:gd name="connsiteX2957" fmla="*/ 607017 w 3973614"/>
              <a:gd name="connsiteY2957" fmla="*/ 2088049 h 3225309"/>
              <a:gd name="connsiteX2958" fmla="*/ 607537 w 3973614"/>
              <a:gd name="connsiteY2958" fmla="*/ 2088049 h 3225309"/>
              <a:gd name="connsiteX2959" fmla="*/ 607537 w 3973614"/>
              <a:gd name="connsiteY2959" fmla="*/ 2087282 h 3225309"/>
              <a:gd name="connsiteX2960" fmla="*/ 607574 w 3973614"/>
              <a:gd name="connsiteY2960" fmla="*/ 2087282 h 3225309"/>
              <a:gd name="connsiteX2961" fmla="*/ 607574 w 3973614"/>
              <a:gd name="connsiteY2961" fmla="*/ 2086514 h 3225309"/>
              <a:gd name="connsiteX2962" fmla="*/ 607731 w 3973614"/>
              <a:gd name="connsiteY2962" fmla="*/ 2086514 h 3225309"/>
              <a:gd name="connsiteX2963" fmla="*/ 607731 w 3973614"/>
              <a:gd name="connsiteY2963" fmla="*/ 2085747 h 3225309"/>
              <a:gd name="connsiteX2964" fmla="*/ 607760 w 3973614"/>
              <a:gd name="connsiteY2964" fmla="*/ 2085747 h 3225309"/>
              <a:gd name="connsiteX2965" fmla="*/ 607760 w 3973614"/>
              <a:gd name="connsiteY2965" fmla="*/ 2084980 h 3225309"/>
              <a:gd name="connsiteX2966" fmla="*/ 607773 w 3973614"/>
              <a:gd name="connsiteY2966" fmla="*/ 2084980 h 3225309"/>
              <a:gd name="connsiteX2967" fmla="*/ 607773 w 3973614"/>
              <a:gd name="connsiteY2967" fmla="*/ 2084212 h 3225309"/>
              <a:gd name="connsiteX2968" fmla="*/ 607855 w 3973614"/>
              <a:gd name="connsiteY2968" fmla="*/ 2084212 h 3225309"/>
              <a:gd name="connsiteX2969" fmla="*/ 607855 w 3973614"/>
              <a:gd name="connsiteY2969" fmla="*/ 2083445 h 3225309"/>
              <a:gd name="connsiteX2970" fmla="*/ 608057 w 3973614"/>
              <a:gd name="connsiteY2970" fmla="*/ 2083445 h 3225309"/>
              <a:gd name="connsiteX2971" fmla="*/ 608057 w 3973614"/>
              <a:gd name="connsiteY2971" fmla="*/ 2082677 h 3225309"/>
              <a:gd name="connsiteX2972" fmla="*/ 608165 w 3973614"/>
              <a:gd name="connsiteY2972" fmla="*/ 2082677 h 3225309"/>
              <a:gd name="connsiteX2973" fmla="*/ 608165 w 3973614"/>
              <a:gd name="connsiteY2973" fmla="*/ 2081910 h 3225309"/>
              <a:gd name="connsiteX2974" fmla="*/ 608280 w 3973614"/>
              <a:gd name="connsiteY2974" fmla="*/ 2081910 h 3225309"/>
              <a:gd name="connsiteX2975" fmla="*/ 608280 w 3973614"/>
              <a:gd name="connsiteY2975" fmla="*/ 2081142 h 3225309"/>
              <a:gd name="connsiteX2976" fmla="*/ 608656 w 3973614"/>
              <a:gd name="connsiteY2976" fmla="*/ 2081142 h 3225309"/>
              <a:gd name="connsiteX2977" fmla="*/ 608656 w 3973614"/>
              <a:gd name="connsiteY2977" fmla="*/ 2080375 h 3225309"/>
              <a:gd name="connsiteX2978" fmla="*/ 608689 w 3973614"/>
              <a:gd name="connsiteY2978" fmla="*/ 2080375 h 3225309"/>
              <a:gd name="connsiteX2979" fmla="*/ 608689 w 3973614"/>
              <a:gd name="connsiteY2979" fmla="*/ 2079607 h 3225309"/>
              <a:gd name="connsiteX2980" fmla="*/ 609134 w 3973614"/>
              <a:gd name="connsiteY2980" fmla="*/ 2079607 h 3225309"/>
              <a:gd name="connsiteX2981" fmla="*/ 609134 w 3973614"/>
              <a:gd name="connsiteY2981" fmla="*/ 2078840 h 3225309"/>
              <a:gd name="connsiteX2982" fmla="*/ 609300 w 3973614"/>
              <a:gd name="connsiteY2982" fmla="*/ 2078840 h 3225309"/>
              <a:gd name="connsiteX2983" fmla="*/ 609300 w 3973614"/>
              <a:gd name="connsiteY2983" fmla="*/ 2078072 h 3225309"/>
              <a:gd name="connsiteX2984" fmla="*/ 610220 w 3973614"/>
              <a:gd name="connsiteY2984" fmla="*/ 2078072 h 3225309"/>
              <a:gd name="connsiteX2985" fmla="*/ 610220 w 3973614"/>
              <a:gd name="connsiteY2985" fmla="*/ 2077305 h 3225309"/>
              <a:gd name="connsiteX2986" fmla="*/ 610847 w 3973614"/>
              <a:gd name="connsiteY2986" fmla="*/ 2077305 h 3225309"/>
              <a:gd name="connsiteX2987" fmla="*/ 610847 w 3973614"/>
              <a:gd name="connsiteY2987" fmla="*/ 2076537 h 3225309"/>
              <a:gd name="connsiteX2988" fmla="*/ 611780 w 3973614"/>
              <a:gd name="connsiteY2988" fmla="*/ 2076537 h 3225309"/>
              <a:gd name="connsiteX2989" fmla="*/ 611780 w 3973614"/>
              <a:gd name="connsiteY2989" fmla="*/ 2075770 h 3225309"/>
              <a:gd name="connsiteX2990" fmla="*/ 611966 w 3973614"/>
              <a:gd name="connsiteY2990" fmla="*/ 2075770 h 3225309"/>
              <a:gd name="connsiteX2991" fmla="*/ 611966 w 3973614"/>
              <a:gd name="connsiteY2991" fmla="*/ 2075002 h 3225309"/>
              <a:gd name="connsiteX2992" fmla="*/ 611999 w 3973614"/>
              <a:gd name="connsiteY2992" fmla="*/ 2075002 h 3225309"/>
              <a:gd name="connsiteX2993" fmla="*/ 611999 w 3973614"/>
              <a:gd name="connsiteY2993" fmla="*/ 2074235 h 3225309"/>
              <a:gd name="connsiteX2994" fmla="*/ 612180 w 3973614"/>
              <a:gd name="connsiteY2994" fmla="*/ 2074235 h 3225309"/>
              <a:gd name="connsiteX2995" fmla="*/ 612180 w 3973614"/>
              <a:gd name="connsiteY2995" fmla="*/ 2073467 h 3225309"/>
              <a:gd name="connsiteX2996" fmla="*/ 612180 w 3973614"/>
              <a:gd name="connsiteY2996" fmla="*/ 2073467 h 3225309"/>
              <a:gd name="connsiteX2997" fmla="*/ 612180 w 3973614"/>
              <a:gd name="connsiteY2997" fmla="*/ 2072700 h 3225309"/>
              <a:gd name="connsiteX2998" fmla="*/ 612808 w 3973614"/>
              <a:gd name="connsiteY2998" fmla="*/ 2072700 h 3225309"/>
              <a:gd name="connsiteX2999" fmla="*/ 612808 w 3973614"/>
              <a:gd name="connsiteY2999" fmla="*/ 2071932 h 3225309"/>
              <a:gd name="connsiteX3000" fmla="*/ 612907 w 3973614"/>
              <a:gd name="connsiteY3000" fmla="*/ 2071932 h 3225309"/>
              <a:gd name="connsiteX3001" fmla="*/ 612907 w 3973614"/>
              <a:gd name="connsiteY3001" fmla="*/ 2071165 h 3225309"/>
              <a:gd name="connsiteX3002" fmla="*/ 612981 w 3973614"/>
              <a:gd name="connsiteY3002" fmla="*/ 2071165 h 3225309"/>
              <a:gd name="connsiteX3003" fmla="*/ 612981 w 3973614"/>
              <a:gd name="connsiteY3003" fmla="*/ 2070397 h 3225309"/>
              <a:gd name="connsiteX3004" fmla="*/ 613493 w 3973614"/>
              <a:gd name="connsiteY3004" fmla="*/ 2070397 h 3225309"/>
              <a:gd name="connsiteX3005" fmla="*/ 613493 w 3973614"/>
              <a:gd name="connsiteY3005" fmla="*/ 2069630 h 3225309"/>
              <a:gd name="connsiteX3006" fmla="*/ 613703 w 3973614"/>
              <a:gd name="connsiteY3006" fmla="*/ 2069630 h 3225309"/>
              <a:gd name="connsiteX3007" fmla="*/ 613703 w 3973614"/>
              <a:gd name="connsiteY3007" fmla="*/ 2068862 h 3225309"/>
              <a:gd name="connsiteX3008" fmla="*/ 615028 w 3973614"/>
              <a:gd name="connsiteY3008" fmla="*/ 2068862 h 3225309"/>
              <a:gd name="connsiteX3009" fmla="*/ 615028 w 3973614"/>
              <a:gd name="connsiteY3009" fmla="*/ 2068095 h 3225309"/>
              <a:gd name="connsiteX3010" fmla="*/ 615036 w 3973614"/>
              <a:gd name="connsiteY3010" fmla="*/ 2068095 h 3225309"/>
              <a:gd name="connsiteX3011" fmla="*/ 615036 w 3973614"/>
              <a:gd name="connsiteY3011" fmla="*/ 2067327 h 3225309"/>
              <a:gd name="connsiteX3012" fmla="*/ 615139 w 3973614"/>
              <a:gd name="connsiteY3012" fmla="*/ 2067327 h 3225309"/>
              <a:gd name="connsiteX3013" fmla="*/ 615139 w 3973614"/>
              <a:gd name="connsiteY3013" fmla="*/ 2066560 h 3225309"/>
              <a:gd name="connsiteX3014" fmla="*/ 615172 w 3973614"/>
              <a:gd name="connsiteY3014" fmla="*/ 2066560 h 3225309"/>
              <a:gd name="connsiteX3015" fmla="*/ 615172 w 3973614"/>
              <a:gd name="connsiteY3015" fmla="*/ 2065792 h 3225309"/>
              <a:gd name="connsiteX3016" fmla="*/ 615350 w 3973614"/>
              <a:gd name="connsiteY3016" fmla="*/ 2065792 h 3225309"/>
              <a:gd name="connsiteX3017" fmla="*/ 615350 w 3973614"/>
              <a:gd name="connsiteY3017" fmla="*/ 2065025 h 3225309"/>
              <a:gd name="connsiteX3018" fmla="*/ 615478 w 3973614"/>
              <a:gd name="connsiteY3018" fmla="*/ 2065025 h 3225309"/>
              <a:gd name="connsiteX3019" fmla="*/ 615478 w 3973614"/>
              <a:gd name="connsiteY3019" fmla="*/ 2064258 h 3225309"/>
              <a:gd name="connsiteX3020" fmla="*/ 615498 w 3973614"/>
              <a:gd name="connsiteY3020" fmla="*/ 2064258 h 3225309"/>
              <a:gd name="connsiteX3021" fmla="*/ 615498 w 3973614"/>
              <a:gd name="connsiteY3021" fmla="*/ 2063494 h 3225309"/>
              <a:gd name="connsiteX3022" fmla="*/ 615746 w 3973614"/>
              <a:gd name="connsiteY3022" fmla="*/ 2063494 h 3225309"/>
              <a:gd name="connsiteX3023" fmla="*/ 615746 w 3973614"/>
              <a:gd name="connsiteY3023" fmla="*/ 2062727 h 3225309"/>
              <a:gd name="connsiteX3024" fmla="*/ 616831 w 3973614"/>
              <a:gd name="connsiteY3024" fmla="*/ 2062727 h 3225309"/>
              <a:gd name="connsiteX3025" fmla="*/ 616831 w 3973614"/>
              <a:gd name="connsiteY3025" fmla="*/ 2061959 h 3225309"/>
              <a:gd name="connsiteX3026" fmla="*/ 616831 w 3973614"/>
              <a:gd name="connsiteY3026" fmla="*/ 2061959 h 3225309"/>
              <a:gd name="connsiteX3027" fmla="*/ 616831 w 3973614"/>
              <a:gd name="connsiteY3027" fmla="*/ 2061192 h 3225309"/>
              <a:gd name="connsiteX3028" fmla="*/ 617343 w 3973614"/>
              <a:gd name="connsiteY3028" fmla="*/ 2061192 h 3225309"/>
              <a:gd name="connsiteX3029" fmla="*/ 617343 w 3973614"/>
              <a:gd name="connsiteY3029" fmla="*/ 2060424 h 3225309"/>
              <a:gd name="connsiteX3030" fmla="*/ 617801 w 3973614"/>
              <a:gd name="connsiteY3030" fmla="*/ 2060424 h 3225309"/>
              <a:gd name="connsiteX3031" fmla="*/ 617801 w 3973614"/>
              <a:gd name="connsiteY3031" fmla="*/ 2059657 h 3225309"/>
              <a:gd name="connsiteX3032" fmla="*/ 617999 w 3973614"/>
              <a:gd name="connsiteY3032" fmla="*/ 2059657 h 3225309"/>
              <a:gd name="connsiteX3033" fmla="*/ 617999 w 3973614"/>
              <a:gd name="connsiteY3033" fmla="*/ 2058889 h 3225309"/>
              <a:gd name="connsiteX3034" fmla="*/ 618697 w 3973614"/>
              <a:gd name="connsiteY3034" fmla="*/ 2058889 h 3225309"/>
              <a:gd name="connsiteX3035" fmla="*/ 618697 w 3973614"/>
              <a:gd name="connsiteY3035" fmla="*/ 2058122 h 3225309"/>
              <a:gd name="connsiteX3036" fmla="*/ 618821 w 3973614"/>
              <a:gd name="connsiteY3036" fmla="*/ 2058122 h 3225309"/>
              <a:gd name="connsiteX3037" fmla="*/ 618821 w 3973614"/>
              <a:gd name="connsiteY3037" fmla="*/ 2057354 h 3225309"/>
              <a:gd name="connsiteX3038" fmla="*/ 619143 w 3973614"/>
              <a:gd name="connsiteY3038" fmla="*/ 2057354 h 3225309"/>
              <a:gd name="connsiteX3039" fmla="*/ 619143 w 3973614"/>
              <a:gd name="connsiteY3039" fmla="*/ 2056587 h 3225309"/>
              <a:gd name="connsiteX3040" fmla="*/ 619328 w 3973614"/>
              <a:gd name="connsiteY3040" fmla="*/ 2056587 h 3225309"/>
              <a:gd name="connsiteX3041" fmla="*/ 619328 w 3973614"/>
              <a:gd name="connsiteY3041" fmla="*/ 2055819 h 3225309"/>
              <a:gd name="connsiteX3042" fmla="*/ 619407 w 3973614"/>
              <a:gd name="connsiteY3042" fmla="*/ 2055819 h 3225309"/>
              <a:gd name="connsiteX3043" fmla="*/ 619407 w 3973614"/>
              <a:gd name="connsiteY3043" fmla="*/ 2055052 h 3225309"/>
              <a:gd name="connsiteX3044" fmla="*/ 619493 w 3973614"/>
              <a:gd name="connsiteY3044" fmla="*/ 2055052 h 3225309"/>
              <a:gd name="connsiteX3045" fmla="*/ 619493 w 3973614"/>
              <a:gd name="connsiteY3045" fmla="*/ 2054284 h 3225309"/>
              <a:gd name="connsiteX3046" fmla="*/ 619530 w 3973614"/>
              <a:gd name="connsiteY3046" fmla="*/ 2054284 h 3225309"/>
              <a:gd name="connsiteX3047" fmla="*/ 619530 w 3973614"/>
              <a:gd name="connsiteY3047" fmla="*/ 2053517 h 3225309"/>
              <a:gd name="connsiteX3048" fmla="*/ 619984 w 3973614"/>
              <a:gd name="connsiteY3048" fmla="*/ 2053517 h 3225309"/>
              <a:gd name="connsiteX3049" fmla="*/ 619984 w 3973614"/>
              <a:gd name="connsiteY3049" fmla="*/ 2052750 h 3225309"/>
              <a:gd name="connsiteX3050" fmla="*/ 620426 w 3973614"/>
              <a:gd name="connsiteY3050" fmla="*/ 2052750 h 3225309"/>
              <a:gd name="connsiteX3051" fmla="*/ 620426 w 3973614"/>
              <a:gd name="connsiteY3051" fmla="*/ 2051982 h 3225309"/>
              <a:gd name="connsiteX3052" fmla="*/ 620896 w 3973614"/>
              <a:gd name="connsiteY3052" fmla="*/ 2051982 h 3225309"/>
              <a:gd name="connsiteX3053" fmla="*/ 620896 w 3973614"/>
              <a:gd name="connsiteY3053" fmla="*/ 2051215 h 3225309"/>
              <a:gd name="connsiteX3054" fmla="*/ 620963 w 3973614"/>
              <a:gd name="connsiteY3054" fmla="*/ 2051215 h 3225309"/>
              <a:gd name="connsiteX3055" fmla="*/ 620963 w 3973614"/>
              <a:gd name="connsiteY3055" fmla="*/ 2050447 h 3225309"/>
              <a:gd name="connsiteX3056" fmla="*/ 621128 w 3973614"/>
              <a:gd name="connsiteY3056" fmla="*/ 2050447 h 3225309"/>
              <a:gd name="connsiteX3057" fmla="*/ 621128 w 3973614"/>
              <a:gd name="connsiteY3057" fmla="*/ 2049680 h 3225309"/>
              <a:gd name="connsiteX3058" fmla="*/ 621577 w 3973614"/>
              <a:gd name="connsiteY3058" fmla="*/ 2049680 h 3225309"/>
              <a:gd name="connsiteX3059" fmla="*/ 621577 w 3973614"/>
              <a:gd name="connsiteY3059" fmla="*/ 2048912 h 3225309"/>
              <a:gd name="connsiteX3060" fmla="*/ 621784 w 3973614"/>
              <a:gd name="connsiteY3060" fmla="*/ 2048912 h 3225309"/>
              <a:gd name="connsiteX3061" fmla="*/ 621784 w 3973614"/>
              <a:gd name="connsiteY3061" fmla="*/ 2048144 h 3225309"/>
              <a:gd name="connsiteX3062" fmla="*/ 622060 w 3973614"/>
              <a:gd name="connsiteY3062" fmla="*/ 2048144 h 3225309"/>
              <a:gd name="connsiteX3063" fmla="*/ 622060 w 3973614"/>
              <a:gd name="connsiteY3063" fmla="*/ 2047377 h 3225309"/>
              <a:gd name="connsiteX3064" fmla="*/ 623071 w 3973614"/>
              <a:gd name="connsiteY3064" fmla="*/ 2047377 h 3225309"/>
              <a:gd name="connsiteX3065" fmla="*/ 623071 w 3973614"/>
              <a:gd name="connsiteY3065" fmla="*/ 2046610 h 3225309"/>
              <a:gd name="connsiteX3066" fmla="*/ 623142 w 3973614"/>
              <a:gd name="connsiteY3066" fmla="*/ 2046610 h 3225309"/>
              <a:gd name="connsiteX3067" fmla="*/ 623142 w 3973614"/>
              <a:gd name="connsiteY3067" fmla="*/ 2045842 h 3225309"/>
              <a:gd name="connsiteX3068" fmla="*/ 623245 w 3973614"/>
              <a:gd name="connsiteY3068" fmla="*/ 2045842 h 3225309"/>
              <a:gd name="connsiteX3069" fmla="*/ 623245 w 3973614"/>
              <a:gd name="connsiteY3069" fmla="*/ 2045075 h 3225309"/>
              <a:gd name="connsiteX3070" fmla="*/ 623418 w 3973614"/>
              <a:gd name="connsiteY3070" fmla="*/ 2045075 h 3225309"/>
              <a:gd name="connsiteX3071" fmla="*/ 623418 w 3973614"/>
              <a:gd name="connsiteY3071" fmla="*/ 2044307 h 3225309"/>
              <a:gd name="connsiteX3072" fmla="*/ 623798 w 3973614"/>
              <a:gd name="connsiteY3072" fmla="*/ 2044307 h 3225309"/>
              <a:gd name="connsiteX3073" fmla="*/ 623798 w 3973614"/>
              <a:gd name="connsiteY3073" fmla="*/ 2043540 h 3225309"/>
              <a:gd name="connsiteX3074" fmla="*/ 624450 w 3973614"/>
              <a:gd name="connsiteY3074" fmla="*/ 2043540 h 3225309"/>
              <a:gd name="connsiteX3075" fmla="*/ 624450 w 3973614"/>
              <a:gd name="connsiteY3075" fmla="*/ 2042772 h 3225309"/>
              <a:gd name="connsiteX3076" fmla="*/ 624891 w 3973614"/>
              <a:gd name="connsiteY3076" fmla="*/ 2042772 h 3225309"/>
              <a:gd name="connsiteX3077" fmla="*/ 624891 w 3973614"/>
              <a:gd name="connsiteY3077" fmla="*/ 2042005 h 3225309"/>
              <a:gd name="connsiteX3078" fmla="*/ 625168 w 3973614"/>
              <a:gd name="connsiteY3078" fmla="*/ 2042005 h 3225309"/>
              <a:gd name="connsiteX3079" fmla="*/ 625168 w 3973614"/>
              <a:gd name="connsiteY3079" fmla="*/ 2041237 h 3225309"/>
              <a:gd name="connsiteX3080" fmla="*/ 625284 w 3973614"/>
              <a:gd name="connsiteY3080" fmla="*/ 2041237 h 3225309"/>
              <a:gd name="connsiteX3081" fmla="*/ 625284 w 3973614"/>
              <a:gd name="connsiteY3081" fmla="*/ 2040470 h 3225309"/>
              <a:gd name="connsiteX3082" fmla="*/ 625337 w 3973614"/>
              <a:gd name="connsiteY3082" fmla="*/ 2040470 h 3225309"/>
              <a:gd name="connsiteX3083" fmla="*/ 625337 w 3973614"/>
              <a:gd name="connsiteY3083" fmla="*/ 2039702 h 3225309"/>
              <a:gd name="connsiteX3084" fmla="*/ 625395 w 3973614"/>
              <a:gd name="connsiteY3084" fmla="*/ 2039702 h 3225309"/>
              <a:gd name="connsiteX3085" fmla="*/ 625395 w 3973614"/>
              <a:gd name="connsiteY3085" fmla="*/ 2038935 h 3225309"/>
              <a:gd name="connsiteX3086" fmla="*/ 625465 w 3973614"/>
              <a:gd name="connsiteY3086" fmla="*/ 2038935 h 3225309"/>
              <a:gd name="connsiteX3087" fmla="*/ 625465 w 3973614"/>
              <a:gd name="connsiteY3087" fmla="*/ 2038167 h 3225309"/>
              <a:gd name="connsiteX3088" fmla="*/ 625886 w 3973614"/>
              <a:gd name="connsiteY3088" fmla="*/ 2038167 h 3225309"/>
              <a:gd name="connsiteX3089" fmla="*/ 625886 w 3973614"/>
              <a:gd name="connsiteY3089" fmla="*/ 2037400 h 3225309"/>
              <a:gd name="connsiteX3090" fmla="*/ 626047 w 3973614"/>
              <a:gd name="connsiteY3090" fmla="*/ 2037400 h 3225309"/>
              <a:gd name="connsiteX3091" fmla="*/ 626047 w 3973614"/>
              <a:gd name="connsiteY3091" fmla="*/ 2036632 h 3225309"/>
              <a:gd name="connsiteX3092" fmla="*/ 626307 w 3973614"/>
              <a:gd name="connsiteY3092" fmla="*/ 2036632 h 3225309"/>
              <a:gd name="connsiteX3093" fmla="*/ 626307 w 3973614"/>
              <a:gd name="connsiteY3093" fmla="*/ 2035865 h 3225309"/>
              <a:gd name="connsiteX3094" fmla="*/ 626340 w 3973614"/>
              <a:gd name="connsiteY3094" fmla="*/ 2035865 h 3225309"/>
              <a:gd name="connsiteX3095" fmla="*/ 626340 w 3973614"/>
              <a:gd name="connsiteY3095" fmla="*/ 2035097 h 3225309"/>
              <a:gd name="connsiteX3096" fmla="*/ 626431 w 3973614"/>
              <a:gd name="connsiteY3096" fmla="*/ 2035097 h 3225309"/>
              <a:gd name="connsiteX3097" fmla="*/ 626431 w 3973614"/>
              <a:gd name="connsiteY3097" fmla="*/ 2034330 h 3225309"/>
              <a:gd name="connsiteX3098" fmla="*/ 627417 w 3973614"/>
              <a:gd name="connsiteY3098" fmla="*/ 2034330 h 3225309"/>
              <a:gd name="connsiteX3099" fmla="*/ 627417 w 3973614"/>
              <a:gd name="connsiteY3099" fmla="*/ 2033563 h 3225309"/>
              <a:gd name="connsiteX3100" fmla="*/ 627652 w 3973614"/>
              <a:gd name="connsiteY3100" fmla="*/ 2033563 h 3225309"/>
              <a:gd name="connsiteX3101" fmla="*/ 627652 w 3973614"/>
              <a:gd name="connsiteY3101" fmla="*/ 2032795 h 3225309"/>
              <a:gd name="connsiteX3102" fmla="*/ 627772 w 3973614"/>
              <a:gd name="connsiteY3102" fmla="*/ 2032795 h 3225309"/>
              <a:gd name="connsiteX3103" fmla="*/ 627772 w 3973614"/>
              <a:gd name="connsiteY3103" fmla="*/ 2032032 h 3225309"/>
              <a:gd name="connsiteX3104" fmla="*/ 628432 w 3973614"/>
              <a:gd name="connsiteY3104" fmla="*/ 2032032 h 3225309"/>
              <a:gd name="connsiteX3105" fmla="*/ 628432 w 3973614"/>
              <a:gd name="connsiteY3105" fmla="*/ 2031264 h 3225309"/>
              <a:gd name="connsiteX3106" fmla="*/ 628544 w 3973614"/>
              <a:gd name="connsiteY3106" fmla="*/ 2031264 h 3225309"/>
              <a:gd name="connsiteX3107" fmla="*/ 628544 w 3973614"/>
              <a:gd name="connsiteY3107" fmla="*/ 2030497 h 3225309"/>
              <a:gd name="connsiteX3108" fmla="*/ 628622 w 3973614"/>
              <a:gd name="connsiteY3108" fmla="*/ 2030497 h 3225309"/>
              <a:gd name="connsiteX3109" fmla="*/ 628622 w 3973614"/>
              <a:gd name="connsiteY3109" fmla="*/ 2029729 h 3225309"/>
              <a:gd name="connsiteX3110" fmla="*/ 628895 w 3973614"/>
              <a:gd name="connsiteY3110" fmla="*/ 2029729 h 3225309"/>
              <a:gd name="connsiteX3111" fmla="*/ 628895 w 3973614"/>
              <a:gd name="connsiteY3111" fmla="*/ 2028962 h 3225309"/>
              <a:gd name="connsiteX3112" fmla="*/ 629175 w 3973614"/>
              <a:gd name="connsiteY3112" fmla="*/ 2028962 h 3225309"/>
              <a:gd name="connsiteX3113" fmla="*/ 629175 w 3973614"/>
              <a:gd name="connsiteY3113" fmla="*/ 2028194 h 3225309"/>
              <a:gd name="connsiteX3114" fmla="*/ 629811 w 3973614"/>
              <a:gd name="connsiteY3114" fmla="*/ 2028194 h 3225309"/>
              <a:gd name="connsiteX3115" fmla="*/ 629811 w 3973614"/>
              <a:gd name="connsiteY3115" fmla="*/ 2027427 h 3225309"/>
              <a:gd name="connsiteX3116" fmla="*/ 629955 w 3973614"/>
              <a:gd name="connsiteY3116" fmla="*/ 2027427 h 3225309"/>
              <a:gd name="connsiteX3117" fmla="*/ 629955 w 3973614"/>
              <a:gd name="connsiteY3117" fmla="*/ 2026659 h 3225309"/>
              <a:gd name="connsiteX3118" fmla="*/ 630162 w 3973614"/>
              <a:gd name="connsiteY3118" fmla="*/ 2026659 h 3225309"/>
              <a:gd name="connsiteX3119" fmla="*/ 630162 w 3973614"/>
              <a:gd name="connsiteY3119" fmla="*/ 2025892 h 3225309"/>
              <a:gd name="connsiteX3120" fmla="*/ 630401 w 3973614"/>
              <a:gd name="connsiteY3120" fmla="*/ 2025892 h 3225309"/>
              <a:gd name="connsiteX3121" fmla="*/ 630401 w 3973614"/>
              <a:gd name="connsiteY3121" fmla="*/ 2025124 h 3225309"/>
              <a:gd name="connsiteX3122" fmla="*/ 630516 w 3973614"/>
              <a:gd name="connsiteY3122" fmla="*/ 2025124 h 3225309"/>
              <a:gd name="connsiteX3123" fmla="*/ 630516 w 3973614"/>
              <a:gd name="connsiteY3123" fmla="*/ 2024357 h 3225309"/>
              <a:gd name="connsiteX3124" fmla="*/ 630905 w 3973614"/>
              <a:gd name="connsiteY3124" fmla="*/ 2024357 h 3225309"/>
              <a:gd name="connsiteX3125" fmla="*/ 630905 w 3973614"/>
              <a:gd name="connsiteY3125" fmla="*/ 2023589 h 3225309"/>
              <a:gd name="connsiteX3126" fmla="*/ 631404 w 3973614"/>
              <a:gd name="connsiteY3126" fmla="*/ 2023589 h 3225309"/>
              <a:gd name="connsiteX3127" fmla="*/ 631404 w 3973614"/>
              <a:gd name="connsiteY3127" fmla="*/ 2022822 h 3225309"/>
              <a:gd name="connsiteX3128" fmla="*/ 631722 w 3973614"/>
              <a:gd name="connsiteY3128" fmla="*/ 2022822 h 3225309"/>
              <a:gd name="connsiteX3129" fmla="*/ 631722 w 3973614"/>
              <a:gd name="connsiteY3129" fmla="*/ 2022054 h 3225309"/>
              <a:gd name="connsiteX3130" fmla="*/ 631825 w 3973614"/>
              <a:gd name="connsiteY3130" fmla="*/ 2022054 h 3225309"/>
              <a:gd name="connsiteX3131" fmla="*/ 631825 w 3973614"/>
              <a:gd name="connsiteY3131" fmla="*/ 2021287 h 3225309"/>
              <a:gd name="connsiteX3132" fmla="*/ 631878 w 3973614"/>
              <a:gd name="connsiteY3132" fmla="*/ 2021287 h 3225309"/>
              <a:gd name="connsiteX3133" fmla="*/ 631878 w 3973614"/>
              <a:gd name="connsiteY3133" fmla="*/ 2020519 h 3225309"/>
              <a:gd name="connsiteX3134" fmla="*/ 631977 w 3973614"/>
              <a:gd name="connsiteY3134" fmla="*/ 2020519 h 3225309"/>
              <a:gd name="connsiteX3135" fmla="*/ 631977 w 3973614"/>
              <a:gd name="connsiteY3135" fmla="*/ 2019752 h 3225309"/>
              <a:gd name="connsiteX3136" fmla="*/ 632056 w 3973614"/>
              <a:gd name="connsiteY3136" fmla="*/ 2019752 h 3225309"/>
              <a:gd name="connsiteX3137" fmla="*/ 632056 w 3973614"/>
              <a:gd name="connsiteY3137" fmla="*/ 2018984 h 3225309"/>
              <a:gd name="connsiteX3138" fmla="*/ 632093 w 3973614"/>
              <a:gd name="connsiteY3138" fmla="*/ 2018984 h 3225309"/>
              <a:gd name="connsiteX3139" fmla="*/ 632093 w 3973614"/>
              <a:gd name="connsiteY3139" fmla="*/ 2018217 h 3225309"/>
              <a:gd name="connsiteX3140" fmla="*/ 632299 w 3973614"/>
              <a:gd name="connsiteY3140" fmla="*/ 2018217 h 3225309"/>
              <a:gd name="connsiteX3141" fmla="*/ 632299 w 3973614"/>
              <a:gd name="connsiteY3141" fmla="*/ 2017449 h 3225309"/>
              <a:gd name="connsiteX3142" fmla="*/ 632411 w 3973614"/>
              <a:gd name="connsiteY3142" fmla="*/ 2017449 h 3225309"/>
              <a:gd name="connsiteX3143" fmla="*/ 632411 w 3973614"/>
              <a:gd name="connsiteY3143" fmla="*/ 2016682 h 3225309"/>
              <a:gd name="connsiteX3144" fmla="*/ 633736 w 3973614"/>
              <a:gd name="connsiteY3144" fmla="*/ 2016682 h 3225309"/>
              <a:gd name="connsiteX3145" fmla="*/ 633736 w 3973614"/>
              <a:gd name="connsiteY3145" fmla="*/ 2015915 h 3225309"/>
              <a:gd name="connsiteX3146" fmla="*/ 633859 w 3973614"/>
              <a:gd name="connsiteY3146" fmla="*/ 2015915 h 3225309"/>
              <a:gd name="connsiteX3147" fmla="*/ 633859 w 3973614"/>
              <a:gd name="connsiteY3147" fmla="*/ 2015147 h 3225309"/>
              <a:gd name="connsiteX3148" fmla="*/ 634004 w 3973614"/>
              <a:gd name="connsiteY3148" fmla="*/ 2015147 h 3225309"/>
              <a:gd name="connsiteX3149" fmla="*/ 634004 w 3973614"/>
              <a:gd name="connsiteY3149" fmla="*/ 2014380 h 3225309"/>
              <a:gd name="connsiteX3150" fmla="*/ 634173 w 3973614"/>
              <a:gd name="connsiteY3150" fmla="*/ 2014380 h 3225309"/>
              <a:gd name="connsiteX3151" fmla="*/ 634173 w 3973614"/>
              <a:gd name="connsiteY3151" fmla="*/ 2013612 h 3225309"/>
              <a:gd name="connsiteX3152" fmla="*/ 634516 w 3973614"/>
              <a:gd name="connsiteY3152" fmla="*/ 2013612 h 3225309"/>
              <a:gd name="connsiteX3153" fmla="*/ 634516 w 3973614"/>
              <a:gd name="connsiteY3153" fmla="*/ 2012845 h 3225309"/>
              <a:gd name="connsiteX3154" fmla="*/ 634693 w 3973614"/>
              <a:gd name="connsiteY3154" fmla="*/ 2012845 h 3225309"/>
              <a:gd name="connsiteX3155" fmla="*/ 634693 w 3973614"/>
              <a:gd name="connsiteY3155" fmla="*/ 2012077 h 3225309"/>
              <a:gd name="connsiteX3156" fmla="*/ 634937 w 3973614"/>
              <a:gd name="connsiteY3156" fmla="*/ 2012077 h 3225309"/>
              <a:gd name="connsiteX3157" fmla="*/ 634937 w 3973614"/>
              <a:gd name="connsiteY3157" fmla="*/ 2011310 h 3225309"/>
              <a:gd name="connsiteX3158" fmla="*/ 635184 w 3973614"/>
              <a:gd name="connsiteY3158" fmla="*/ 2011310 h 3225309"/>
              <a:gd name="connsiteX3159" fmla="*/ 635184 w 3973614"/>
              <a:gd name="connsiteY3159" fmla="*/ 2010542 h 3225309"/>
              <a:gd name="connsiteX3160" fmla="*/ 635217 w 3973614"/>
              <a:gd name="connsiteY3160" fmla="*/ 2010542 h 3225309"/>
              <a:gd name="connsiteX3161" fmla="*/ 635217 w 3973614"/>
              <a:gd name="connsiteY3161" fmla="*/ 2009775 h 3225309"/>
              <a:gd name="connsiteX3162" fmla="*/ 635490 w 3973614"/>
              <a:gd name="connsiteY3162" fmla="*/ 2009775 h 3225309"/>
              <a:gd name="connsiteX3163" fmla="*/ 635490 w 3973614"/>
              <a:gd name="connsiteY3163" fmla="*/ 2009007 h 3225309"/>
              <a:gd name="connsiteX3164" fmla="*/ 635638 w 3973614"/>
              <a:gd name="connsiteY3164" fmla="*/ 2009007 h 3225309"/>
              <a:gd name="connsiteX3165" fmla="*/ 635638 w 3973614"/>
              <a:gd name="connsiteY3165" fmla="*/ 2008240 h 3225309"/>
              <a:gd name="connsiteX3166" fmla="*/ 635906 w 3973614"/>
              <a:gd name="connsiteY3166" fmla="*/ 2008240 h 3225309"/>
              <a:gd name="connsiteX3167" fmla="*/ 635906 w 3973614"/>
              <a:gd name="connsiteY3167" fmla="*/ 2007472 h 3225309"/>
              <a:gd name="connsiteX3168" fmla="*/ 636554 w 3973614"/>
              <a:gd name="connsiteY3168" fmla="*/ 2007472 h 3225309"/>
              <a:gd name="connsiteX3169" fmla="*/ 636554 w 3973614"/>
              <a:gd name="connsiteY3169" fmla="*/ 2006705 h 3225309"/>
              <a:gd name="connsiteX3170" fmla="*/ 636946 w 3973614"/>
              <a:gd name="connsiteY3170" fmla="*/ 2006705 h 3225309"/>
              <a:gd name="connsiteX3171" fmla="*/ 636946 w 3973614"/>
              <a:gd name="connsiteY3171" fmla="*/ 2005937 h 3225309"/>
              <a:gd name="connsiteX3172" fmla="*/ 637351 w 3973614"/>
              <a:gd name="connsiteY3172" fmla="*/ 2005937 h 3225309"/>
              <a:gd name="connsiteX3173" fmla="*/ 637351 w 3973614"/>
              <a:gd name="connsiteY3173" fmla="*/ 2005170 h 3225309"/>
              <a:gd name="connsiteX3174" fmla="*/ 637627 w 3973614"/>
              <a:gd name="connsiteY3174" fmla="*/ 2005170 h 3225309"/>
              <a:gd name="connsiteX3175" fmla="*/ 637627 w 3973614"/>
              <a:gd name="connsiteY3175" fmla="*/ 2004402 h 3225309"/>
              <a:gd name="connsiteX3176" fmla="*/ 637867 w 3973614"/>
              <a:gd name="connsiteY3176" fmla="*/ 2004402 h 3225309"/>
              <a:gd name="connsiteX3177" fmla="*/ 637867 w 3973614"/>
              <a:gd name="connsiteY3177" fmla="*/ 2003635 h 3225309"/>
              <a:gd name="connsiteX3178" fmla="*/ 638209 w 3973614"/>
              <a:gd name="connsiteY3178" fmla="*/ 2003635 h 3225309"/>
              <a:gd name="connsiteX3179" fmla="*/ 638209 w 3973614"/>
              <a:gd name="connsiteY3179" fmla="*/ 2002867 h 3225309"/>
              <a:gd name="connsiteX3180" fmla="*/ 638230 w 3973614"/>
              <a:gd name="connsiteY3180" fmla="*/ 2002867 h 3225309"/>
              <a:gd name="connsiteX3181" fmla="*/ 638230 w 3973614"/>
              <a:gd name="connsiteY3181" fmla="*/ 2002100 h 3225309"/>
              <a:gd name="connsiteX3182" fmla="*/ 638292 w 3973614"/>
              <a:gd name="connsiteY3182" fmla="*/ 2002100 h 3225309"/>
              <a:gd name="connsiteX3183" fmla="*/ 638292 w 3973614"/>
              <a:gd name="connsiteY3183" fmla="*/ 2001337 h 3225309"/>
              <a:gd name="connsiteX3184" fmla="*/ 638416 w 3973614"/>
              <a:gd name="connsiteY3184" fmla="*/ 2001337 h 3225309"/>
              <a:gd name="connsiteX3185" fmla="*/ 638416 w 3973614"/>
              <a:gd name="connsiteY3185" fmla="*/ 2000569 h 3225309"/>
              <a:gd name="connsiteX3186" fmla="*/ 638771 w 3973614"/>
              <a:gd name="connsiteY3186" fmla="*/ 2000569 h 3225309"/>
              <a:gd name="connsiteX3187" fmla="*/ 638771 w 3973614"/>
              <a:gd name="connsiteY3187" fmla="*/ 1999802 h 3225309"/>
              <a:gd name="connsiteX3188" fmla="*/ 638816 w 3973614"/>
              <a:gd name="connsiteY3188" fmla="*/ 1999802 h 3225309"/>
              <a:gd name="connsiteX3189" fmla="*/ 638816 w 3973614"/>
              <a:gd name="connsiteY3189" fmla="*/ 1999030 h 3225309"/>
              <a:gd name="connsiteX3190" fmla="*/ 639278 w 3973614"/>
              <a:gd name="connsiteY3190" fmla="*/ 1999030 h 3225309"/>
              <a:gd name="connsiteX3191" fmla="*/ 639278 w 3973614"/>
              <a:gd name="connsiteY3191" fmla="*/ 1998262 h 3225309"/>
              <a:gd name="connsiteX3192" fmla="*/ 639472 w 3973614"/>
              <a:gd name="connsiteY3192" fmla="*/ 1998262 h 3225309"/>
              <a:gd name="connsiteX3193" fmla="*/ 639472 w 3973614"/>
              <a:gd name="connsiteY3193" fmla="*/ 1997495 h 3225309"/>
              <a:gd name="connsiteX3194" fmla="*/ 639575 w 3973614"/>
              <a:gd name="connsiteY3194" fmla="*/ 1997495 h 3225309"/>
              <a:gd name="connsiteX3195" fmla="*/ 639575 w 3973614"/>
              <a:gd name="connsiteY3195" fmla="*/ 1996732 h 3225309"/>
              <a:gd name="connsiteX3196" fmla="*/ 639683 w 3973614"/>
              <a:gd name="connsiteY3196" fmla="*/ 1996732 h 3225309"/>
              <a:gd name="connsiteX3197" fmla="*/ 639683 w 3973614"/>
              <a:gd name="connsiteY3197" fmla="*/ 1995964 h 3225309"/>
              <a:gd name="connsiteX3198" fmla="*/ 639988 w 3973614"/>
              <a:gd name="connsiteY3198" fmla="*/ 1995964 h 3225309"/>
              <a:gd name="connsiteX3199" fmla="*/ 639988 w 3973614"/>
              <a:gd name="connsiteY3199" fmla="*/ 1995197 h 3225309"/>
              <a:gd name="connsiteX3200" fmla="*/ 640137 w 3973614"/>
              <a:gd name="connsiteY3200" fmla="*/ 1995197 h 3225309"/>
              <a:gd name="connsiteX3201" fmla="*/ 640137 w 3973614"/>
              <a:gd name="connsiteY3201" fmla="*/ 1994429 h 3225309"/>
              <a:gd name="connsiteX3202" fmla="*/ 640240 w 3973614"/>
              <a:gd name="connsiteY3202" fmla="*/ 1994429 h 3225309"/>
              <a:gd name="connsiteX3203" fmla="*/ 640240 w 3973614"/>
              <a:gd name="connsiteY3203" fmla="*/ 1993662 h 3225309"/>
              <a:gd name="connsiteX3204" fmla="*/ 640673 w 3973614"/>
              <a:gd name="connsiteY3204" fmla="*/ 1993662 h 3225309"/>
              <a:gd name="connsiteX3205" fmla="*/ 640673 w 3973614"/>
              <a:gd name="connsiteY3205" fmla="*/ 1992894 h 3225309"/>
              <a:gd name="connsiteX3206" fmla="*/ 641040 w 3973614"/>
              <a:gd name="connsiteY3206" fmla="*/ 1992894 h 3225309"/>
              <a:gd name="connsiteX3207" fmla="*/ 641040 w 3973614"/>
              <a:gd name="connsiteY3207" fmla="*/ 1992127 h 3225309"/>
              <a:gd name="connsiteX3208" fmla="*/ 641532 w 3973614"/>
              <a:gd name="connsiteY3208" fmla="*/ 1992127 h 3225309"/>
              <a:gd name="connsiteX3209" fmla="*/ 641532 w 3973614"/>
              <a:gd name="connsiteY3209" fmla="*/ 1991359 h 3225309"/>
              <a:gd name="connsiteX3210" fmla="*/ 642774 w 3973614"/>
              <a:gd name="connsiteY3210" fmla="*/ 1991359 h 3225309"/>
              <a:gd name="connsiteX3211" fmla="*/ 642774 w 3973614"/>
              <a:gd name="connsiteY3211" fmla="*/ 1990592 h 3225309"/>
              <a:gd name="connsiteX3212" fmla="*/ 643550 w 3973614"/>
              <a:gd name="connsiteY3212" fmla="*/ 1990592 h 3225309"/>
              <a:gd name="connsiteX3213" fmla="*/ 643550 w 3973614"/>
              <a:gd name="connsiteY3213" fmla="*/ 1989824 h 3225309"/>
              <a:gd name="connsiteX3214" fmla="*/ 643599 w 3973614"/>
              <a:gd name="connsiteY3214" fmla="*/ 1989824 h 3225309"/>
              <a:gd name="connsiteX3215" fmla="*/ 643599 w 3973614"/>
              <a:gd name="connsiteY3215" fmla="*/ 1989057 h 3225309"/>
              <a:gd name="connsiteX3216" fmla="*/ 643607 w 3973614"/>
              <a:gd name="connsiteY3216" fmla="*/ 1989057 h 3225309"/>
              <a:gd name="connsiteX3217" fmla="*/ 643607 w 3973614"/>
              <a:gd name="connsiteY3217" fmla="*/ 1988289 h 3225309"/>
              <a:gd name="connsiteX3218" fmla="*/ 643735 w 3973614"/>
              <a:gd name="connsiteY3218" fmla="*/ 1988289 h 3225309"/>
              <a:gd name="connsiteX3219" fmla="*/ 643735 w 3973614"/>
              <a:gd name="connsiteY3219" fmla="*/ 1987522 h 3225309"/>
              <a:gd name="connsiteX3220" fmla="*/ 644078 w 3973614"/>
              <a:gd name="connsiteY3220" fmla="*/ 1987522 h 3225309"/>
              <a:gd name="connsiteX3221" fmla="*/ 644078 w 3973614"/>
              <a:gd name="connsiteY3221" fmla="*/ 1986754 h 3225309"/>
              <a:gd name="connsiteX3222" fmla="*/ 644569 w 3973614"/>
              <a:gd name="connsiteY3222" fmla="*/ 1986754 h 3225309"/>
              <a:gd name="connsiteX3223" fmla="*/ 644569 w 3973614"/>
              <a:gd name="connsiteY3223" fmla="*/ 1985987 h 3225309"/>
              <a:gd name="connsiteX3224" fmla="*/ 645366 w 3973614"/>
              <a:gd name="connsiteY3224" fmla="*/ 1985987 h 3225309"/>
              <a:gd name="connsiteX3225" fmla="*/ 645366 w 3973614"/>
              <a:gd name="connsiteY3225" fmla="*/ 1985220 h 3225309"/>
              <a:gd name="connsiteX3226" fmla="*/ 646108 w 3973614"/>
              <a:gd name="connsiteY3226" fmla="*/ 1985220 h 3225309"/>
              <a:gd name="connsiteX3227" fmla="*/ 646108 w 3973614"/>
              <a:gd name="connsiteY3227" fmla="*/ 1984452 h 3225309"/>
              <a:gd name="connsiteX3228" fmla="*/ 646137 w 3973614"/>
              <a:gd name="connsiteY3228" fmla="*/ 1984452 h 3225309"/>
              <a:gd name="connsiteX3229" fmla="*/ 646137 w 3973614"/>
              <a:gd name="connsiteY3229" fmla="*/ 1983685 h 3225309"/>
              <a:gd name="connsiteX3230" fmla="*/ 646307 w 3973614"/>
              <a:gd name="connsiteY3230" fmla="*/ 1983685 h 3225309"/>
              <a:gd name="connsiteX3231" fmla="*/ 646307 w 3973614"/>
              <a:gd name="connsiteY3231" fmla="*/ 1982917 h 3225309"/>
              <a:gd name="connsiteX3232" fmla="*/ 646307 w 3973614"/>
              <a:gd name="connsiteY3232" fmla="*/ 1982917 h 3225309"/>
              <a:gd name="connsiteX3233" fmla="*/ 646307 w 3973614"/>
              <a:gd name="connsiteY3233" fmla="*/ 1982150 h 3225309"/>
              <a:gd name="connsiteX3234" fmla="*/ 647524 w 3973614"/>
              <a:gd name="connsiteY3234" fmla="*/ 1982150 h 3225309"/>
              <a:gd name="connsiteX3235" fmla="*/ 647524 w 3973614"/>
              <a:gd name="connsiteY3235" fmla="*/ 1981382 h 3225309"/>
              <a:gd name="connsiteX3236" fmla="*/ 647561 w 3973614"/>
              <a:gd name="connsiteY3236" fmla="*/ 1981382 h 3225309"/>
              <a:gd name="connsiteX3237" fmla="*/ 647561 w 3973614"/>
              <a:gd name="connsiteY3237" fmla="*/ 1980615 h 3225309"/>
              <a:gd name="connsiteX3238" fmla="*/ 647648 w 3973614"/>
              <a:gd name="connsiteY3238" fmla="*/ 1980615 h 3225309"/>
              <a:gd name="connsiteX3239" fmla="*/ 647648 w 3973614"/>
              <a:gd name="connsiteY3239" fmla="*/ 1979847 h 3225309"/>
              <a:gd name="connsiteX3240" fmla="*/ 648040 w 3973614"/>
              <a:gd name="connsiteY3240" fmla="*/ 1979847 h 3225309"/>
              <a:gd name="connsiteX3241" fmla="*/ 648040 w 3973614"/>
              <a:gd name="connsiteY3241" fmla="*/ 1979080 h 3225309"/>
              <a:gd name="connsiteX3242" fmla="*/ 648754 w 3973614"/>
              <a:gd name="connsiteY3242" fmla="*/ 1979080 h 3225309"/>
              <a:gd name="connsiteX3243" fmla="*/ 648754 w 3973614"/>
              <a:gd name="connsiteY3243" fmla="*/ 1978312 h 3225309"/>
              <a:gd name="connsiteX3244" fmla="*/ 649447 w 3973614"/>
              <a:gd name="connsiteY3244" fmla="*/ 1978312 h 3225309"/>
              <a:gd name="connsiteX3245" fmla="*/ 649447 w 3973614"/>
              <a:gd name="connsiteY3245" fmla="*/ 1977545 h 3225309"/>
              <a:gd name="connsiteX3246" fmla="*/ 650248 w 3973614"/>
              <a:gd name="connsiteY3246" fmla="*/ 1977545 h 3225309"/>
              <a:gd name="connsiteX3247" fmla="*/ 650248 w 3973614"/>
              <a:gd name="connsiteY3247" fmla="*/ 1976777 h 3225309"/>
              <a:gd name="connsiteX3248" fmla="*/ 650289 w 3973614"/>
              <a:gd name="connsiteY3248" fmla="*/ 1976777 h 3225309"/>
              <a:gd name="connsiteX3249" fmla="*/ 650289 w 3973614"/>
              <a:gd name="connsiteY3249" fmla="*/ 1976010 h 3225309"/>
              <a:gd name="connsiteX3250" fmla="*/ 650632 w 3973614"/>
              <a:gd name="connsiteY3250" fmla="*/ 1976010 h 3225309"/>
              <a:gd name="connsiteX3251" fmla="*/ 650632 w 3973614"/>
              <a:gd name="connsiteY3251" fmla="*/ 1975242 h 3225309"/>
              <a:gd name="connsiteX3252" fmla="*/ 651081 w 3973614"/>
              <a:gd name="connsiteY3252" fmla="*/ 1975242 h 3225309"/>
              <a:gd name="connsiteX3253" fmla="*/ 651081 w 3973614"/>
              <a:gd name="connsiteY3253" fmla="*/ 1974475 h 3225309"/>
              <a:gd name="connsiteX3254" fmla="*/ 651185 w 3973614"/>
              <a:gd name="connsiteY3254" fmla="*/ 1974475 h 3225309"/>
              <a:gd name="connsiteX3255" fmla="*/ 651185 w 3973614"/>
              <a:gd name="connsiteY3255" fmla="*/ 1973707 h 3225309"/>
              <a:gd name="connsiteX3256" fmla="*/ 651511 w 3973614"/>
              <a:gd name="connsiteY3256" fmla="*/ 1973707 h 3225309"/>
              <a:gd name="connsiteX3257" fmla="*/ 651511 w 3973614"/>
              <a:gd name="connsiteY3257" fmla="*/ 1972940 h 3225309"/>
              <a:gd name="connsiteX3258" fmla="*/ 651965 w 3973614"/>
              <a:gd name="connsiteY3258" fmla="*/ 1972940 h 3225309"/>
              <a:gd name="connsiteX3259" fmla="*/ 651965 w 3973614"/>
              <a:gd name="connsiteY3259" fmla="*/ 1972172 h 3225309"/>
              <a:gd name="connsiteX3260" fmla="*/ 652059 w 3973614"/>
              <a:gd name="connsiteY3260" fmla="*/ 1972172 h 3225309"/>
              <a:gd name="connsiteX3261" fmla="*/ 652059 w 3973614"/>
              <a:gd name="connsiteY3261" fmla="*/ 1971405 h 3225309"/>
              <a:gd name="connsiteX3262" fmla="*/ 652621 w 3973614"/>
              <a:gd name="connsiteY3262" fmla="*/ 1971405 h 3225309"/>
              <a:gd name="connsiteX3263" fmla="*/ 652621 w 3973614"/>
              <a:gd name="connsiteY3263" fmla="*/ 1970637 h 3225309"/>
              <a:gd name="connsiteX3264" fmla="*/ 652976 w 3973614"/>
              <a:gd name="connsiteY3264" fmla="*/ 1970637 h 3225309"/>
              <a:gd name="connsiteX3265" fmla="*/ 652976 w 3973614"/>
              <a:gd name="connsiteY3265" fmla="*/ 1969870 h 3225309"/>
              <a:gd name="connsiteX3266" fmla="*/ 653648 w 3973614"/>
              <a:gd name="connsiteY3266" fmla="*/ 1969870 h 3225309"/>
              <a:gd name="connsiteX3267" fmla="*/ 653648 w 3973614"/>
              <a:gd name="connsiteY3267" fmla="*/ 1969102 h 3225309"/>
              <a:gd name="connsiteX3268" fmla="*/ 653673 w 3973614"/>
              <a:gd name="connsiteY3268" fmla="*/ 1969102 h 3225309"/>
              <a:gd name="connsiteX3269" fmla="*/ 653673 w 3973614"/>
              <a:gd name="connsiteY3269" fmla="*/ 1968335 h 3225309"/>
              <a:gd name="connsiteX3270" fmla="*/ 653880 w 3973614"/>
              <a:gd name="connsiteY3270" fmla="*/ 1968335 h 3225309"/>
              <a:gd name="connsiteX3271" fmla="*/ 653880 w 3973614"/>
              <a:gd name="connsiteY3271" fmla="*/ 1967567 h 3225309"/>
              <a:gd name="connsiteX3272" fmla="*/ 653946 w 3973614"/>
              <a:gd name="connsiteY3272" fmla="*/ 1967567 h 3225309"/>
              <a:gd name="connsiteX3273" fmla="*/ 653946 w 3973614"/>
              <a:gd name="connsiteY3273" fmla="*/ 1966800 h 3225309"/>
              <a:gd name="connsiteX3274" fmla="*/ 654206 w 3973614"/>
              <a:gd name="connsiteY3274" fmla="*/ 1966800 h 3225309"/>
              <a:gd name="connsiteX3275" fmla="*/ 654206 w 3973614"/>
              <a:gd name="connsiteY3275" fmla="*/ 1966037 h 3225309"/>
              <a:gd name="connsiteX3276" fmla="*/ 654655 w 3973614"/>
              <a:gd name="connsiteY3276" fmla="*/ 1966037 h 3225309"/>
              <a:gd name="connsiteX3277" fmla="*/ 654655 w 3973614"/>
              <a:gd name="connsiteY3277" fmla="*/ 1965269 h 3225309"/>
              <a:gd name="connsiteX3278" fmla="*/ 655237 w 3973614"/>
              <a:gd name="connsiteY3278" fmla="*/ 1965269 h 3225309"/>
              <a:gd name="connsiteX3279" fmla="*/ 655237 w 3973614"/>
              <a:gd name="connsiteY3279" fmla="*/ 1964502 h 3225309"/>
              <a:gd name="connsiteX3280" fmla="*/ 655753 w 3973614"/>
              <a:gd name="connsiteY3280" fmla="*/ 1964502 h 3225309"/>
              <a:gd name="connsiteX3281" fmla="*/ 655753 w 3973614"/>
              <a:gd name="connsiteY3281" fmla="*/ 1963734 h 3225309"/>
              <a:gd name="connsiteX3282" fmla="*/ 656071 w 3973614"/>
              <a:gd name="connsiteY3282" fmla="*/ 1963734 h 3225309"/>
              <a:gd name="connsiteX3283" fmla="*/ 656071 w 3973614"/>
              <a:gd name="connsiteY3283" fmla="*/ 1962967 h 3225309"/>
              <a:gd name="connsiteX3284" fmla="*/ 656319 w 3973614"/>
              <a:gd name="connsiteY3284" fmla="*/ 1962967 h 3225309"/>
              <a:gd name="connsiteX3285" fmla="*/ 656319 w 3973614"/>
              <a:gd name="connsiteY3285" fmla="*/ 1962199 h 3225309"/>
              <a:gd name="connsiteX3286" fmla="*/ 656409 w 3973614"/>
              <a:gd name="connsiteY3286" fmla="*/ 1962199 h 3225309"/>
              <a:gd name="connsiteX3287" fmla="*/ 656409 w 3973614"/>
              <a:gd name="connsiteY3287" fmla="*/ 1961432 h 3225309"/>
              <a:gd name="connsiteX3288" fmla="*/ 656641 w 3973614"/>
              <a:gd name="connsiteY3288" fmla="*/ 1961432 h 3225309"/>
              <a:gd name="connsiteX3289" fmla="*/ 656641 w 3973614"/>
              <a:gd name="connsiteY3289" fmla="*/ 1960664 h 3225309"/>
              <a:gd name="connsiteX3290" fmla="*/ 656715 w 3973614"/>
              <a:gd name="connsiteY3290" fmla="*/ 1960664 h 3225309"/>
              <a:gd name="connsiteX3291" fmla="*/ 656715 w 3973614"/>
              <a:gd name="connsiteY3291" fmla="*/ 1959897 h 3225309"/>
              <a:gd name="connsiteX3292" fmla="*/ 657953 w 3973614"/>
              <a:gd name="connsiteY3292" fmla="*/ 1959897 h 3225309"/>
              <a:gd name="connsiteX3293" fmla="*/ 657953 w 3973614"/>
              <a:gd name="connsiteY3293" fmla="*/ 1959129 h 3225309"/>
              <a:gd name="connsiteX3294" fmla="*/ 657998 w 3973614"/>
              <a:gd name="connsiteY3294" fmla="*/ 1959129 h 3225309"/>
              <a:gd name="connsiteX3295" fmla="*/ 657998 w 3973614"/>
              <a:gd name="connsiteY3295" fmla="*/ 1958362 h 3225309"/>
              <a:gd name="connsiteX3296" fmla="*/ 658275 w 3973614"/>
              <a:gd name="connsiteY3296" fmla="*/ 1958362 h 3225309"/>
              <a:gd name="connsiteX3297" fmla="*/ 658275 w 3973614"/>
              <a:gd name="connsiteY3297" fmla="*/ 1957594 h 3225309"/>
              <a:gd name="connsiteX3298" fmla="*/ 658675 w 3973614"/>
              <a:gd name="connsiteY3298" fmla="*/ 1957594 h 3225309"/>
              <a:gd name="connsiteX3299" fmla="*/ 658675 w 3973614"/>
              <a:gd name="connsiteY3299" fmla="*/ 1956827 h 3225309"/>
              <a:gd name="connsiteX3300" fmla="*/ 659414 w 3973614"/>
              <a:gd name="connsiteY3300" fmla="*/ 1956827 h 3225309"/>
              <a:gd name="connsiteX3301" fmla="*/ 659414 w 3973614"/>
              <a:gd name="connsiteY3301" fmla="*/ 1956059 h 3225309"/>
              <a:gd name="connsiteX3302" fmla="*/ 659418 w 3973614"/>
              <a:gd name="connsiteY3302" fmla="*/ 1956059 h 3225309"/>
              <a:gd name="connsiteX3303" fmla="*/ 659418 w 3973614"/>
              <a:gd name="connsiteY3303" fmla="*/ 1955292 h 3225309"/>
              <a:gd name="connsiteX3304" fmla="*/ 659488 w 3973614"/>
              <a:gd name="connsiteY3304" fmla="*/ 1955292 h 3225309"/>
              <a:gd name="connsiteX3305" fmla="*/ 659488 w 3973614"/>
              <a:gd name="connsiteY3305" fmla="*/ 1954525 h 3225309"/>
              <a:gd name="connsiteX3306" fmla="*/ 659661 w 3973614"/>
              <a:gd name="connsiteY3306" fmla="*/ 1954525 h 3225309"/>
              <a:gd name="connsiteX3307" fmla="*/ 659661 w 3973614"/>
              <a:gd name="connsiteY3307" fmla="*/ 1953757 h 3225309"/>
              <a:gd name="connsiteX3308" fmla="*/ 659876 w 3973614"/>
              <a:gd name="connsiteY3308" fmla="*/ 1953757 h 3225309"/>
              <a:gd name="connsiteX3309" fmla="*/ 659876 w 3973614"/>
              <a:gd name="connsiteY3309" fmla="*/ 1952990 h 3225309"/>
              <a:gd name="connsiteX3310" fmla="*/ 660062 w 3973614"/>
              <a:gd name="connsiteY3310" fmla="*/ 1952990 h 3225309"/>
              <a:gd name="connsiteX3311" fmla="*/ 660062 w 3973614"/>
              <a:gd name="connsiteY3311" fmla="*/ 1952222 h 3225309"/>
              <a:gd name="connsiteX3312" fmla="*/ 661044 w 3973614"/>
              <a:gd name="connsiteY3312" fmla="*/ 1952222 h 3225309"/>
              <a:gd name="connsiteX3313" fmla="*/ 661044 w 3973614"/>
              <a:gd name="connsiteY3313" fmla="*/ 1951455 h 3225309"/>
              <a:gd name="connsiteX3314" fmla="*/ 661193 w 3973614"/>
              <a:gd name="connsiteY3314" fmla="*/ 1951455 h 3225309"/>
              <a:gd name="connsiteX3315" fmla="*/ 661193 w 3973614"/>
              <a:gd name="connsiteY3315" fmla="*/ 1950687 h 3225309"/>
              <a:gd name="connsiteX3316" fmla="*/ 661911 w 3973614"/>
              <a:gd name="connsiteY3316" fmla="*/ 1950687 h 3225309"/>
              <a:gd name="connsiteX3317" fmla="*/ 661911 w 3973614"/>
              <a:gd name="connsiteY3317" fmla="*/ 1949919 h 3225309"/>
              <a:gd name="connsiteX3318" fmla="*/ 661944 w 3973614"/>
              <a:gd name="connsiteY3318" fmla="*/ 1949919 h 3225309"/>
              <a:gd name="connsiteX3319" fmla="*/ 661944 w 3973614"/>
              <a:gd name="connsiteY3319" fmla="*/ 1949152 h 3225309"/>
              <a:gd name="connsiteX3320" fmla="*/ 662035 w 3973614"/>
              <a:gd name="connsiteY3320" fmla="*/ 1949152 h 3225309"/>
              <a:gd name="connsiteX3321" fmla="*/ 662035 w 3973614"/>
              <a:gd name="connsiteY3321" fmla="*/ 1948385 h 3225309"/>
              <a:gd name="connsiteX3322" fmla="*/ 662146 w 3973614"/>
              <a:gd name="connsiteY3322" fmla="*/ 1948385 h 3225309"/>
              <a:gd name="connsiteX3323" fmla="*/ 662146 w 3973614"/>
              <a:gd name="connsiteY3323" fmla="*/ 1947617 h 3225309"/>
              <a:gd name="connsiteX3324" fmla="*/ 662361 w 3973614"/>
              <a:gd name="connsiteY3324" fmla="*/ 1947617 h 3225309"/>
              <a:gd name="connsiteX3325" fmla="*/ 662361 w 3973614"/>
              <a:gd name="connsiteY3325" fmla="*/ 1946850 h 3225309"/>
              <a:gd name="connsiteX3326" fmla="*/ 662571 w 3973614"/>
              <a:gd name="connsiteY3326" fmla="*/ 1946850 h 3225309"/>
              <a:gd name="connsiteX3327" fmla="*/ 662571 w 3973614"/>
              <a:gd name="connsiteY3327" fmla="*/ 1946082 h 3225309"/>
              <a:gd name="connsiteX3328" fmla="*/ 662947 w 3973614"/>
              <a:gd name="connsiteY3328" fmla="*/ 1946082 h 3225309"/>
              <a:gd name="connsiteX3329" fmla="*/ 662947 w 3973614"/>
              <a:gd name="connsiteY3329" fmla="*/ 1945315 h 3225309"/>
              <a:gd name="connsiteX3330" fmla="*/ 663380 w 3973614"/>
              <a:gd name="connsiteY3330" fmla="*/ 1945315 h 3225309"/>
              <a:gd name="connsiteX3331" fmla="*/ 663380 w 3973614"/>
              <a:gd name="connsiteY3331" fmla="*/ 1944547 h 3225309"/>
              <a:gd name="connsiteX3332" fmla="*/ 663425 w 3973614"/>
              <a:gd name="connsiteY3332" fmla="*/ 1944547 h 3225309"/>
              <a:gd name="connsiteX3333" fmla="*/ 663425 w 3973614"/>
              <a:gd name="connsiteY3333" fmla="*/ 1943780 h 3225309"/>
              <a:gd name="connsiteX3334" fmla="*/ 663520 w 3973614"/>
              <a:gd name="connsiteY3334" fmla="*/ 1943780 h 3225309"/>
              <a:gd name="connsiteX3335" fmla="*/ 663520 w 3973614"/>
              <a:gd name="connsiteY3335" fmla="*/ 1943012 h 3225309"/>
              <a:gd name="connsiteX3336" fmla="*/ 663636 w 3973614"/>
              <a:gd name="connsiteY3336" fmla="*/ 1943012 h 3225309"/>
              <a:gd name="connsiteX3337" fmla="*/ 663636 w 3973614"/>
              <a:gd name="connsiteY3337" fmla="*/ 1942245 h 3225309"/>
              <a:gd name="connsiteX3338" fmla="*/ 664082 w 3973614"/>
              <a:gd name="connsiteY3338" fmla="*/ 1942245 h 3225309"/>
              <a:gd name="connsiteX3339" fmla="*/ 664082 w 3973614"/>
              <a:gd name="connsiteY3339" fmla="*/ 1941477 h 3225309"/>
              <a:gd name="connsiteX3340" fmla="*/ 664090 w 3973614"/>
              <a:gd name="connsiteY3340" fmla="*/ 1941477 h 3225309"/>
              <a:gd name="connsiteX3341" fmla="*/ 664090 w 3973614"/>
              <a:gd name="connsiteY3341" fmla="*/ 1940710 h 3225309"/>
              <a:gd name="connsiteX3342" fmla="*/ 665807 w 3973614"/>
              <a:gd name="connsiteY3342" fmla="*/ 1940710 h 3225309"/>
              <a:gd name="connsiteX3343" fmla="*/ 665807 w 3973614"/>
              <a:gd name="connsiteY3343" fmla="*/ 1939942 h 3225309"/>
              <a:gd name="connsiteX3344" fmla="*/ 665860 w 3973614"/>
              <a:gd name="connsiteY3344" fmla="*/ 1939942 h 3225309"/>
              <a:gd name="connsiteX3345" fmla="*/ 665860 w 3973614"/>
              <a:gd name="connsiteY3345" fmla="*/ 1939175 h 3225309"/>
              <a:gd name="connsiteX3346" fmla="*/ 665930 w 3973614"/>
              <a:gd name="connsiteY3346" fmla="*/ 1939175 h 3225309"/>
              <a:gd name="connsiteX3347" fmla="*/ 665930 w 3973614"/>
              <a:gd name="connsiteY3347" fmla="*/ 1938407 h 3225309"/>
              <a:gd name="connsiteX3348" fmla="*/ 666141 w 3973614"/>
              <a:gd name="connsiteY3348" fmla="*/ 1938407 h 3225309"/>
              <a:gd name="connsiteX3349" fmla="*/ 666141 w 3973614"/>
              <a:gd name="connsiteY3349" fmla="*/ 1937640 h 3225309"/>
              <a:gd name="connsiteX3350" fmla="*/ 667292 w 3973614"/>
              <a:gd name="connsiteY3350" fmla="*/ 1937640 h 3225309"/>
              <a:gd name="connsiteX3351" fmla="*/ 667292 w 3973614"/>
              <a:gd name="connsiteY3351" fmla="*/ 1936872 h 3225309"/>
              <a:gd name="connsiteX3352" fmla="*/ 667350 w 3973614"/>
              <a:gd name="connsiteY3352" fmla="*/ 1936872 h 3225309"/>
              <a:gd name="connsiteX3353" fmla="*/ 667350 w 3973614"/>
              <a:gd name="connsiteY3353" fmla="*/ 1936105 h 3225309"/>
              <a:gd name="connsiteX3354" fmla="*/ 667383 w 3973614"/>
              <a:gd name="connsiteY3354" fmla="*/ 1936105 h 3225309"/>
              <a:gd name="connsiteX3355" fmla="*/ 667383 w 3973614"/>
              <a:gd name="connsiteY3355" fmla="*/ 1935338 h 3225309"/>
              <a:gd name="connsiteX3356" fmla="*/ 667656 w 3973614"/>
              <a:gd name="connsiteY3356" fmla="*/ 1935338 h 3225309"/>
              <a:gd name="connsiteX3357" fmla="*/ 667656 w 3973614"/>
              <a:gd name="connsiteY3357" fmla="*/ 1934574 h 3225309"/>
              <a:gd name="connsiteX3358" fmla="*/ 667684 w 3973614"/>
              <a:gd name="connsiteY3358" fmla="*/ 1934574 h 3225309"/>
              <a:gd name="connsiteX3359" fmla="*/ 667684 w 3973614"/>
              <a:gd name="connsiteY3359" fmla="*/ 1933807 h 3225309"/>
              <a:gd name="connsiteX3360" fmla="*/ 668242 w 3973614"/>
              <a:gd name="connsiteY3360" fmla="*/ 1933807 h 3225309"/>
              <a:gd name="connsiteX3361" fmla="*/ 668242 w 3973614"/>
              <a:gd name="connsiteY3361" fmla="*/ 1933039 h 3225309"/>
              <a:gd name="connsiteX3362" fmla="*/ 669277 w 3973614"/>
              <a:gd name="connsiteY3362" fmla="*/ 1933039 h 3225309"/>
              <a:gd name="connsiteX3363" fmla="*/ 669277 w 3973614"/>
              <a:gd name="connsiteY3363" fmla="*/ 1932272 h 3225309"/>
              <a:gd name="connsiteX3364" fmla="*/ 669467 w 3973614"/>
              <a:gd name="connsiteY3364" fmla="*/ 1932272 h 3225309"/>
              <a:gd name="connsiteX3365" fmla="*/ 669467 w 3973614"/>
              <a:gd name="connsiteY3365" fmla="*/ 1931504 h 3225309"/>
              <a:gd name="connsiteX3366" fmla="*/ 669855 w 3973614"/>
              <a:gd name="connsiteY3366" fmla="*/ 1931504 h 3225309"/>
              <a:gd name="connsiteX3367" fmla="*/ 669855 w 3973614"/>
              <a:gd name="connsiteY3367" fmla="*/ 1930737 h 3225309"/>
              <a:gd name="connsiteX3368" fmla="*/ 670140 w 3973614"/>
              <a:gd name="connsiteY3368" fmla="*/ 1930737 h 3225309"/>
              <a:gd name="connsiteX3369" fmla="*/ 670140 w 3973614"/>
              <a:gd name="connsiteY3369" fmla="*/ 1929969 h 3225309"/>
              <a:gd name="connsiteX3370" fmla="*/ 671110 w 3973614"/>
              <a:gd name="connsiteY3370" fmla="*/ 1929969 h 3225309"/>
              <a:gd name="connsiteX3371" fmla="*/ 671110 w 3973614"/>
              <a:gd name="connsiteY3371" fmla="*/ 1929202 h 3225309"/>
              <a:gd name="connsiteX3372" fmla="*/ 672468 w 3973614"/>
              <a:gd name="connsiteY3372" fmla="*/ 1929202 h 3225309"/>
              <a:gd name="connsiteX3373" fmla="*/ 672468 w 3973614"/>
              <a:gd name="connsiteY3373" fmla="*/ 1928434 h 3225309"/>
              <a:gd name="connsiteX3374" fmla="*/ 672773 w 3973614"/>
              <a:gd name="connsiteY3374" fmla="*/ 1928434 h 3225309"/>
              <a:gd name="connsiteX3375" fmla="*/ 672773 w 3973614"/>
              <a:gd name="connsiteY3375" fmla="*/ 1927667 h 3225309"/>
              <a:gd name="connsiteX3376" fmla="*/ 672823 w 3973614"/>
              <a:gd name="connsiteY3376" fmla="*/ 1927667 h 3225309"/>
              <a:gd name="connsiteX3377" fmla="*/ 672823 w 3973614"/>
              <a:gd name="connsiteY3377" fmla="*/ 1926899 h 3225309"/>
              <a:gd name="connsiteX3378" fmla="*/ 672934 w 3973614"/>
              <a:gd name="connsiteY3378" fmla="*/ 1926899 h 3225309"/>
              <a:gd name="connsiteX3379" fmla="*/ 672934 w 3973614"/>
              <a:gd name="connsiteY3379" fmla="*/ 1926132 h 3225309"/>
              <a:gd name="connsiteX3380" fmla="*/ 673182 w 3973614"/>
              <a:gd name="connsiteY3380" fmla="*/ 1926132 h 3225309"/>
              <a:gd name="connsiteX3381" fmla="*/ 673182 w 3973614"/>
              <a:gd name="connsiteY3381" fmla="*/ 1925364 h 3225309"/>
              <a:gd name="connsiteX3382" fmla="*/ 674775 w 3973614"/>
              <a:gd name="connsiteY3382" fmla="*/ 1925364 h 3225309"/>
              <a:gd name="connsiteX3383" fmla="*/ 674775 w 3973614"/>
              <a:gd name="connsiteY3383" fmla="*/ 1924597 h 3225309"/>
              <a:gd name="connsiteX3384" fmla="*/ 674927 w 3973614"/>
              <a:gd name="connsiteY3384" fmla="*/ 1924597 h 3225309"/>
              <a:gd name="connsiteX3385" fmla="*/ 674927 w 3973614"/>
              <a:gd name="connsiteY3385" fmla="*/ 1923830 h 3225309"/>
              <a:gd name="connsiteX3386" fmla="*/ 675819 w 3973614"/>
              <a:gd name="connsiteY3386" fmla="*/ 1923830 h 3225309"/>
              <a:gd name="connsiteX3387" fmla="*/ 675819 w 3973614"/>
              <a:gd name="connsiteY3387" fmla="*/ 1923062 h 3225309"/>
              <a:gd name="connsiteX3388" fmla="*/ 675918 w 3973614"/>
              <a:gd name="connsiteY3388" fmla="*/ 1923062 h 3225309"/>
              <a:gd name="connsiteX3389" fmla="*/ 675918 w 3973614"/>
              <a:gd name="connsiteY3389" fmla="*/ 1922294 h 3225309"/>
              <a:gd name="connsiteX3390" fmla="*/ 676186 w 3973614"/>
              <a:gd name="connsiteY3390" fmla="*/ 1922294 h 3225309"/>
              <a:gd name="connsiteX3391" fmla="*/ 676186 w 3973614"/>
              <a:gd name="connsiteY3391" fmla="*/ 1921527 h 3225309"/>
              <a:gd name="connsiteX3392" fmla="*/ 676330 w 3973614"/>
              <a:gd name="connsiteY3392" fmla="*/ 1921527 h 3225309"/>
              <a:gd name="connsiteX3393" fmla="*/ 676330 w 3973614"/>
              <a:gd name="connsiteY3393" fmla="*/ 1920759 h 3225309"/>
              <a:gd name="connsiteX3394" fmla="*/ 676500 w 3973614"/>
              <a:gd name="connsiteY3394" fmla="*/ 1920759 h 3225309"/>
              <a:gd name="connsiteX3395" fmla="*/ 676500 w 3973614"/>
              <a:gd name="connsiteY3395" fmla="*/ 1919992 h 3225309"/>
              <a:gd name="connsiteX3396" fmla="*/ 676987 w 3973614"/>
              <a:gd name="connsiteY3396" fmla="*/ 1919992 h 3225309"/>
              <a:gd name="connsiteX3397" fmla="*/ 676987 w 3973614"/>
              <a:gd name="connsiteY3397" fmla="*/ 1919224 h 3225309"/>
              <a:gd name="connsiteX3398" fmla="*/ 677325 w 3973614"/>
              <a:gd name="connsiteY3398" fmla="*/ 1919224 h 3225309"/>
              <a:gd name="connsiteX3399" fmla="*/ 677325 w 3973614"/>
              <a:gd name="connsiteY3399" fmla="*/ 1918457 h 3225309"/>
              <a:gd name="connsiteX3400" fmla="*/ 677573 w 3973614"/>
              <a:gd name="connsiteY3400" fmla="*/ 1918457 h 3225309"/>
              <a:gd name="connsiteX3401" fmla="*/ 677573 w 3973614"/>
              <a:gd name="connsiteY3401" fmla="*/ 1917690 h 3225309"/>
              <a:gd name="connsiteX3402" fmla="*/ 677635 w 3973614"/>
              <a:gd name="connsiteY3402" fmla="*/ 1917690 h 3225309"/>
              <a:gd name="connsiteX3403" fmla="*/ 677635 w 3973614"/>
              <a:gd name="connsiteY3403" fmla="*/ 1916922 h 3225309"/>
              <a:gd name="connsiteX3404" fmla="*/ 677862 w 3973614"/>
              <a:gd name="connsiteY3404" fmla="*/ 1916922 h 3225309"/>
              <a:gd name="connsiteX3405" fmla="*/ 677862 w 3973614"/>
              <a:gd name="connsiteY3405" fmla="*/ 1916155 h 3225309"/>
              <a:gd name="connsiteX3406" fmla="*/ 678650 w 3973614"/>
              <a:gd name="connsiteY3406" fmla="*/ 1916155 h 3225309"/>
              <a:gd name="connsiteX3407" fmla="*/ 678650 w 3973614"/>
              <a:gd name="connsiteY3407" fmla="*/ 1915387 h 3225309"/>
              <a:gd name="connsiteX3408" fmla="*/ 678699 w 3973614"/>
              <a:gd name="connsiteY3408" fmla="*/ 1915387 h 3225309"/>
              <a:gd name="connsiteX3409" fmla="*/ 678699 w 3973614"/>
              <a:gd name="connsiteY3409" fmla="*/ 1914620 h 3225309"/>
              <a:gd name="connsiteX3410" fmla="*/ 678782 w 3973614"/>
              <a:gd name="connsiteY3410" fmla="*/ 1914620 h 3225309"/>
              <a:gd name="connsiteX3411" fmla="*/ 678782 w 3973614"/>
              <a:gd name="connsiteY3411" fmla="*/ 1913852 h 3225309"/>
              <a:gd name="connsiteX3412" fmla="*/ 678947 w 3973614"/>
              <a:gd name="connsiteY3412" fmla="*/ 1913852 h 3225309"/>
              <a:gd name="connsiteX3413" fmla="*/ 678947 w 3973614"/>
              <a:gd name="connsiteY3413" fmla="*/ 1913085 h 3225309"/>
              <a:gd name="connsiteX3414" fmla="*/ 678980 w 3973614"/>
              <a:gd name="connsiteY3414" fmla="*/ 1913085 h 3225309"/>
              <a:gd name="connsiteX3415" fmla="*/ 678980 w 3973614"/>
              <a:gd name="connsiteY3415" fmla="*/ 1912317 h 3225309"/>
              <a:gd name="connsiteX3416" fmla="*/ 679096 w 3973614"/>
              <a:gd name="connsiteY3416" fmla="*/ 1912317 h 3225309"/>
              <a:gd name="connsiteX3417" fmla="*/ 679096 w 3973614"/>
              <a:gd name="connsiteY3417" fmla="*/ 1911550 h 3225309"/>
              <a:gd name="connsiteX3418" fmla="*/ 679162 w 3973614"/>
              <a:gd name="connsiteY3418" fmla="*/ 1911550 h 3225309"/>
              <a:gd name="connsiteX3419" fmla="*/ 679162 w 3973614"/>
              <a:gd name="connsiteY3419" fmla="*/ 1910782 h 3225309"/>
              <a:gd name="connsiteX3420" fmla="*/ 679199 w 3973614"/>
              <a:gd name="connsiteY3420" fmla="*/ 1910782 h 3225309"/>
              <a:gd name="connsiteX3421" fmla="*/ 679199 w 3973614"/>
              <a:gd name="connsiteY3421" fmla="*/ 1910015 h 3225309"/>
              <a:gd name="connsiteX3422" fmla="*/ 679550 w 3973614"/>
              <a:gd name="connsiteY3422" fmla="*/ 1910015 h 3225309"/>
              <a:gd name="connsiteX3423" fmla="*/ 679550 w 3973614"/>
              <a:gd name="connsiteY3423" fmla="*/ 1909247 h 3225309"/>
              <a:gd name="connsiteX3424" fmla="*/ 679880 w 3973614"/>
              <a:gd name="connsiteY3424" fmla="*/ 1909247 h 3225309"/>
              <a:gd name="connsiteX3425" fmla="*/ 679880 w 3973614"/>
              <a:gd name="connsiteY3425" fmla="*/ 1908480 h 3225309"/>
              <a:gd name="connsiteX3426" fmla="*/ 680111 w 3973614"/>
              <a:gd name="connsiteY3426" fmla="*/ 1908480 h 3225309"/>
              <a:gd name="connsiteX3427" fmla="*/ 680111 w 3973614"/>
              <a:gd name="connsiteY3427" fmla="*/ 1907712 h 3225309"/>
              <a:gd name="connsiteX3428" fmla="*/ 680684 w 3973614"/>
              <a:gd name="connsiteY3428" fmla="*/ 1907712 h 3225309"/>
              <a:gd name="connsiteX3429" fmla="*/ 680684 w 3973614"/>
              <a:gd name="connsiteY3429" fmla="*/ 1906945 h 3225309"/>
              <a:gd name="connsiteX3430" fmla="*/ 680767 w 3973614"/>
              <a:gd name="connsiteY3430" fmla="*/ 1906945 h 3225309"/>
              <a:gd name="connsiteX3431" fmla="*/ 680767 w 3973614"/>
              <a:gd name="connsiteY3431" fmla="*/ 1906177 h 3225309"/>
              <a:gd name="connsiteX3432" fmla="*/ 680945 w 3973614"/>
              <a:gd name="connsiteY3432" fmla="*/ 1906177 h 3225309"/>
              <a:gd name="connsiteX3433" fmla="*/ 680945 w 3973614"/>
              <a:gd name="connsiteY3433" fmla="*/ 1905410 h 3225309"/>
              <a:gd name="connsiteX3434" fmla="*/ 681989 w 3973614"/>
              <a:gd name="connsiteY3434" fmla="*/ 1905410 h 3225309"/>
              <a:gd name="connsiteX3435" fmla="*/ 681989 w 3973614"/>
              <a:gd name="connsiteY3435" fmla="*/ 1904643 h 3225309"/>
              <a:gd name="connsiteX3436" fmla="*/ 682682 w 3973614"/>
              <a:gd name="connsiteY3436" fmla="*/ 1904643 h 3225309"/>
              <a:gd name="connsiteX3437" fmla="*/ 682682 w 3973614"/>
              <a:gd name="connsiteY3437" fmla="*/ 1903875 h 3225309"/>
              <a:gd name="connsiteX3438" fmla="*/ 683350 w 3973614"/>
              <a:gd name="connsiteY3438" fmla="*/ 1903875 h 3225309"/>
              <a:gd name="connsiteX3439" fmla="*/ 683350 w 3973614"/>
              <a:gd name="connsiteY3439" fmla="*/ 1903112 h 3225309"/>
              <a:gd name="connsiteX3440" fmla="*/ 683965 w 3973614"/>
              <a:gd name="connsiteY3440" fmla="*/ 1903112 h 3225309"/>
              <a:gd name="connsiteX3441" fmla="*/ 683965 w 3973614"/>
              <a:gd name="connsiteY3441" fmla="*/ 1902344 h 3225309"/>
              <a:gd name="connsiteX3442" fmla="*/ 684069 w 3973614"/>
              <a:gd name="connsiteY3442" fmla="*/ 1902344 h 3225309"/>
              <a:gd name="connsiteX3443" fmla="*/ 684069 w 3973614"/>
              <a:gd name="connsiteY3443" fmla="*/ 1901577 h 3225309"/>
              <a:gd name="connsiteX3444" fmla="*/ 684432 w 3973614"/>
              <a:gd name="connsiteY3444" fmla="*/ 1901577 h 3225309"/>
              <a:gd name="connsiteX3445" fmla="*/ 684432 w 3973614"/>
              <a:gd name="connsiteY3445" fmla="*/ 1900809 h 3225309"/>
              <a:gd name="connsiteX3446" fmla="*/ 684494 w 3973614"/>
              <a:gd name="connsiteY3446" fmla="*/ 1900809 h 3225309"/>
              <a:gd name="connsiteX3447" fmla="*/ 684494 w 3973614"/>
              <a:gd name="connsiteY3447" fmla="*/ 1900037 h 3225309"/>
              <a:gd name="connsiteX3448" fmla="*/ 684849 w 3973614"/>
              <a:gd name="connsiteY3448" fmla="*/ 1900037 h 3225309"/>
              <a:gd name="connsiteX3449" fmla="*/ 684849 w 3973614"/>
              <a:gd name="connsiteY3449" fmla="*/ 1899270 h 3225309"/>
              <a:gd name="connsiteX3450" fmla="*/ 685323 w 3973614"/>
              <a:gd name="connsiteY3450" fmla="*/ 1899270 h 3225309"/>
              <a:gd name="connsiteX3451" fmla="*/ 685323 w 3973614"/>
              <a:gd name="connsiteY3451" fmla="*/ 1898507 h 3225309"/>
              <a:gd name="connsiteX3452" fmla="*/ 685484 w 3973614"/>
              <a:gd name="connsiteY3452" fmla="*/ 1898507 h 3225309"/>
              <a:gd name="connsiteX3453" fmla="*/ 685484 w 3973614"/>
              <a:gd name="connsiteY3453" fmla="*/ 1897739 h 3225309"/>
              <a:gd name="connsiteX3454" fmla="*/ 685922 w 3973614"/>
              <a:gd name="connsiteY3454" fmla="*/ 1897739 h 3225309"/>
              <a:gd name="connsiteX3455" fmla="*/ 685922 w 3973614"/>
              <a:gd name="connsiteY3455" fmla="*/ 1896972 h 3225309"/>
              <a:gd name="connsiteX3456" fmla="*/ 686120 w 3973614"/>
              <a:gd name="connsiteY3456" fmla="*/ 1896972 h 3225309"/>
              <a:gd name="connsiteX3457" fmla="*/ 686120 w 3973614"/>
              <a:gd name="connsiteY3457" fmla="*/ 1896204 h 3225309"/>
              <a:gd name="connsiteX3458" fmla="*/ 686136 w 3973614"/>
              <a:gd name="connsiteY3458" fmla="*/ 1896204 h 3225309"/>
              <a:gd name="connsiteX3459" fmla="*/ 686136 w 3973614"/>
              <a:gd name="connsiteY3459" fmla="*/ 1895437 h 3225309"/>
              <a:gd name="connsiteX3460" fmla="*/ 686194 w 3973614"/>
              <a:gd name="connsiteY3460" fmla="*/ 1895437 h 3225309"/>
              <a:gd name="connsiteX3461" fmla="*/ 686194 w 3973614"/>
              <a:gd name="connsiteY3461" fmla="*/ 1894669 h 3225309"/>
              <a:gd name="connsiteX3462" fmla="*/ 686355 w 3973614"/>
              <a:gd name="connsiteY3462" fmla="*/ 1894669 h 3225309"/>
              <a:gd name="connsiteX3463" fmla="*/ 686355 w 3973614"/>
              <a:gd name="connsiteY3463" fmla="*/ 1893902 h 3225309"/>
              <a:gd name="connsiteX3464" fmla="*/ 687172 w 3973614"/>
              <a:gd name="connsiteY3464" fmla="*/ 1893902 h 3225309"/>
              <a:gd name="connsiteX3465" fmla="*/ 687172 w 3973614"/>
              <a:gd name="connsiteY3465" fmla="*/ 1893134 h 3225309"/>
              <a:gd name="connsiteX3466" fmla="*/ 687329 w 3973614"/>
              <a:gd name="connsiteY3466" fmla="*/ 1893134 h 3225309"/>
              <a:gd name="connsiteX3467" fmla="*/ 687329 w 3973614"/>
              <a:gd name="connsiteY3467" fmla="*/ 1892367 h 3225309"/>
              <a:gd name="connsiteX3468" fmla="*/ 687610 w 3973614"/>
              <a:gd name="connsiteY3468" fmla="*/ 1892367 h 3225309"/>
              <a:gd name="connsiteX3469" fmla="*/ 687610 w 3973614"/>
              <a:gd name="connsiteY3469" fmla="*/ 1891599 h 3225309"/>
              <a:gd name="connsiteX3470" fmla="*/ 687626 w 3973614"/>
              <a:gd name="connsiteY3470" fmla="*/ 1891599 h 3225309"/>
              <a:gd name="connsiteX3471" fmla="*/ 687626 w 3973614"/>
              <a:gd name="connsiteY3471" fmla="*/ 1890832 h 3225309"/>
              <a:gd name="connsiteX3472" fmla="*/ 687684 w 3973614"/>
              <a:gd name="connsiteY3472" fmla="*/ 1890832 h 3225309"/>
              <a:gd name="connsiteX3473" fmla="*/ 687684 w 3973614"/>
              <a:gd name="connsiteY3473" fmla="*/ 1890064 h 3225309"/>
              <a:gd name="connsiteX3474" fmla="*/ 688328 w 3973614"/>
              <a:gd name="connsiteY3474" fmla="*/ 1890064 h 3225309"/>
              <a:gd name="connsiteX3475" fmla="*/ 688328 w 3973614"/>
              <a:gd name="connsiteY3475" fmla="*/ 1889297 h 3225309"/>
              <a:gd name="connsiteX3476" fmla="*/ 688423 w 3973614"/>
              <a:gd name="connsiteY3476" fmla="*/ 1889297 h 3225309"/>
              <a:gd name="connsiteX3477" fmla="*/ 688423 w 3973614"/>
              <a:gd name="connsiteY3477" fmla="*/ 1888529 h 3225309"/>
              <a:gd name="connsiteX3478" fmla="*/ 689186 w 3973614"/>
              <a:gd name="connsiteY3478" fmla="*/ 1888529 h 3225309"/>
              <a:gd name="connsiteX3479" fmla="*/ 689186 w 3973614"/>
              <a:gd name="connsiteY3479" fmla="*/ 1887762 h 3225309"/>
              <a:gd name="connsiteX3480" fmla="*/ 689958 w 3973614"/>
              <a:gd name="connsiteY3480" fmla="*/ 1887762 h 3225309"/>
              <a:gd name="connsiteX3481" fmla="*/ 689958 w 3973614"/>
              <a:gd name="connsiteY3481" fmla="*/ 1886995 h 3225309"/>
              <a:gd name="connsiteX3482" fmla="*/ 690032 w 3973614"/>
              <a:gd name="connsiteY3482" fmla="*/ 1886995 h 3225309"/>
              <a:gd name="connsiteX3483" fmla="*/ 690032 w 3973614"/>
              <a:gd name="connsiteY3483" fmla="*/ 1886227 h 3225309"/>
              <a:gd name="connsiteX3484" fmla="*/ 690408 w 3973614"/>
              <a:gd name="connsiteY3484" fmla="*/ 1886227 h 3225309"/>
              <a:gd name="connsiteX3485" fmla="*/ 690408 w 3973614"/>
              <a:gd name="connsiteY3485" fmla="*/ 1885460 h 3225309"/>
              <a:gd name="connsiteX3486" fmla="*/ 691010 w 3973614"/>
              <a:gd name="connsiteY3486" fmla="*/ 1885460 h 3225309"/>
              <a:gd name="connsiteX3487" fmla="*/ 691010 w 3973614"/>
              <a:gd name="connsiteY3487" fmla="*/ 1884692 h 3225309"/>
              <a:gd name="connsiteX3488" fmla="*/ 691188 w 3973614"/>
              <a:gd name="connsiteY3488" fmla="*/ 1884692 h 3225309"/>
              <a:gd name="connsiteX3489" fmla="*/ 691188 w 3973614"/>
              <a:gd name="connsiteY3489" fmla="*/ 1883925 h 3225309"/>
              <a:gd name="connsiteX3490" fmla="*/ 691435 w 3973614"/>
              <a:gd name="connsiteY3490" fmla="*/ 1883925 h 3225309"/>
              <a:gd name="connsiteX3491" fmla="*/ 691435 w 3973614"/>
              <a:gd name="connsiteY3491" fmla="*/ 1883157 h 3225309"/>
              <a:gd name="connsiteX3492" fmla="*/ 692079 w 3973614"/>
              <a:gd name="connsiteY3492" fmla="*/ 1883157 h 3225309"/>
              <a:gd name="connsiteX3493" fmla="*/ 692079 w 3973614"/>
              <a:gd name="connsiteY3493" fmla="*/ 1882390 h 3225309"/>
              <a:gd name="connsiteX3494" fmla="*/ 692187 w 3973614"/>
              <a:gd name="connsiteY3494" fmla="*/ 1882390 h 3225309"/>
              <a:gd name="connsiteX3495" fmla="*/ 692187 w 3973614"/>
              <a:gd name="connsiteY3495" fmla="*/ 1881622 h 3225309"/>
              <a:gd name="connsiteX3496" fmla="*/ 692199 w 3973614"/>
              <a:gd name="connsiteY3496" fmla="*/ 1881622 h 3225309"/>
              <a:gd name="connsiteX3497" fmla="*/ 692199 w 3973614"/>
              <a:gd name="connsiteY3497" fmla="*/ 1880855 h 3225309"/>
              <a:gd name="connsiteX3498" fmla="*/ 692694 w 3973614"/>
              <a:gd name="connsiteY3498" fmla="*/ 1880855 h 3225309"/>
              <a:gd name="connsiteX3499" fmla="*/ 692694 w 3973614"/>
              <a:gd name="connsiteY3499" fmla="*/ 1880087 h 3225309"/>
              <a:gd name="connsiteX3500" fmla="*/ 693367 w 3973614"/>
              <a:gd name="connsiteY3500" fmla="*/ 1880087 h 3225309"/>
              <a:gd name="connsiteX3501" fmla="*/ 693367 w 3973614"/>
              <a:gd name="connsiteY3501" fmla="*/ 1879320 h 3225309"/>
              <a:gd name="connsiteX3502" fmla="*/ 693404 w 3973614"/>
              <a:gd name="connsiteY3502" fmla="*/ 1879320 h 3225309"/>
              <a:gd name="connsiteX3503" fmla="*/ 693404 w 3973614"/>
              <a:gd name="connsiteY3503" fmla="*/ 1878552 h 3225309"/>
              <a:gd name="connsiteX3504" fmla="*/ 693709 w 3973614"/>
              <a:gd name="connsiteY3504" fmla="*/ 1878552 h 3225309"/>
              <a:gd name="connsiteX3505" fmla="*/ 693709 w 3973614"/>
              <a:gd name="connsiteY3505" fmla="*/ 1877785 h 3225309"/>
              <a:gd name="connsiteX3506" fmla="*/ 693722 w 3973614"/>
              <a:gd name="connsiteY3506" fmla="*/ 1877785 h 3225309"/>
              <a:gd name="connsiteX3507" fmla="*/ 693722 w 3973614"/>
              <a:gd name="connsiteY3507" fmla="*/ 1877017 h 3225309"/>
              <a:gd name="connsiteX3508" fmla="*/ 694217 w 3973614"/>
              <a:gd name="connsiteY3508" fmla="*/ 1877017 h 3225309"/>
              <a:gd name="connsiteX3509" fmla="*/ 694217 w 3973614"/>
              <a:gd name="connsiteY3509" fmla="*/ 1876250 h 3225309"/>
              <a:gd name="connsiteX3510" fmla="*/ 695038 w 3973614"/>
              <a:gd name="connsiteY3510" fmla="*/ 1876250 h 3225309"/>
              <a:gd name="connsiteX3511" fmla="*/ 695038 w 3973614"/>
              <a:gd name="connsiteY3511" fmla="*/ 1875482 h 3225309"/>
              <a:gd name="connsiteX3512" fmla="*/ 696144 w 3973614"/>
              <a:gd name="connsiteY3512" fmla="*/ 1875482 h 3225309"/>
              <a:gd name="connsiteX3513" fmla="*/ 696144 w 3973614"/>
              <a:gd name="connsiteY3513" fmla="*/ 1874715 h 3225309"/>
              <a:gd name="connsiteX3514" fmla="*/ 696404 w 3973614"/>
              <a:gd name="connsiteY3514" fmla="*/ 1874715 h 3225309"/>
              <a:gd name="connsiteX3515" fmla="*/ 696404 w 3973614"/>
              <a:gd name="connsiteY3515" fmla="*/ 1873947 h 3225309"/>
              <a:gd name="connsiteX3516" fmla="*/ 696454 w 3973614"/>
              <a:gd name="connsiteY3516" fmla="*/ 1873947 h 3225309"/>
              <a:gd name="connsiteX3517" fmla="*/ 696454 w 3973614"/>
              <a:gd name="connsiteY3517" fmla="*/ 1873180 h 3225309"/>
              <a:gd name="connsiteX3518" fmla="*/ 696895 w 3973614"/>
              <a:gd name="connsiteY3518" fmla="*/ 1873180 h 3225309"/>
              <a:gd name="connsiteX3519" fmla="*/ 696895 w 3973614"/>
              <a:gd name="connsiteY3519" fmla="*/ 1872412 h 3225309"/>
              <a:gd name="connsiteX3520" fmla="*/ 699029 w 3973614"/>
              <a:gd name="connsiteY3520" fmla="*/ 1872412 h 3225309"/>
              <a:gd name="connsiteX3521" fmla="*/ 699029 w 3973614"/>
              <a:gd name="connsiteY3521" fmla="*/ 1871645 h 3225309"/>
              <a:gd name="connsiteX3522" fmla="*/ 699537 w 3973614"/>
              <a:gd name="connsiteY3522" fmla="*/ 1871645 h 3225309"/>
              <a:gd name="connsiteX3523" fmla="*/ 699537 w 3973614"/>
              <a:gd name="connsiteY3523" fmla="*/ 1870877 h 3225309"/>
              <a:gd name="connsiteX3524" fmla="*/ 700057 w 3973614"/>
              <a:gd name="connsiteY3524" fmla="*/ 1870877 h 3225309"/>
              <a:gd name="connsiteX3525" fmla="*/ 700057 w 3973614"/>
              <a:gd name="connsiteY3525" fmla="*/ 1870110 h 3225309"/>
              <a:gd name="connsiteX3526" fmla="*/ 700119 w 3973614"/>
              <a:gd name="connsiteY3526" fmla="*/ 1870110 h 3225309"/>
              <a:gd name="connsiteX3527" fmla="*/ 700119 w 3973614"/>
              <a:gd name="connsiteY3527" fmla="*/ 1869342 h 3225309"/>
              <a:gd name="connsiteX3528" fmla="*/ 700164 w 3973614"/>
              <a:gd name="connsiteY3528" fmla="*/ 1869342 h 3225309"/>
              <a:gd name="connsiteX3529" fmla="*/ 700164 w 3973614"/>
              <a:gd name="connsiteY3529" fmla="*/ 1868575 h 3225309"/>
              <a:gd name="connsiteX3530" fmla="*/ 700507 w 3973614"/>
              <a:gd name="connsiteY3530" fmla="*/ 1868575 h 3225309"/>
              <a:gd name="connsiteX3531" fmla="*/ 700507 w 3973614"/>
              <a:gd name="connsiteY3531" fmla="*/ 1867807 h 3225309"/>
              <a:gd name="connsiteX3532" fmla="*/ 700531 w 3973614"/>
              <a:gd name="connsiteY3532" fmla="*/ 1867807 h 3225309"/>
              <a:gd name="connsiteX3533" fmla="*/ 700531 w 3973614"/>
              <a:gd name="connsiteY3533" fmla="*/ 1867044 h 3225309"/>
              <a:gd name="connsiteX3534" fmla="*/ 701918 w 3973614"/>
              <a:gd name="connsiteY3534" fmla="*/ 1867044 h 3225309"/>
              <a:gd name="connsiteX3535" fmla="*/ 701918 w 3973614"/>
              <a:gd name="connsiteY3535" fmla="*/ 1866277 h 3225309"/>
              <a:gd name="connsiteX3536" fmla="*/ 701951 w 3973614"/>
              <a:gd name="connsiteY3536" fmla="*/ 1866277 h 3225309"/>
              <a:gd name="connsiteX3537" fmla="*/ 701951 w 3973614"/>
              <a:gd name="connsiteY3537" fmla="*/ 1865509 h 3225309"/>
              <a:gd name="connsiteX3538" fmla="*/ 702351 w 3973614"/>
              <a:gd name="connsiteY3538" fmla="*/ 1865509 h 3225309"/>
              <a:gd name="connsiteX3539" fmla="*/ 702351 w 3973614"/>
              <a:gd name="connsiteY3539" fmla="*/ 1864742 h 3225309"/>
              <a:gd name="connsiteX3540" fmla="*/ 702351 w 3973614"/>
              <a:gd name="connsiteY3540" fmla="*/ 1864742 h 3225309"/>
              <a:gd name="connsiteX3541" fmla="*/ 702351 w 3973614"/>
              <a:gd name="connsiteY3541" fmla="*/ 1863974 h 3225309"/>
              <a:gd name="connsiteX3542" fmla="*/ 702446 w 3973614"/>
              <a:gd name="connsiteY3542" fmla="*/ 1863974 h 3225309"/>
              <a:gd name="connsiteX3543" fmla="*/ 702446 w 3973614"/>
              <a:gd name="connsiteY3543" fmla="*/ 1863207 h 3225309"/>
              <a:gd name="connsiteX3544" fmla="*/ 703053 w 3973614"/>
              <a:gd name="connsiteY3544" fmla="*/ 1863207 h 3225309"/>
              <a:gd name="connsiteX3545" fmla="*/ 703053 w 3973614"/>
              <a:gd name="connsiteY3545" fmla="*/ 1862439 h 3225309"/>
              <a:gd name="connsiteX3546" fmla="*/ 704175 w 3973614"/>
              <a:gd name="connsiteY3546" fmla="*/ 1862439 h 3225309"/>
              <a:gd name="connsiteX3547" fmla="*/ 704175 w 3973614"/>
              <a:gd name="connsiteY3547" fmla="*/ 1861672 h 3225309"/>
              <a:gd name="connsiteX3548" fmla="*/ 704175 w 3973614"/>
              <a:gd name="connsiteY3548" fmla="*/ 1861672 h 3225309"/>
              <a:gd name="connsiteX3549" fmla="*/ 704175 w 3973614"/>
              <a:gd name="connsiteY3549" fmla="*/ 1860904 h 3225309"/>
              <a:gd name="connsiteX3550" fmla="*/ 704551 w 3973614"/>
              <a:gd name="connsiteY3550" fmla="*/ 1860904 h 3225309"/>
              <a:gd name="connsiteX3551" fmla="*/ 704551 w 3973614"/>
              <a:gd name="connsiteY3551" fmla="*/ 1860137 h 3225309"/>
              <a:gd name="connsiteX3552" fmla="*/ 704716 w 3973614"/>
              <a:gd name="connsiteY3552" fmla="*/ 1860137 h 3225309"/>
              <a:gd name="connsiteX3553" fmla="*/ 704716 w 3973614"/>
              <a:gd name="connsiteY3553" fmla="*/ 1859369 h 3225309"/>
              <a:gd name="connsiteX3554" fmla="*/ 705207 w 3973614"/>
              <a:gd name="connsiteY3554" fmla="*/ 1859369 h 3225309"/>
              <a:gd name="connsiteX3555" fmla="*/ 705207 w 3973614"/>
              <a:gd name="connsiteY3555" fmla="*/ 1858602 h 3225309"/>
              <a:gd name="connsiteX3556" fmla="*/ 705315 w 3973614"/>
              <a:gd name="connsiteY3556" fmla="*/ 1858602 h 3225309"/>
              <a:gd name="connsiteX3557" fmla="*/ 705315 w 3973614"/>
              <a:gd name="connsiteY3557" fmla="*/ 1857834 h 3225309"/>
              <a:gd name="connsiteX3558" fmla="*/ 705517 w 3973614"/>
              <a:gd name="connsiteY3558" fmla="*/ 1857834 h 3225309"/>
              <a:gd name="connsiteX3559" fmla="*/ 705517 w 3973614"/>
              <a:gd name="connsiteY3559" fmla="*/ 1857067 h 3225309"/>
              <a:gd name="connsiteX3560" fmla="*/ 705888 w 3973614"/>
              <a:gd name="connsiteY3560" fmla="*/ 1857067 h 3225309"/>
              <a:gd name="connsiteX3561" fmla="*/ 705888 w 3973614"/>
              <a:gd name="connsiteY3561" fmla="*/ 1856299 h 3225309"/>
              <a:gd name="connsiteX3562" fmla="*/ 705971 w 3973614"/>
              <a:gd name="connsiteY3562" fmla="*/ 1856299 h 3225309"/>
              <a:gd name="connsiteX3563" fmla="*/ 705971 w 3973614"/>
              <a:gd name="connsiteY3563" fmla="*/ 1855532 h 3225309"/>
              <a:gd name="connsiteX3564" fmla="*/ 706185 w 3973614"/>
              <a:gd name="connsiteY3564" fmla="*/ 1855532 h 3225309"/>
              <a:gd name="connsiteX3565" fmla="*/ 706185 w 3973614"/>
              <a:gd name="connsiteY3565" fmla="*/ 1854765 h 3225309"/>
              <a:gd name="connsiteX3566" fmla="*/ 706235 w 3973614"/>
              <a:gd name="connsiteY3566" fmla="*/ 1854765 h 3225309"/>
              <a:gd name="connsiteX3567" fmla="*/ 706235 w 3973614"/>
              <a:gd name="connsiteY3567" fmla="*/ 1853997 h 3225309"/>
              <a:gd name="connsiteX3568" fmla="*/ 706520 w 3973614"/>
              <a:gd name="connsiteY3568" fmla="*/ 1853997 h 3225309"/>
              <a:gd name="connsiteX3569" fmla="*/ 706520 w 3973614"/>
              <a:gd name="connsiteY3569" fmla="*/ 1853230 h 3225309"/>
              <a:gd name="connsiteX3570" fmla="*/ 706846 w 3973614"/>
              <a:gd name="connsiteY3570" fmla="*/ 1853230 h 3225309"/>
              <a:gd name="connsiteX3571" fmla="*/ 706846 w 3973614"/>
              <a:gd name="connsiteY3571" fmla="*/ 1852462 h 3225309"/>
              <a:gd name="connsiteX3572" fmla="*/ 706908 w 3973614"/>
              <a:gd name="connsiteY3572" fmla="*/ 1852462 h 3225309"/>
              <a:gd name="connsiteX3573" fmla="*/ 706908 w 3973614"/>
              <a:gd name="connsiteY3573" fmla="*/ 1851695 h 3225309"/>
              <a:gd name="connsiteX3574" fmla="*/ 707044 w 3973614"/>
              <a:gd name="connsiteY3574" fmla="*/ 1851695 h 3225309"/>
              <a:gd name="connsiteX3575" fmla="*/ 707044 w 3973614"/>
              <a:gd name="connsiteY3575" fmla="*/ 1850927 h 3225309"/>
              <a:gd name="connsiteX3576" fmla="*/ 707209 w 3973614"/>
              <a:gd name="connsiteY3576" fmla="*/ 1850927 h 3225309"/>
              <a:gd name="connsiteX3577" fmla="*/ 707209 w 3973614"/>
              <a:gd name="connsiteY3577" fmla="*/ 1850159 h 3225309"/>
              <a:gd name="connsiteX3578" fmla="*/ 707956 w 3973614"/>
              <a:gd name="connsiteY3578" fmla="*/ 1850159 h 3225309"/>
              <a:gd name="connsiteX3579" fmla="*/ 707956 w 3973614"/>
              <a:gd name="connsiteY3579" fmla="*/ 1849392 h 3225309"/>
              <a:gd name="connsiteX3580" fmla="*/ 708005 w 3973614"/>
              <a:gd name="connsiteY3580" fmla="*/ 1849392 h 3225309"/>
              <a:gd name="connsiteX3581" fmla="*/ 708005 w 3973614"/>
              <a:gd name="connsiteY3581" fmla="*/ 1848625 h 3225309"/>
              <a:gd name="connsiteX3582" fmla="*/ 708649 w 3973614"/>
              <a:gd name="connsiteY3582" fmla="*/ 1848625 h 3225309"/>
              <a:gd name="connsiteX3583" fmla="*/ 708649 w 3973614"/>
              <a:gd name="connsiteY3583" fmla="*/ 1847857 h 3225309"/>
              <a:gd name="connsiteX3584" fmla="*/ 709561 w 3973614"/>
              <a:gd name="connsiteY3584" fmla="*/ 1847857 h 3225309"/>
              <a:gd name="connsiteX3585" fmla="*/ 709561 w 3973614"/>
              <a:gd name="connsiteY3585" fmla="*/ 1847090 h 3225309"/>
              <a:gd name="connsiteX3586" fmla="*/ 709726 w 3973614"/>
              <a:gd name="connsiteY3586" fmla="*/ 1847090 h 3225309"/>
              <a:gd name="connsiteX3587" fmla="*/ 709726 w 3973614"/>
              <a:gd name="connsiteY3587" fmla="*/ 1846322 h 3225309"/>
              <a:gd name="connsiteX3588" fmla="*/ 709788 w 3973614"/>
              <a:gd name="connsiteY3588" fmla="*/ 1846322 h 3225309"/>
              <a:gd name="connsiteX3589" fmla="*/ 709788 w 3973614"/>
              <a:gd name="connsiteY3589" fmla="*/ 1845555 h 3225309"/>
              <a:gd name="connsiteX3590" fmla="*/ 709792 w 3973614"/>
              <a:gd name="connsiteY3590" fmla="*/ 1845555 h 3225309"/>
              <a:gd name="connsiteX3591" fmla="*/ 709792 w 3973614"/>
              <a:gd name="connsiteY3591" fmla="*/ 1844787 h 3225309"/>
              <a:gd name="connsiteX3592" fmla="*/ 710556 w 3973614"/>
              <a:gd name="connsiteY3592" fmla="*/ 1844787 h 3225309"/>
              <a:gd name="connsiteX3593" fmla="*/ 710556 w 3973614"/>
              <a:gd name="connsiteY3593" fmla="*/ 1844020 h 3225309"/>
              <a:gd name="connsiteX3594" fmla="*/ 710927 w 3973614"/>
              <a:gd name="connsiteY3594" fmla="*/ 1844020 h 3225309"/>
              <a:gd name="connsiteX3595" fmla="*/ 710927 w 3973614"/>
              <a:gd name="connsiteY3595" fmla="*/ 1843252 h 3225309"/>
              <a:gd name="connsiteX3596" fmla="*/ 711402 w 3973614"/>
              <a:gd name="connsiteY3596" fmla="*/ 1843252 h 3225309"/>
              <a:gd name="connsiteX3597" fmla="*/ 711402 w 3973614"/>
              <a:gd name="connsiteY3597" fmla="*/ 1842485 h 3225309"/>
              <a:gd name="connsiteX3598" fmla="*/ 713263 w 3973614"/>
              <a:gd name="connsiteY3598" fmla="*/ 1842485 h 3225309"/>
              <a:gd name="connsiteX3599" fmla="*/ 713263 w 3973614"/>
              <a:gd name="connsiteY3599" fmla="*/ 1841717 h 3225309"/>
              <a:gd name="connsiteX3600" fmla="*/ 714654 w 3973614"/>
              <a:gd name="connsiteY3600" fmla="*/ 1841717 h 3225309"/>
              <a:gd name="connsiteX3601" fmla="*/ 714654 w 3973614"/>
              <a:gd name="connsiteY3601" fmla="*/ 1840950 h 3225309"/>
              <a:gd name="connsiteX3602" fmla="*/ 714769 w 3973614"/>
              <a:gd name="connsiteY3602" fmla="*/ 1840950 h 3225309"/>
              <a:gd name="connsiteX3603" fmla="*/ 714769 w 3973614"/>
              <a:gd name="connsiteY3603" fmla="*/ 1840182 h 3225309"/>
              <a:gd name="connsiteX3604" fmla="*/ 714939 w 3973614"/>
              <a:gd name="connsiteY3604" fmla="*/ 1840182 h 3225309"/>
              <a:gd name="connsiteX3605" fmla="*/ 714939 w 3973614"/>
              <a:gd name="connsiteY3605" fmla="*/ 1839415 h 3225309"/>
              <a:gd name="connsiteX3606" fmla="*/ 715335 w 3973614"/>
              <a:gd name="connsiteY3606" fmla="*/ 1839415 h 3225309"/>
              <a:gd name="connsiteX3607" fmla="*/ 715335 w 3973614"/>
              <a:gd name="connsiteY3607" fmla="*/ 1838647 h 3225309"/>
              <a:gd name="connsiteX3608" fmla="*/ 715748 w 3973614"/>
              <a:gd name="connsiteY3608" fmla="*/ 1838647 h 3225309"/>
              <a:gd name="connsiteX3609" fmla="*/ 715748 w 3973614"/>
              <a:gd name="connsiteY3609" fmla="*/ 1837880 h 3225309"/>
              <a:gd name="connsiteX3610" fmla="*/ 716705 w 3973614"/>
              <a:gd name="connsiteY3610" fmla="*/ 1837880 h 3225309"/>
              <a:gd name="connsiteX3611" fmla="*/ 716705 w 3973614"/>
              <a:gd name="connsiteY3611" fmla="*/ 1837112 h 3225309"/>
              <a:gd name="connsiteX3612" fmla="*/ 716874 w 3973614"/>
              <a:gd name="connsiteY3612" fmla="*/ 1837112 h 3225309"/>
              <a:gd name="connsiteX3613" fmla="*/ 716874 w 3973614"/>
              <a:gd name="connsiteY3613" fmla="*/ 1836349 h 3225309"/>
              <a:gd name="connsiteX3614" fmla="*/ 717176 w 3973614"/>
              <a:gd name="connsiteY3614" fmla="*/ 1836349 h 3225309"/>
              <a:gd name="connsiteX3615" fmla="*/ 717176 w 3973614"/>
              <a:gd name="connsiteY3615" fmla="*/ 1835582 h 3225309"/>
              <a:gd name="connsiteX3616" fmla="*/ 717291 w 3973614"/>
              <a:gd name="connsiteY3616" fmla="*/ 1835582 h 3225309"/>
              <a:gd name="connsiteX3617" fmla="*/ 717291 w 3973614"/>
              <a:gd name="connsiteY3617" fmla="*/ 1834814 h 3225309"/>
              <a:gd name="connsiteX3618" fmla="*/ 717927 w 3973614"/>
              <a:gd name="connsiteY3618" fmla="*/ 1834814 h 3225309"/>
              <a:gd name="connsiteX3619" fmla="*/ 717927 w 3973614"/>
              <a:gd name="connsiteY3619" fmla="*/ 1834047 h 3225309"/>
              <a:gd name="connsiteX3620" fmla="*/ 718443 w 3973614"/>
              <a:gd name="connsiteY3620" fmla="*/ 1834047 h 3225309"/>
              <a:gd name="connsiteX3621" fmla="*/ 718443 w 3973614"/>
              <a:gd name="connsiteY3621" fmla="*/ 1833279 h 3225309"/>
              <a:gd name="connsiteX3622" fmla="*/ 718822 w 3973614"/>
              <a:gd name="connsiteY3622" fmla="*/ 1833279 h 3225309"/>
              <a:gd name="connsiteX3623" fmla="*/ 718822 w 3973614"/>
              <a:gd name="connsiteY3623" fmla="*/ 1832512 h 3225309"/>
              <a:gd name="connsiteX3624" fmla="*/ 719041 w 3973614"/>
              <a:gd name="connsiteY3624" fmla="*/ 1832512 h 3225309"/>
              <a:gd name="connsiteX3625" fmla="*/ 719041 w 3973614"/>
              <a:gd name="connsiteY3625" fmla="*/ 1831744 h 3225309"/>
              <a:gd name="connsiteX3626" fmla="*/ 719429 w 3973614"/>
              <a:gd name="connsiteY3626" fmla="*/ 1831744 h 3225309"/>
              <a:gd name="connsiteX3627" fmla="*/ 719429 w 3973614"/>
              <a:gd name="connsiteY3627" fmla="*/ 1830977 h 3225309"/>
              <a:gd name="connsiteX3628" fmla="*/ 719487 w 3973614"/>
              <a:gd name="connsiteY3628" fmla="*/ 1830977 h 3225309"/>
              <a:gd name="connsiteX3629" fmla="*/ 719487 w 3973614"/>
              <a:gd name="connsiteY3629" fmla="*/ 1830209 h 3225309"/>
              <a:gd name="connsiteX3630" fmla="*/ 719792 w 3973614"/>
              <a:gd name="connsiteY3630" fmla="*/ 1830209 h 3225309"/>
              <a:gd name="connsiteX3631" fmla="*/ 719792 w 3973614"/>
              <a:gd name="connsiteY3631" fmla="*/ 1829442 h 3225309"/>
              <a:gd name="connsiteX3632" fmla="*/ 720539 w 3973614"/>
              <a:gd name="connsiteY3632" fmla="*/ 1829442 h 3225309"/>
              <a:gd name="connsiteX3633" fmla="*/ 720539 w 3973614"/>
              <a:gd name="connsiteY3633" fmla="*/ 1828674 h 3225309"/>
              <a:gd name="connsiteX3634" fmla="*/ 720717 w 3973614"/>
              <a:gd name="connsiteY3634" fmla="*/ 1828674 h 3225309"/>
              <a:gd name="connsiteX3635" fmla="*/ 720717 w 3973614"/>
              <a:gd name="connsiteY3635" fmla="*/ 1827907 h 3225309"/>
              <a:gd name="connsiteX3636" fmla="*/ 720927 w 3973614"/>
              <a:gd name="connsiteY3636" fmla="*/ 1827907 h 3225309"/>
              <a:gd name="connsiteX3637" fmla="*/ 720927 w 3973614"/>
              <a:gd name="connsiteY3637" fmla="*/ 1827139 h 3225309"/>
              <a:gd name="connsiteX3638" fmla="*/ 721303 w 3973614"/>
              <a:gd name="connsiteY3638" fmla="*/ 1827139 h 3225309"/>
              <a:gd name="connsiteX3639" fmla="*/ 721303 w 3973614"/>
              <a:gd name="connsiteY3639" fmla="*/ 1826372 h 3225309"/>
              <a:gd name="connsiteX3640" fmla="*/ 721406 w 3973614"/>
              <a:gd name="connsiteY3640" fmla="*/ 1826372 h 3225309"/>
              <a:gd name="connsiteX3641" fmla="*/ 721406 w 3973614"/>
              <a:gd name="connsiteY3641" fmla="*/ 1825604 h 3225309"/>
              <a:gd name="connsiteX3642" fmla="*/ 721695 w 3973614"/>
              <a:gd name="connsiteY3642" fmla="*/ 1825604 h 3225309"/>
              <a:gd name="connsiteX3643" fmla="*/ 721695 w 3973614"/>
              <a:gd name="connsiteY3643" fmla="*/ 1824837 h 3225309"/>
              <a:gd name="connsiteX3644" fmla="*/ 722235 w 3973614"/>
              <a:gd name="connsiteY3644" fmla="*/ 1824837 h 3225309"/>
              <a:gd name="connsiteX3645" fmla="*/ 722235 w 3973614"/>
              <a:gd name="connsiteY3645" fmla="*/ 1824069 h 3225309"/>
              <a:gd name="connsiteX3646" fmla="*/ 722615 w 3973614"/>
              <a:gd name="connsiteY3646" fmla="*/ 1824069 h 3225309"/>
              <a:gd name="connsiteX3647" fmla="*/ 722615 w 3973614"/>
              <a:gd name="connsiteY3647" fmla="*/ 1823302 h 3225309"/>
              <a:gd name="connsiteX3648" fmla="*/ 722821 w 3973614"/>
              <a:gd name="connsiteY3648" fmla="*/ 1823302 h 3225309"/>
              <a:gd name="connsiteX3649" fmla="*/ 722821 w 3973614"/>
              <a:gd name="connsiteY3649" fmla="*/ 1822534 h 3225309"/>
              <a:gd name="connsiteX3650" fmla="*/ 723601 w 3973614"/>
              <a:gd name="connsiteY3650" fmla="*/ 1822534 h 3225309"/>
              <a:gd name="connsiteX3651" fmla="*/ 723601 w 3973614"/>
              <a:gd name="connsiteY3651" fmla="*/ 1821767 h 3225309"/>
              <a:gd name="connsiteX3652" fmla="*/ 724121 w 3973614"/>
              <a:gd name="connsiteY3652" fmla="*/ 1821767 h 3225309"/>
              <a:gd name="connsiteX3653" fmla="*/ 724121 w 3973614"/>
              <a:gd name="connsiteY3653" fmla="*/ 1820999 h 3225309"/>
              <a:gd name="connsiteX3654" fmla="*/ 724699 w 3973614"/>
              <a:gd name="connsiteY3654" fmla="*/ 1820999 h 3225309"/>
              <a:gd name="connsiteX3655" fmla="*/ 724699 w 3973614"/>
              <a:gd name="connsiteY3655" fmla="*/ 1820232 h 3225309"/>
              <a:gd name="connsiteX3656" fmla="*/ 726412 w 3973614"/>
              <a:gd name="connsiteY3656" fmla="*/ 1820232 h 3225309"/>
              <a:gd name="connsiteX3657" fmla="*/ 726412 w 3973614"/>
              <a:gd name="connsiteY3657" fmla="*/ 1819464 h 3225309"/>
              <a:gd name="connsiteX3658" fmla="*/ 726664 w 3973614"/>
              <a:gd name="connsiteY3658" fmla="*/ 1819464 h 3225309"/>
              <a:gd name="connsiteX3659" fmla="*/ 726664 w 3973614"/>
              <a:gd name="connsiteY3659" fmla="*/ 1818697 h 3225309"/>
              <a:gd name="connsiteX3660" fmla="*/ 726725 w 3973614"/>
              <a:gd name="connsiteY3660" fmla="*/ 1818697 h 3225309"/>
              <a:gd name="connsiteX3661" fmla="*/ 726725 w 3973614"/>
              <a:gd name="connsiteY3661" fmla="*/ 1817930 h 3225309"/>
              <a:gd name="connsiteX3662" fmla="*/ 727621 w 3973614"/>
              <a:gd name="connsiteY3662" fmla="*/ 1817930 h 3225309"/>
              <a:gd name="connsiteX3663" fmla="*/ 727621 w 3973614"/>
              <a:gd name="connsiteY3663" fmla="*/ 1817162 h 3225309"/>
              <a:gd name="connsiteX3664" fmla="*/ 727757 w 3973614"/>
              <a:gd name="connsiteY3664" fmla="*/ 1817162 h 3225309"/>
              <a:gd name="connsiteX3665" fmla="*/ 727757 w 3973614"/>
              <a:gd name="connsiteY3665" fmla="*/ 1816395 h 3225309"/>
              <a:gd name="connsiteX3666" fmla="*/ 728281 w 3973614"/>
              <a:gd name="connsiteY3666" fmla="*/ 1816395 h 3225309"/>
              <a:gd name="connsiteX3667" fmla="*/ 728281 w 3973614"/>
              <a:gd name="connsiteY3667" fmla="*/ 1815627 h 3225309"/>
              <a:gd name="connsiteX3668" fmla="*/ 728463 w 3973614"/>
              <a:gd name="connsiteY3668" fmla="*/ 1815627 h 3225309"/>
              <a:gd name="connsiteX3669" fmla="*/ 728463 w 3973614"/>
              <a:gd name="connsiteY3669" fmla="*/ 1814860 h 3225309"/>
              <a:gd name="connsiteX3670" fmla="*/ 729466 w 3973614"/>
              <a:gd name="connsiteY3670" fmla="*/ 1814860 h 3225309"/>
              <a:gd name="connsiteX3671" fmla="*/ 729466 w 3973614"/>
              <a:gd name="connsiteY3671" fmla="*/ 1814092 h 3225309"/>
              <a:gd name="connsiteX3672" fmla="*/ 729697 w 3973614"/>
              <a:gd name="connsiteY3672" fmla="*/ 1814092 h 3225309"/>
              <a:gd name="connsiteX3673" fmla="*/ 729697 w 3973614"/>
              <a:gd name="connsiteY3673" fmla="*/ 1813325 h 3225309"/>
              <a:gd name="connsiteX3674" fmla="*/ 730035 w 3973614"/>
              <a:gd name="connsiteY3674" fmla="*/ 1813325 h 3225309"/>
              <a:gd name="connsiteX3675" fmla="*/ 730035 w 3973614"/>
              <a:gd name="connsiteY3675" fmla="*/ 1812557 h 3225309"/>
              <a:gd name="connsiteX3676" fmla="*/ 730101 w 3973614"/>
              <a:gd name="connsiteY3676" fmla="*/ 1812557 h 3225309"/>
              <a:gd name="connsiteX3677" fmla="*/ 730101 w 3973614"/>
              <a:gd name="connsiteY3677" fmla="*/ 1811790 h 3225309"/>
              <a:gd name="connsiteX3678" fmla="*/ 730105 w 3973614"/>
              <a:gd name="connsiteY3678" fmla="*/ 1811790 h 3225309"/>
              <a:gd name="connsiteX3679" fmla="*/ 730105 w 3973614"/>
              <a:gd name="connsiteY3679" fmla="*/ 1811022 h 3225309"/>
              <a:gd name="connsiteX3680" fmla="*/ 730361 w 3973614"/>
              <a:gd name="connsiteY3680" fmla="*/ 1811022 h 3225309"/>
              <a:gd name="connsiteX3681" fmla="*/ 730361 w 3973614"/>
              <a:gd name="connsiteY3681" fmla="*/ 1810255 h 3225309"/>
              <a:gd name="connsiteX3682" fmla="*/ 730440 w 3973614"/>
              <a:gd name="connsiteY3682" fmla="*/ 1810255 h 3225309"/>
              <a:gd name="connsiteX3683" fmla="*/ 730440 w 3973614"/>
              <a:gd name="connsiteY3683" fmla="*/ 1809487 h 3225309"/>
              <a:gd name="connsiteX3684" fmla="*/ 730601 w 3973614"/>
              <a:gd name="connsiteY3684" fmla="*/ 1809487 h 3225309"/>
              <a:gd name="connsiteX3685" fmla="*/ 730601 w 3973614"/>
              <a:gd name="connsiteY3685" fmla="*/ 1808720 h 3225309"/>
              <a:gd name="connsiteX3686" fmla="*/ 731088 w 3973614"/>
              <a:gd name="connsiteY3686" fmla="*/ 1808720 h 3225309"/>
              <a:gd name="connsiteX3687" fmla="*/ 731088 w 3973614"/>
              <a:gd name="connsiteY3687" fmla="*/ 1807952 h 3225309"/>
              <a:gd name="connsiteX3688" fmla="*/ 731434 w 3973614"/>
              <a:gd name="connsiteY3688" fmla="*/ 1807952 h 3225309"/>
              <a:gd name="connsiteX3689" fmla="*/ 731434 w 3973614"/>
              <a:gd name="connsiteY3689" fmla="*/ 1807185 h 3225309"/>
              <a:gd name="connsiteX3690" fmla="*/ 732066 w 3973614"/>
              <a:gd name="connsiteY3690" fmla="*/ 1807185 h 3225309"/>
              <a:gd name="connsiteX3691" fmla="*/ 732066 w 3973614"/>
              <a:gd name="connsiteY3691" fmla="*/ 1806417 h 3225309"/>
              <a:gd name="connsiteX3692" fmla="*/ 732363 w 3973614"/>
              <a:gd name="connsiteY3692" fmla="*/ 1806417 h 3225309"/>
              <a:gd name="connsiteX3693" fmla="*/ 732363 w 3973614"/>
              <a:gd name="connsiteY3693" fmla="*/ 1805654 h 3225309"/>
              <a:gd name="connsiteX3694" fmla="*/ 732895 w 3973614"/>
              <a:gd name="connsiteY3694" fmla="*/ 1805654 h 3225309"/>
              <a:gd name="connsiteX3695" fmla="*/ 732895 w 3973614"/>
              <a:gd name="connsiteY3695" fmla="*/ 1804887 h 3225309"/>
              <a:gd name="connsiteX3696" fmla="*/ 733126 w 3973614"/>
              <a:gd name="connsiteY3696" fmla="*/ 1804887 h 3225309"/>
              <a:gd name="connsiteX3697" fmla="*/ 733126 w 3973614"/>
              <a:gd name="connsiteY3697" fmla="*/ 1804119 h 3225309"/>
              <a:gd name="connsiteX3698" fmla="*/ 733741 w 3973614"/>
              <a:gd name="connsiteY3698" fmla="*/ 1804119 h 3225309"/>
              <a:gd name="connsiteX3699" fmla="*/ 733741 w 3973614"/>
              <a:gd name="connsiteY3699" fmla="*/ 1803352 h 3225309"/>
              <a:gd name="connsiteX3700" fmla="*/ 733973 w 3973614"/>
              <a:gd name="connsiteY3700" fmla="*/ 1803352 h 3225309"/>
              <a:gd name="connsiteX3701" fmla="*/ 733973 w 3973614"/>
              <a:gd name="connsiteY3701" fmla="*/ 1802584 h 3225309"/>
              <a:gd name="connsiteX3702" fmla="*/ 734150 w 3973614"/>
              <a:gd name="connsiteY3702" fmla="*/ 1802584 h 3225309"/>
              <a:gd name="connsiteX3703" fmla="*/ 734150 w 3973614"/>
              <a:gd name="connsiteY3703" fmla="*/ 1801817 h 3225309"/>
              <a:gd name="connsiteX3704" fmla="*/ 734199 w 3973614"/>
              <a:gd name="connsiteY3704" fmla="*/ 1801817 h 3225309"/>
              <a:gd name="connsiteX3705" fmla="*/ 734199 w 3973614"/>
              <a:gd name="connsiteY3705" fmla="*/ 1801049 h 3225309"/>
              <a:gd name="connsiteX3706" fmla="*/ 734331 w 3973614"/>
              <a:gd name="connsiteY3706" fmla="*/ 1801049 h 3225309"/>
              <a:gd name="connsiteX3707" fmla="*/ 734331 w 3973614"/>
              <a:gd name="connsiteY3707" fmla="*/ 1800282 h 3225309"/>
              <a:gd name="connsiteX3708" fmla="*/ 734823 w 3973614"/>
              <a:gd name="connsiteY3708" fmla="*/ 1800282 h 3225309"/>
              <a:gd name="connsiteX3709" fmla="*/ 734823 w 3973614"/>
              <a:gd name="connsiteY3709" fmla="*/ 1799514 h 3225309"/>
              <a:gd name="connsiteX3710" fmla="*/ 735685 w 3973614"/>
              <a:gd name="connsiteY3710" fmla="*/ 1799514 h 3225309"/>
              <a:gd name="connsiteX3711" fmla="*/ 735685 w 3973614"/>
              <a:gd name="connsiteY3711" fmla="*/ 1798747 h 3225309"/>
              <a:gd name="connsiteX3712" fmla="*/ 736321 w 3973614"/>
              <a:gd name="connsiteY3712" fmla="*/ 1798747 h 3225309"/>
              <a:gd name="connsiteX3713" fmla="*/ 736321 w 3973614"/>
              <a:gd name="connsiteY3713" fmla="*/ 1797979 h 3225309"/>
              <a:gd name="connsiteX3714" fmla="*/ 737386 w 3973614"/>
              <a:gd name="connsiteY3714" fmla="*/ 1797979 h 3225309"/>
              <a:gd name="connsiteX3715" fmla="*/ 737386 w 3973614"/>
              <a:gd name="connsiteY3715" fmla="*/ 1797212 h 3225309"/>
              <a:gd name="connsiteX3716" fmla="*/ 737963 w 3973614"/>
              <a:gd name="connsiteY3716" fmla="*/ 1797212 h 3225309"/>
              <a:gd name="connsiteX3717" fmla="*/ 737963 w 3973614"/>
              <a:gd name="connsiteY3717" fmla="*/ 1796444 h 3225309"/>
              <a:gd name="connsiteX3718" fmla="*/ 738661 w 3973614"/>
              <a:gd name="connsiteY3718" fmla="*/ 1796444 h 3225309"/>
              <a:gd name="connsiteX3719" fmla="*/ 738661 w 3973614"/>
              <a:gd name="connsiteY3719" fmla="*/ 1795677 h 3225309"/>
              <a:gd name="connsiteX3720" fmla="*/ 739342 w 3973614"/>
              <a:gd name="connsiteY3720" fmla="*/ 1795677 h 3225309"/>
              <a:gd name="connsiteX3721" fmla="*/ 739342 w 3973614"/>
              <a:gd name="connsiteY3721" fmla="*/ 1794909 h 3225309"/>
              <a:gd name="connsiteX3722" fmla="*/ 739767 w 3973614"/>
              <a:gd name="connsiteY3722" fmla="*/ 1794909 h 3225309"/>
              <a:gd name="connsiteX3723" fmla="*/ 739767 w 3973614"/>
              <a:gd name="connsiteY3723" fmla="*/ 1794142 h 3225309"/>
              <a:gd name="connsiteX3724" fmla="*/ 741632 w 3973614"/>
              <a:gd name="connsiteY3724" fmla="*/ 1794142 h 3225309"/>
              <a:gd name="connsiteX3725" fmla="*/ 741632 w 3973614"/>
              <a:gd name="connsiteY3725" fmla="*/ 1793374 h 3225309"/>
              <a:gd name="connsiteX3726" fmla="*/ 741830 w 3973614"/>
              <a:gd name="connsiteY3726" fmla="*/ 1793374 h 3225309"/>
              <a:gd name="connsiteX3727" fmla="*/ 741830 w 3973614"/>
              <a:gd name="connsiteY3727" fmla="*/ 1792607 h 3225309"/>
              <a:gd name="connsiteX3728" fmla="*/ 741900 w 3973614"/>
              <a:gd name="connsiteY3728" fmla="*/ 1792607 h 3225309"/>
              <a:gd name="connsiteX3729" fmla="*/ 741900 w 3973614"/>
              <a:gd name="connsiteY3729" fmla="*/ 1791839 h 3225309"/>
              <a:gd name="connsiteX3730" fmla="*/ 742111 w 3973614"/>
              <a:gd name="connsiteY3730" fmla="*/ 1791839 h 3225309"/>
              <a:gd name="connsiteX3731" fmla="*/ 742111 w 3973614"/>
              <a:gd name="connsiteY3731" fmla="*/ 1791072 h 3225309"/>
              <a:gd name="connsiteX3732" fmla="*/ 742239 w 3973614"/>
              <a:gd name="connsiteY3732" fmla="*/ 1791072 h 3225309"/>
              <a:gd name="connsiteX3733" fmla="*/ 742239 w 3973614"/>
              <a:gd name="connsiteY3733" fmla="*/ 1790304 h 3225309"/>
              <a:gd name="connsiteX3734" fmla="*/ 742264 w 3973614"/>
              <a:gd name="connsiteY3734" fmla="*/ 1790304 h 3225309"/>
              <a:gd name="connsiteX3735" fmla="*/ 742264 w 3973614"/>
              <a:gd name="connsiteY3735" fmla="*/ 1789537 h 3225309"/>
              <a:gd name="connsiteX3736" fmla="*/ 742602 w 3973614"/>
              <a:gd name="connsiteY3736" fmla="*/ 1789537 h 3225309"/>
              <a:gd name="connsiteX3737" fmla="*/ 742602 w 3973614"/>
              <a:gd name="connsiteY3737" fmla="*/ 1788769 h 3225309"/>
              <a:gd name="connsiteX3738" fmla="*/ 742709 w 3973614"/>
              <a:gd name="connsiteY3738" fmla="*/ 1788769 h 3225309"/>
              <a:gd name="connsiteX3739" fmla="*/ 742709 w 3973614"/>
              <a:gd name="connsiteY3739" fmla="*/ 1788002 h 3225309"/>
              <a:gd name="connsiteX3740" fmla="*/ 742817 w 3973614"/>
              <a:gd name="connsiteY3740" fmla="*/ 1788002 h 3225309"/>
              <a:gd name="connsiteX3741" fmla="*/ 742817 w 3973614"/>
              <a:gd name="connsiteY3741" fmla="*/ 1787235 h 3225309"/>
              <a:gd name="connsiteX3742" fmla="*/ 745371 w 3973614"/>
              <a:gd name="connsiteY3742" fmla="*/ 1787235 h 3225309"/>
              <a:gd name="connsiteX3743" fmla="*/ 745371 w 3973614"/>
              <a:gd name="connsiteY3743" fmla="*/ 1786467 h 3225309"/>
              <a:gd name="connsiteX3744" fmla="*/ 745611 w 3973614"/>
              <a:gd name="connsiteY3744" fmla="*/ 1786467 h 3225309"/>
              <a:gd name="connsiteX3745" fmla="*/ 745611 w 3973614"/>
              <a:gd name="connsiteY3745" fmla="*/ 1785700 h 3225309"/>
              <a:gd name="connsiteX3746" fmla="*/ 746221 w 3973614"/>
              <a:gd name="connsiteY3746" fmla="*/ 1785700 h 3225309"/>
              <a:gd name="connsiteX3747" fmla="*/ 746221 w 3973614"/>
              <a:gd name="connsiteY3747" fmla="*/ 1784932 h 3225309"/>
              <a:gd name="connsiteX3748" fmla="*/ 747398 w 3973614"/>
              <a:gd name="connsiteY3748" fmla="*/ 1784932 h 3225309"/>
              <a:gd name="connsiteX3749" fmla="*/ 747398 w 3973614"/>
              <a:gd name="connsiteY3749" fmla="*/ 1784165 h 3225309"/>
              <a:gd name="connsiteX3750" fmla="*/ 747567 w 3973614"/>
              <a:gd name="connsiteY3750" fmla="*/ 1784165 h 3225309"/>
              <a:gd name="connsiteX3751" fmla="*/ 747567 w 3973614"/>
              <a:gd name="connsiteY3751" fmla="*/ 1783397 h 3225309"/>
              <a:gd name="connsiteX3752" fmla="*/ 747691 w 3973614"/>
              <a:gd name="connsiteY3752" fmla="*/ 1783397 h 3225309"/>
              <a:gd name="connsiteX3753" fmla="*/ 747691 w 3973614"/>
              <a:gd name="connsiteY3753" fmla="*/ 1782630 h 3225309"/>
              <a:gd name="connsiteX3754" fmla="*/ 747806 w 3973614"/>
              <a:gd name="connsiteY3754" fmla="*/ 1782630 h 3225309"/>
              <a:gd name="connsiteX3755" fmla="*/ 747806 w 3973614"/>
              <a:gd name="connsiteY3755" fmla="*/ 1781862 h 3225309"/>
              <a:gd name="connsiteX3756" fmla="*/ 748017 w 3973614"/>
              <a:gd name="connsiteY3756" fmla="*/ 1781862 h 3225309"/>
              <a:gd name="connsiteX3757" fmla="*/ 748017 w 3973614"/>
              <a:gd name="connsiteY3757" fmla="*/ 1781095 h 3225309"/>
              <a:gd name="connsiteX3758" fmla="*/ 748103 w 3973614"/>
              <a:gd name="connsiteY3758" fmla="*/ 1781095 h 3225309"/>
              <a:gd name="connsiteX3759" fmla="*/ 748103 w 3973614"/>
              <a:gd name="connsiteY3759" fmla="*/ 1780327 h 3225309"/>
              <a:gd name="connsiteX3760" fmla="*/ 748157 w 3973614"/>
              <a:gd name="connsiteY3760" fmla="*/ 1780327 h 3225309"/>
              <a:gd name="connsiteX3761" fmla="*/ 748157 w 3973614"/>
              <a:gd name="connsiteY3761" fmla="*/ 1779560 h 3225309"/>
              <a:gd name="connsiteX3762" fmla="*/ 748450 w 3973614"/>
              <a:gd name="connsiteY3762" fmla="*/ 1779560 h 3225309"/>
              <a:gd name="connsiteX3763" fmla="*/ 748450 w 3973614"/>
              <a:gd name="connsiteY3763" fmla="*/ 1778792 h 3225309"/>
              <a:gd name="connsiteX3764" fmla="*/ 749366 w 3973614"/>
              <a:gd name="connsiteY3764" fmla="*/ 1778792 h 3225309"/>
              <a:gd name="connsiteX3765" fmla="*/ 749366 w 3973614"/>
              <a:gd name="connsiteY3765" fmla="*/ 1778025 h 3225309"/>
              <a:gd name="connsiteX3766" fmla="*/ 749564 w 3973614"/>
              <a:gd name="connsiteY3766" fmla="*/ 1778025 h 3225309"/>
              <a:gd name="connsiteX3767" fmla="*/ 749564 w 3973614"/>
              <a:gd name="connsiteY3767" fmla="*/ 1777257 h 3225309"/>
              <a:gd name="connsiteX3768" fmla="*/ 750390 w 3973614"/>
              <a:gd name="connsiteY3768" fmla="*/ 1777257 h 3225309"/>
              <a:gd name="connsiteX3769" fmla="*/ 750390 w 3973614"/>
              <a:gd name="connsiteY3769" fmla="*/ 1776490 h 3225309"/>
              <a:gd name="connsiteX3770" fmla="*/ 750802 w 3973614"/>
              <a:gd name="connsiteY3770" fmla="*/ 1776490 h 3225309"/>
              <a:gd name="connsiteX3771" fmla="*/ 750802 w 3973614"/>
              <a:gd name="connsiteY3771" fmla="*/ 1775722 h 3225309"/>
              <a:gd name="connsiteX3772" fmla="*/ 751793 w 3973614"/>
              <a:gd name="connsiteY3772" fmla="*/ 1775722 h 3225309"/>
              <a:gd name="connsiteX3773" fmla="*/ 751793 w 3973614"/>
              <a:gd name="connsiteY3773" fmla="*/ 1774955 h 3225309"/>
              <a:gd name="connsiteX3774" fmla="*/ 752329 w 3973614"/>
              <a:gd name="connsiteY3774" fmla="*/ 1774955 h 3225309"/>
              <a:gd name="connsiteX3775" fmla="*/ 752329 w 3973614"/>
              <a:gd name="connsiteY3775" fmla="*/ 1774187 h 3225309"/>
              <a:gd name="connsiteX3776" fmla="*/ 752416 w 3973614"/>
              <a:gd name="connsiteY3776" fmla="*/ 1774187 h 3225309"/>
              <a:gd name="connsiteX3777" fmla="*/ 752416 w 3973614"/>
              <a:gd name="connsiteY3777" fmla="*/ 1773420 h 3225309"/>
              <a:gd name="connsiteX3778" fmla="*/ 752825 w 3973614"/>
              <a:gd name="connsiteY3778" fmla="*/ 1773420 h 3225309"/>
              <a:gd name="connsiteX3779" fmla="*/ 752825 w 3973614"/>
              <a:gd name="connsiteY3779" fmla="*/ 1772652 h 3225309"/>
              <a:gd name="connsiteX3780" fmla="*/ 753386 w 3973614"/>
              <a:gd name="connsiteY3780" fmla="*/ 1772652 h 3225309"/>
              <a:gd name="connsiteX3781" fmla="*/ 753386 w 3973614"/>
              <a:gd name="connsiteY3781" fmla="*/ 1771885 h 3225309"/>
              <a:gd name="connsiteX3782" fmla="*/ 753724 w 3973614"/>
              <a:gd name="connsiteY3782" fmla="*/ 1771885 h 3225309"/>
              <a:gd name="connsiteX3783" fmla="*/ 753724 w 3973614"/>
              <a:gd name="connsiteY3783" fmla="*/ 1771122 h 3225309"/>
              <a:gd name="connsiteX3784" fmla="*/ 753749 w 3973614"/>
              <a:gd name="connsiteY3784" fmla="*/ 1771122 h 3225309"/>
              <a:gd name="connsiteX3785" fmla="*/ 753749 w 3973614"/>
              <a:gd name="connsiteY3785" fmla="*/ 1770350 h 3225309"/>
              <a:gd name="connsiteX3786" fmla="*/ 754331 w 3973614"/>
              <a:gd name="connsiteY3786" fmla="*/ 1770350 h 3225309"/>
              <a:gd name="connsiteX3787" fmla="*/ 754331 w 3973614"/>
              <a:gd name="connsiteY3787" fmla="*/ 1769582 h 3225309"/>
              <a:gd name="connsiteX3788" fmla="*/ 754649 w 3973614"/>
              <a:gd name="connsiteY3788" fmla="*/ 1769582 h 3225309"/>
              <a:gd name="connsiteX3789" fmla="*/ 754649 w 3973614"/>
              <a:gd name="connsiteY3789" fmla="*/ 1768819 h 3225309"/>
              <a:gd name="connsiteX3790" fmla="*/ 756337 w 3973614"/>
              <a:gd name="connsiteY3790" fmla="*/ 1768819 h 3225309"/>
              <a:gd name="connsiteX3791" fmla="*/ 756337 w 3973614"/>
              <a:gd name="connsiteY3791" fmla="*/ 1768052 h 3225309"/>
              <a:gd name="connsiteX3792" fmla="*/ 756415 w 3973614"/>
              <a:gd name="connsiteY3792" fmla="*/ 1768052 h 3225309"/>
              <a:gd name="connsiteX3793" fmla="*/ 756415 w 3973614"/>
              <a:gd name="connsiteY3793" fmla="*/ 1767284 h 3225309"/>
              <a:gd name="connsiteX3794" fmla="*/ 758747 w 3973614"/>
              <a:gd name="connsiteY3794" fmla="*/ 1767284 h 3225309"/>
              <a:gd name="connsiteX3795" fmla="*/ 758747 w 3973614"/>
              <a:gd name="connsiteY3795" fmla="*/ 1766517 h 3225309"/>
              <a:gd name="connsiteX3796" fmla="*/ 758792 w 3973614"/>
              <a:gd name="connsiteY3796" fmla="*/ 1766517 h 3225309"/>
              <a:gd name="connsiteX3797" fmla="*/ 758792 w 3973614"/>
              <a:gd name="connsiteY3797" fmla="*/ 1765749 h 3225309"/>
              <a:gd name="connsiteX3798" fmla="*/ 759139 w 3973614"/>
              <a:gd name="connsiteY3798" fmla="*/ 1765749 h 3225309"/>
              <a:gd name="connsiteX3799" fmla="*/ 759139 w 3973614"/>
              <a:gd name="connsiteY3799" fmla="*/ 1764982 h 3225309"/>
              <a:gd name="connsiteX3800" fmla="*/ 759510 w 3973614"/>
              <a:gd name="connsiteY3800" fmla="*/ 1764982 h 3225309"/>
              <a:gd name="connsiteX3801" fmla="*/ 759510 w 3973614"/>
              <a:gd name="connsiteY3801" fmla="*/ 1764214 h 3225309"/>
              <a:gd name="connsiteX3802" fmla="*/ 760006 w 3973614"/>
              <a:gd name="connsiteY3802" fmla="*/ 1764214 h 3225309"/>
              <a:gd name="connsiteX3803" fmla="*/ 760006 w 3973614"/>
              <a:gd name="connsiteY3803" fmla="*/ 1763447 h 3225309"/>
              <a:gd name="connsiteX3804" fmla="*/ 760257 w 3973614"/>
              <a:gd name="connsiteY3804" fmla="*/ 1763447 h 3225309"/>
              <a:gd name="connsiteX3805" fmla="*/ 760257 w 3973614"/>
              <a:gd name="connsiteY3805" fmla="*/ 1762679 h 3225309"/>
              <a:gd name="connsiteX3806" fmla="*/ 760835 w 3973614"/>
              <a:gd name="connsiteY3806" fmla="*/ 1762679 h 3225309"/>
              <a:gd name="connsiteX3807" fmla="*/ 760835 w 3973614"/>
              <a:gd name="connsiteY3807" fmla="*/ 1761912 h 3225309"/>
              <a:gd name="connsiteX3808" fmla="*/ 761446 w 3973614"/>
              <a:gd name="connsiteY3808" fmla="*/ 1761912 h 3225309"/>
              <a:gd name="connsiteX3809" fmla="*/ 761446 w 3973614"/>
              <a:gd name="connsiteY3809" fmla="*/ 1761144 h 3225309"/>
              <a:gd name="connsiteX3810" fmla="*/ 761673 w 3973614"/>
              <a:gd name="connsiteY3810" fmla="*/ 1761144 h 3225309"/>
              <a:gd name="connsiteX3811" fmla="*/ 761673 w 3973614"/>
              <a:gd name="connsiteY3811" fmla="*/ 1760377 h 3225309"/>
              <a:gd name="connsiteX3812" fmla="*/ 762131 w 3973614"/>
              <a:gd name="connsiteY3812" fmla="*/ 1760377 h 3225309"/>
              <a:gd name="connsiteX3813" fmla="*/ 762131 w 3973614"/>
              <a:gd name="connsiteY3813" fmla="*/ 1759609 h 3225309"/>
              <a:gd name="connsiteX3814" fmla="*/ 762164 w 3973614"/>
              <a:gd name="connsiteY3814" fmla="*/ 1759609 h 3225309"/>
              <a:gd name="connsiteX3815" fmla="*/ 762164 w 3973614"/>
              <a:gd name="connsiteY3815" fmla="*/ 1758842 h 3225309"/>
              <a:gd name="connsiteX3816" fmla="*/ 762470 w 3973614"/>
              <a:gd name="connsiteY3816" fmla="*/ 1758842 h 3225309"/>
              <a:gd name="connsiteX3817" fmla="*/ 762470 w 3973614"/>
              <a:gd name="connsiteY3817" fmla="*/ 1758074 h 3225309"/>
              <a:gd name="connsiteX3818" fmla="*/ 762663 w 3973614"/>
              <a:gd name="connsiteY3818" fmla="*/ 1758074 h 3225309"/>
              <a:gd name="connsiteX3819" fmla="*/ 762663 w 3973614"/>
              <a:gd name="connsiteY3819" fmla="*/ 1757307 h 3225309"/>
              <a:gd name="connsiteX3820" fmla="*/ 762692 w 3973614"/>
              <a:gd name="connsiteY3820" fmla="*/ 1757307 h 3225309"/>
              <a:gd name="connsiteX3821" fmla="*/ 762692 w 3973614"/>
              <a:gd name="connsiteY3821" fmla="*/ 1756539 h 3225309"/>
              <a:gd name="connsiteX3822" fmla="*/ 764809 w 3973614"/>
              <a:gd name="connsiteY3822" fmla="*/ 1756539 h 3225309"/>
              <a:gd name="connsiteX3823" fmla="*/ 764809 w 3973614"/>
              <a:gd name="connsiteY3823" fmla="*/ 1755772 h 3225309"/>
              <a:gd name="connsiteX3824" fmla="*/ 765045 w 3973614"/>
              <a:gd name="connsiteY3824" fmla="*/ 1755772 h 3225309"/>
              <a:gd name="connsiteX3825" fmla="*/ 765045 w 3973614"/>
              <a:gd name="connsiteY3825" fmla="*/ 1755004 h 3225309"/>
              <a:gd name="connsiteX3826" fmla="*/ 765486 w 3973614"/>
              <a:gd name="connsiteY3826" fmla="*/ 1755004 h 3225309"/>
              <a:gd name="connsiteX3827" fmla="*/ 765486 w 3973614"/>
              <a:gd name="connsiteY3827" fmla="*/ 1754237 h 3225309"/>
              <a:gd name="connsiteX3828" fmla="*/ 766180 w 3973614"/>
              <a:gd name="connsiteY3828" fmla="*/ 1754237 h 3225309"/>
              <a:gd name="connsiteX3829" fmla="*/ 766180 w 3973614"/>
              <a:gd name="connsiteY3829" fmla="*/ 1753470 h 3225309"/>
              <a:gd name="connsiteX3830" fmla="*/ 766365 w 3973614"/>
              <a:gd name="connsiteY3830" fmla="*/ 1753470 h 3225309"/>
              <a:gd name="connsiteX3831" fmla="*/ 766365 w 3973614"/>
              <a:gd name="connsiteY3831" fmla="*/ 1752702 h 3225309"/>
              <a:gd name="connsiteX3832" fmla="*/ 766398 w 3973614"/>
              <a:gd name="connsiteY3832" fmla="*/ 1752702 h 3225309"/>
              <a:gd name="connsiteX3833" fmla="*/ 766398 w 3973614"/>
              <a:gd name="connsiteY3833" fmla="*/ 1751935 h 3225309"/>
              <a:gd name="connsiteX3834" fmla="*/ 766592 w 3973614"/>
              <a:gd name="connsiteY3834" fmla="*/ 1751935 h 3225309"/>
              <a:gd name="connsiteX3835" fmla="*/ 766592 w 3973614"/>
              <a:gd name="connsiteY3835" fmla="*/ 1751167 h 3225309"/>
              <a:gd name="connsiteX3836" fmla="*/ 767455 w 3973614"/>
              <a:gd name="connsiteY3836" fmla="*/ 1751167 h 3225309"/>
              <a:gd name="connsiteX3837" fmla="*/ 767455 w 3973614"/>
              <a:gd name="connsiteY3837" fmla="*/ 1750400 h 3225309"/>
              <a:gd name="connsiteX3838" fmla="*/ 767975 w 3973614"/>
              <a:gd name="connsiteY3838" fmla="*/ 1750400 h 3225309"/>
              <a:gd name="connsiteX3839" fmla="*/ 767975 w 3973614"/>
              <a:gd name="connsiteY3839" fmla="*/ 1749632 h 3225309"/>
              <a:gd name="connsiteX3840" fmla="*/ 768247 w 3973614"/>
              <a:gd name="connsiteY3840" fmla="*/ 1749632 h 3225309"/>
              <a:gd name="connsiteX3841" fmla="*/ 768247 w 3973614"/>
              <a:gd name="connsiteY3841" fmla="*/ 1748865 h 3225309"/>
              <a:gd name="connsiteX3842" fmla="*/ 768883 w 3973614"/>
              <a:gd name="connsiteY3842" fmla="*/ 1748865 h 3225309"/>
              <a:gd name="connsiteX3843" fmla="*/ 768883 w 3973614"/>
              <a:gd name="connsiteY3843" fmla="*/ 1748097 h 3225309"/>
              <a:gd name="connsiteX3844" fmla="*/ 769337 w 3973614"/>
              <a:gd name="connsiteY3844" fmla="*/ 1748097 h 3225309"/>
              <a:gd name="connsiteX3845" fmla="*/ 769337 w 3973614"/>
              <a:gd name="connsiteY3845" fmla="*/ 1747330 h 3225309"/>
              <a:gd name="connsiteX3846" fmla="*/ 769374 w 3973614"/>
              <a:gd name="connsiteY3846" fmla="*/ 1747330 h 3225309"/>
              <a:gd name="connsiteX3847" fmla="*/ 769374 w 3973614"/>
              <a:gd name="connsiteY3847" fmla="*/ 1746562 h 3225309"/>
              <a:gd name="connsiteX3848" fmla="*/ 769919 w 3973614"/>
              <a:gd name="connsiteY3848" fmla="*/ 1746562 h 3225309"/>
              <a:gd name="connsiteX3849" fmla="*/ 769919 w 3973614"/>
              <a:gd name="connsiteY3849" fmla="*/ 1745795 h 3225309"/>
              <a:gd name="connsiteX3850" fmla="*/ 769948 w 3973614"/>
              <a:gd name="connsiteY3850" fmla="*/ 1745795 h 3225309"/>
              <a:gd name="connsiteX3851" fmla="*/ 769948 w 3973614"/>
              <a:gd name="connsiteY3851" fmla="*/ 1745027 h 3225309"/>
              <a:gd name="connsiteX3852" fmla="*/ 770843 w 3973614"/>
              <a:gd name="connsiteY3852" fmla="*/ 1745027 h 3225309"/>
              <a:gd name="connsiteX3853" fmla="*/ 770843 w 3973614"/>
              <a:gd name="connsiteY3853" fmla="*/ 1744260 h 3225309"/>
              <a:gd name="connsiteX3854" fmla="*/ 771239 w 3973614"/>
              <a:gd name="connsiteY3854" fmla="*/ 1744260 h 3225309"/>
              <a:gd name="connsiteX3855" fmla="*/ 771239 w 3973614"/>
              <a:gd name="connsiteY3855" fmla="*/ 1743492 h 3225309"/>
              <a:gd name="connsiteX3856" fmla="*/ 771293 w 3973614"/>
              <a:gd name="connsiteY3856" fmla="*/ 1743492 h 3225309"/>
              <a:gd name="connsiteX3857" fmla="*/ 771293 w 3973614"/>
              <a:gd name="connsiteY3857" fmla="*/ 1742725 h 3225309"/>
              <a:gd name="connsiteX3858" fmla="*/ 771920 w 3973614"/>
              <a:gd name="connsiteY3858" fmla="*/ 1742725 h 3225309"/>
              <a:gd name="connsiteX3859" fmla="*/ 771920 w 3973614"/>
              <a:gd name="connsiteY3859" fmla="*/ 1741957 h 3225309"/>
              <a:gd name="connsiteX3860" fmla="*/ 772358 w 3973614"/>
              <a:gd name="connsiteY3860" fmla="*/ 1741957 h 3225309"/>
              <a:gd name="connsiteX3861" fmla="*/ 772358 w 3973614"/>
              <a:gd name="connsiteY3861" fmla="*/ 1741190 h 3225309"/>
              <a:gd name="connsiteX3862" fmla="*/ 772692 w 3973614"/>
              <a:gd name="connsiteY3862" fmla="*/ 1741190 h 3225309"/>
              <a:gd name="connsiteX3863" fmla="*/ 772692 w 3973614"/>
              <a:gd name="connsiteY3863" fmla="*/ 1740422 h 3225309"/>
              <a:gd name="connsiteX3864" fmla="*/ 772713 w 3973614"/>
              <a:gd name="connsiteY3864" fmla="*/ 1740422 h 3225309"/>
              <a:gd name="connsiteX3865" fmla="*/ 772713 w 3973614"/>
              <a:gd name="connsiteY3865" fmla="*/ 1739655 h 3225309"/>
              <a:gd name="connsiteX3866" fmla="*/ 773047 w 3973614"/>
              <a:gd name="connsiteY3866" fmla="*/ 1739655 h 3225309"/>
              <a:gd name="connsiteX3867" fmla="*/ 773047 w 3973614"/>
              <a:gd name="connsiteY3867" fmla="*/ 1738892 h 3225309"/>
              <a:gd name="connsiteX3868" fmla="*/ 773101 w 3973614"/>
              <a:gd name="connsiteY3868" fmla="*/ 1738892 h 3225309"/>
              <a:gd name="connsiteX3869" fmla="*/ 773101 w 3973614"/>
              <a:gd name="connsiteY3869" fmla="*/ 1738124 h 3225309"/>
              <a:gd name="connsiteX3870" fmla="*/ 773138 w 3973614"/>
              <a:gd name="connsiteY3870" fmla="*/ 1738124 h 3225309"/>
              <a:gd name="connsiteX3871" fmla="*/ 773138 w 3973614"/>
              <a:gd name="connsiteY3871" fmla="*/ 1737357 h 3225309"/>
              <a:gd name="connsiteX3872" fmla="*/ 773410 w 3973614"/>
              <a:gd name="connsiteY3872" fmla="*/ 1737357 h 3225309"/>
              <a:gd name="connsiteX3873" fmla="*/ 773410 w 3973614"/>
              <a:gd name="connsiteY3873" fmla="*/ 1736589 h 3225309"/>
              <a:gd name="connsiteX3874" fmla="*/ 773542 w 3973614"/>
              <a:gd name="connsiteY3874" fmla="*/ 1736589 h 3225309"/>
              <a:gd name="connsiteX3875" fmla="*/ 773542 w 3973614"/>
              <a:gd name="connsiteY3875" fmla="*/ 1735822 h 3225309"/>
              <a:gd name="connsiteX3876" fmla="*/ 773612 w 3973614"/>
              <a:gd name="connsiteY3876" fmla="*/ 1735822 h 3225309"/>
              <a:gd name="connsiteX3877" fmla="*/ 773612 w 3973614"/>
              <a:gd name="connsiteY3877" fmla="*/ 1735054 h 3225309"/>
              <a:gd name="connsiteX3878" fmla="*/ 773782 w 3973614"/>
              <a:gd name="connsiteY3878" fmla="*/ 1735054 h 3225309"/>
              <a:gd name="connsiteX3879" fmla="*/ 773782 w 3973614"/>
              <a:gd name="connsiteY3879" fmla="*/ 1734287 h 3225309"/>
              <a:gd name="connsiteX3880" fmla="*/ 773810 w 3973614"/>
              <a:gd name="connsiteY3880" fmla="*/ 1734287 h 3225309"/>
              <a:gd name="connsiteX3881" fmla="*/ 773810 w 3973614"/>
              <a:gd name="connsiteY3881" fmla="*/ 1733519 h 3225309"/>
              <a:gd name="connsiteX3882" fmla="*/ 774025 w 3973614"/>
              <a:gd name="connsiteY3882" fmla="*/ 1733519 h 3225309"/>
              <a:gd name="connsiteX3883" fmla="*/ 774025 w 3973614"/>
              <a:gd name="connsiteY3883" fmla="*/ 1732752 h 3225309"/>
              <a:gd name="connsiteX3884" fmla="*/ 774281 w 3973614"/>
              <a:gd name="connsiteY3884" fmla="*/ 1732752 h 3225309"/>
              <a:gd name="connsiteX3885" fmla="*/ 774281 w 3973614"/>
              <a:gd name="connsiteY3885" fmla="*/ 1731984 h 3225309"/>
              <a:gd name="connsiteX3886" fmla="*/ 774491 w 3973614"/>
              <a:gd name="connsiteY3886" fmla="*/ 1731984 h 3225309"/>
              <a:gd name="connsiteX3887" fmla="*/ 774491 w 3973614"/>
              <a:gd name="connsiteY3887" fmla="*/ 1731217 h 3225309"/>
              <a:gd name="connsiteX3888" fmla="*/ 774859 w 3973614"/>
              <a:gd name="connsiteY3888" fmla="*/ 1731217 h 3225309"/>
              <a:gd name="connsiteX3889" fmla="*/ 774859 w 3973614"/>
              <a:gd name="connsiteY3889" fmla="*/ 1730449 h 3225309"/>
              <a:gd name="connsiteX3890" fmla="*/ 775090 w 3973614"/>
              <a:gd name="connsiteY3890" fmla="*/ 1730449 h 3225309"/>
              <a:gd name="connsiteX3891" fmla="*/ 775090 w 3973614"/>
              <a:gd name="connsiteY3891" fmla="*/ 1729682 h 3225309"/>
              <a:gd name="connsiteX3892" fmla="*/ 775672 w 3973614"/>
              <a:gd name="connsiteY3892" fmla="*/ 1729682 h 3225309"/>
              <a:gd name="connsiteX3893" fmla="*/ 775672 w 3973614"/>
              <a:gd name="connsiteY3893" fmla="*/ 1728914 h 3225309"/>
              <a:gd name="connsiteX3894" fmla="*/ 776068 w 3973614"/>
              <a:gd name="connsiteY3894" fmla="*/ 1728914 h 3225309"/>
              <a:gd name="connsiteX3895" fmla="*/ 776068 w 3973614"/>
              <a:gd name="connsiteY3895" fmla="*/ 1728147 h 3225309"/>
              <a:gd name="connsiteX3896" fmla="*/ 776278 w 3973614"/>
              <a:gd name="connsiteY3896" fmla="*/ 1728147 h 3225309"/>
              <a:gd name="connsiteX3897" fmla="*/ 776278 w 3973614"/>
              <a:gd name="connsiteY3897" fmla="*/ 1727379 h 3225309"/>
              <a:gd name="connsiteX3898" fmla="*/ 776642 w 3973614"/>
              <a:gd name="connsiteY3898" fmla="*/ 1727379 h 3225309"/>
              <a:gd name="connsiteX3899" fmla="*/ 776642 w 3973614"/>
              <a:gd name="connsiteY3899" fmla="*/ 1726612 h 3225309"/>
              <a:gd name="connsiteX3900" fmla="*/ 777384 w 3973614"/>
              <a:gd name="connsiteY3900" fmla="*/ 1726612 h 3225309"/>
              <a:gd name="connsiteX3901" fmla="*/ 777384 w 3973614"/>
              <a:gd name="connsiteY3901" fmla="*/ 1725844 h 3225309"/>
              <a:gd name="connsiteX3902" fmla="*/ 777438 w 3973614"/>
              <a:gd name="connsiteY3902" fmla="*/ 1725844 h 3225309"/>
              <a:gd name="connsiteX3903" fmla="*/ 777438 w 3973614"/>
              <a:gd name="connsiteY3903" fmla="*/ 1725077 h 3225309"/>
              <a:gd name="connsiteX3904" fmla="*/ 777665 w 3973614"/>
              <a:gd name="connsiteY3904" fmla="*/ 1725077 h 3225309"/>
              <a:gd name="connsiteX3905" fmla="*/ 777665 w 3973614"/>
              <a:gd name="connsiteY3905" fmla="*/ 1724309 h 3225309"/>
              <a:gd name="connsiteX3906" fmla="*/ 777904 w 3973614"/>
              <a:gd name="connsiteY3906" fmla="*/ 1724309 h 3225309"/>
              <a:gd name="connsiteX3907" fmla="*/ 777904 w 3973614"/>
              <a:gd name="connsiteY3907" fmla="*/ 1723542 h 3225309"/>
              <a:gd name="connsiteX3908" fmla="*/ 778437 w 3973614"/>
              <a:gd name="connsiteY3908" fmla="*/ 1723542 h 3225309"/>
              <a:gd name="connsiteX3909" fmla="*/ 778437 w 3973614"/>
              <a:gd name="connsiteY3909" fmla="*/ 1722775 h 3225309"/>
              <a:gd name="connsiteX3910" fmla="*/ 779394 w 3973614"/>
              <a:gd name="connsiteY3910" fmla="*/ 1722775 h 3225309"/>
              <a:gd name="connsiteX3911" fmla="*/ 779394 w 3973614"/>
              <a:gd name="connsiteY3911" fmla="*/ 1722007 h 3225309"/>
              <a:gd name="connsiteX3912" fmla="*/ 779592 w 3973614"/>
              <a:gd name="connsiteY3912" fmla="*/ 1722007 h 3225309"/>
              <a:gd name="connsiteX3913" fmla="*/ 779592 w 3973614"/>
              <a:gd name="connsiteY3913" fmla="*/ 1721240 h 3225309"/>
              <a:gd name="connsiteX3914" fmla="*/ 780038 w 3973614"/>
              <a:gd name="connsiteY3914" fmla="*/ 1721240 h 3225309"/>
              <a:gd name="connsiteX3915" fmla="*/ 780038 w 3973614"/>
              <a:gd name="connsiteY3915" fmla="*/ 1720472 h 3225309"/>
              <a:gd name="connsiteX3916" fmla="*/ 780224 w 3973614"/>
              <a:gd name="connsiteY3916" fmla="*/ 1720472 h 3225309"/>
              <a:gd name="connsiteX3917" fmla="*/ 780224 w 3973614"/>
              <a:gd name="connsiteY3917" fmla="*/ 1719705 h 3225309"/>
              <a:gd name="connsiteX3918" fmla="*/ 781375 w 3973614"/>
              <a:gd name="connsiteY3918" fmla="*/ 1719705 h 3225309"/>
              <a:gd name="connsiteX3919" fmla="*/ 781375 w 3973614"/>
              <a:gd name="connsiteY3919" fmla="*/ 1718937 h 3225309"/>
              <a:gd name="connsiteX3920" fmla="*/ 781458 w 3973614"/>
              <a:gd name="connsiteY3920" fmla="*/ 1718937 h 3225309"/>
              <a:gd name="connsiteX3921" fmla="*/ 781458 w 3973614"/>
              <a:gd name="connsiteY3921" fmla="*/ 1718170 h 3225309"/>
              <a:gd name="connsiteX3922" fmla="*/ 781623 w 3973614"/>
              <a:gd name="connsiteY3922" fmla="*/ 1718170 h 3225309"/>
              <a:gd name="connsiteX3923" fmla="*/ 781623 w 3973614"/>
              <a:gd name="connsiteY3923" fmla="*/ 1717402 h 3225309"/>
              <a:gd name="connsiteX3924" fmla="*/ 781697 w 3973614"/>
              <a:gd name="connsiteY3924" fmla="*/ 1717402 h 3225309"/>
              <a:gd name="connsiteX3925" fmla="*/ 781697 w 3973614"/>
              <a:gd name="connsiteY3925" fmla="*/ 1716635 h 3225309"/>
              <a:gd name="connsiteX3926" fmla="*/ 782254 w 3973614"/>
              <a:gd name="connsiteY3926" fmla="*/ 1716635 h 3225309"/>
              <a:gd name="connsiteX3927" fmla="*/ 782254 w 3973614"/>
              <a:gd name="connsiteY3927" fmla="*/ 1715867 h 3225309"/>
              <a:gd name="connsiteX3928" fmla="*/ 783299 w 3973614"/>
              <a:gd name="connsiteY3928" fmla="*/ 1715867 h 3225309"/>
              <a:gd name="connsiteX3929" fmla="*/ 783299 w 3973614"/>
              <a:gd name="connsiteY3929" fmla="*/ 1715100 h 3225309"/>
              <a:gd name="connsiteX3930" fmla="*/ 783583 w 3973614"/>
              <a:gd name="connsiteY3930" fmla="*/ 1715100 h 3225309"/>
              <a:gd name="connsiteX3931" fmla="*/ 783583 w 3973614"/>
              <a:gd name="connsiteY3931" fmla="*/ 1714332 h 3225309"/>
              <a:gd name="connsiteX3932" fmla="*/ 784062 w 3973614"/>
              <a:gd name="connsiteY3932" fmla="*/ 1714332 h 3225309"/>
              <a:gd name="connsiteX3933" fmla="*/ 784062 w 3973614"/>
              <a:gd name="connsiteY3933" fmla="*/ 1713565 h 3225309"/>
              <a:gd name="connsiteX3934" fmla="*/ 784359 w 3973614"/>
              <a:gd name="connsiteY3934" fmla="*/ 1713565 h 3225309"/>
              <a:gd name="connsiteX3935" fmla="*/ 784359 w 3973614"/>
              <a:gd name="connsiteY3935" fmla="*/ 1712797 h 3225309"/>
              <a:gd name="connsiteX3936" fmla="*/ 785304 w 3973614"/>
              <a:gd name="connsiteY3936" fmla="*/ 1712797 h 3225309"/>
              <a:gd name="connsiteX3937" fmla="*/ 785304 w 3973614"/>
              <a:gd name="connsiteY3937" fmla="*/ 1712030 h 3225309"/>
              <a:gd name="connsiteX3938" fmla="*/ 785399 w 3973614"/>
              <a:gd name="connsiteY3938" fmla="*/ 1712030 h 3225309"/>
              <a:gd name="connsiteX3939" fmla="*/ 785399 w 3973614"/>
              <a:gd name="connsiteY3939" fmla="*/ 1711262 h 3225309"/>
              <a:gd name="connsiteX3940" fmla="*/ 785597 w 3973614"/>
              <a:gd name="connsiteY3940" fmla="*/ 1711262 h 3225309"/>
              <a:gd name="connsiteX3941" fmla="*/ 785597 w 3973614"/>
              <a:gd name="connsiteY3941" fmla="*/ 1710495 h 3225309"/>
              <a:gd name="connsiteX3942" fmla="*/ 785841 w 3973614"/>
              <a:gd name="connsiteY3942" fmla="*/ 1710495 h 3225309"/>
              <a:gd name="connsiteX3943" fmla="*/ 785841 w 3973614"/>
              <a:gd name="connsiteY3943" fmla="*/ 1709727 h 3225309"/>
              <a:gd name="connsiteX3944" fmla="*/ 786670 w 3973614"/>
              <a:gd name="connsiteY3944" fmla="*/ 1709727 h 3225309"/>
              <a:gd name="connsiteX3945" fmla="*/ 786670 w 3973614"/>
              <a:gd name="connsiteY3945" fmla="*/ 1708960 h 3225309"/>
              <a:gd name="connsiteX3946" fmla="*/ 787116 w 3973614"/>
              <a:gd name="connsiteY3946" fmla="*/ 1708960 h 3225309"/>
              <a:gd name="connsiteX3947" fmla="*/ 787116 w 3973614"/>
              <a:gd name="connsiteY3947" fmla="*/ 1708192 h 3225309"/>
              <a:gd name="connsiteX3948" fmla="*/ 787995 w 3973614"/>
              <a:gd name="connsiteY3948" fmla="*/ 1708192 h 3225309"/>
              <a:gd name="connsiteX3949" fmla="*/ 787995 w 3973614"/>
              <a:gd name="connsiteY3949" fmla="*/ 1707425 h 3225309"/>
              <a:gd name="connsiteX3950" fmla="*/ 788193 w 3973614"/>
              <a:gd name="connsiteY3950" fmla="*/ 1707425 h 3225309"/>
              <a:gd name="connsiteX3951" fmla="*/ 788193 w 3973614"/>
              <a:gd name="connsiteY3951" fmla="*/ 1706657 h 3225309"/>
              <a:gd name="connsiteX3952" fmla="*/ 788230 w 3973614"/>
              <a:gd name="connsiteY3952" fmla="*/ 1706657 h 3225309"/>
              <a:gd name="connsiteX3953" fmla="*/ 788230 w 3973614"/>
              <a:gd name="connsiteY3953" fmla="*/ 1705890 h 3225309"/>
              <a:gd name="connsiteX3954" fmla="*/ 788474 w 3973614"/>
              <a:gd name="connsiteY3954" fmla="*/ 1705890 h 3225309"/>
              <a:gd name="connsiteX3955" fmla="*/ 788474 w 3973614"/>
              <a:gd name="connsiteY3955" fmla="*/ 1705122 h 3225309"/>
              <a:gd name="connsiteX3956" fmla="*/ 789060 w 3973614"/>
              <a:gd name="connsiteY3956" fmla="*/ 1705122 h 3225309"/>
              <a:gd name="connsiteX3957" fmla="*/ 789060 w 3973614"/>
              <a:gd name="connsiteY3957" fmla="*/ 1704355 h 3225309"/>
              <a:gd name="connsiteX3958" fmla="*/ 789130 w 3973614"/>
              <a:gd name="connsiteY3958" fmla="*/ 1704355 h 3225309"/>
              <a:gd name="connsiteX3959" fmla="*/ 789130 w 3973614"/>
              <a:gd name="connsiteY3959" fmla="*/ 1703592 h 3225309"/>
              <a:gd name="connsiteX3960" fmla="*/ 789572 w 3973614"/>
              <a:gd name="connsiteY3960" fmla="*/ 1703592 h 3225309"/>
              <a:gd name="connsiteX3961" fmla="*/ 789572 w 3973614"/>
              <a:gd name="connsiteY3961" fmla="*/ 1702824 h 3225309"/>
              <a:gd name="connsiteX3962" fmla="*/ 789650 w 3973614"/>
              <a:gd name="connsiteY3962" fmla="*/ 1702824 h 3225309"/>
              <a:gd name="connsiteX3963" fmla="*/ 789650 w 3973614"/>
              <a:gd name="connsiteY3963" fmla="*/ 1702057 h 3225309"/>
              <a:gd name="connsiteX3964" fmla="*/ 789732 w 3973614"/>
              <a:gd name="connsiteY3964" fmla="*/ 1702057 h 3225309"/>
              <a:gd name="connsiteX3965" fmla="*/ 789732 w 3973614"/>
              <a:gd name="connsiteY3965" fmla="*/ 1701289 h 3225309"/>
              <a:gd name="connsiteX3966" fmla="*/ 789770 w 3973614"/>
              <a:gd name="connsiteY3966" fmla="*/ 1701289 h 3225309"/>
              <a:gd name="connsiteX3967" fmla="*/ 789770 w 3973614"/>
              <a:gd name="connsiteY3967" fmla="*/ 1700522 h 3225309"/>
              <a:gd name="connsiteX3968" fmla="*/ 790063 w 3973614"/>
              <a:gd name="connsiteY3968" fmla="*/ 1700522 h 3225309"/>
              <a:gd name="connsiteX3969" fmla="*/ 790063 w 3973614"/>
              <a:gd name="connsiteY3969" fmla="*/ 1699754 h 3225309"/>
              <a:gd name="connsiteX3970" fmla="*/ 790100 w 3973614"/>
              <a:gd name="connsiteY3970" fmla="*/ 1699754 h 3225309"/>
              <a:gd name="connsiteX3971" fmla="*/ 790100 w 3973614"/>
              <a:gd name="connsiteY3971" fmla="*/ 1698987 h 3225309"/>
              <a:gd name="connsiteX3972" fmla="*/ 790591 w 3973614"/>
              <a:gd name="connsiteY3972" fmla="*/ 1698987 h 3225309"/>
              <a:gd name="connsiteX3973" fmla="*/ 790591 w 3973614"/>
              <a:gd name="connsiteY3973" fmla="*/ 1698219 h 3225309"/>
              <a:gd name="connsiteX3974" fmla="*/ 791276 w 3973614"/>
              <a:gd name="connsiteY3974" fmla="*/ 1698219 h 3225309"/>
              <a:gd name="connsiteX3975" fmla="*/ 791276 w 3973614"/>
              <a:gd name="connsiteY3975" fmla="*/ 1697452 h 3225309"/>
              <a:gd name="connsiteX3976" fmla="*/ 792155 w 3973614"/>
              <a:gd name="connsiteY3976" fmla="*/ 1697452 h 3225309"/>
              <a:gd name="connsiteX3977" fmla="*/ 792155 w 3973614"/>
              <a:gd name="connsiteY3977" fmla="*/ 1696684 h 3225309"/>
              <a:gd name="connsiteX3978" fmla="*/ 793484 w 3973614"/>
              <a:gd name="connsiteY3978" fmla="*/ 1696684 h 3225309"/>
              <a:gd name="connsiteX3979" fmla="*/ 793484 w 3973614"/>
              <a:gd name="connsiteY3979" fmla="*/ 1695917 h 3225309"/>
              <a:gd name="connsiteX3980" fmla="*/ 794148 w 3973614"/>
              <a:gd name="connsiteY3980" fmla="*/ 1695917 h 3225309"/>
              <a:gd name="connsiteX3981" fmla="*/ 794148 w 3973614"/>
              <a:gd name="connsiteY3981" fmla="*/ 1695149 h 3225309"/>
              <a:gd name="connsiteX3982" fmla="*/ 795073 w 3973614"/>
              <a:gd name="connsiteY3982" fmla="*/ 1695149 h 3225309"/>
              <a:gd name="connsiteX3983" fmla="*/ 795073 w 3973614"/>
              <a:gd name="connsiteY3983" fmla="*/ 1694382 h 3225309"/>
              <a:gd name="connsiteX3984" fmla="*/ 796563 w 3973614"/>
              <a:gd name="connsiteY3984" fmla="*/ 1694382 h 3225309"/>
              <a:gd name="connsiteX3985" fmla="*/ 796563 w 3973614"/>
              <a:gd name="connsiteY3985" fmla="*/ 1693614 h 3225309"/>
              <a:gd name="connsiteX3986" fmla="*/ 796695 w 3973614"/>
              <a:gd name="connsiteY3986" fmla="*/ 1693614 h 3225309"/>
              <a:gd name="connsiteX3987" fmla="*/ 796695 w 3973614"/>
              <a:gd name="connsiteY3987" fmla="*/ 1692847 h 3225309"/>
              <a:gd name="connsiteX3988" fmla="*/ 796781 w 3973614"/>
              <a:gd name="connsiteY3988" fmla="*/ 1692847 h 3225309"/>
              <a:gd name="connsiteX3989" fmla="*/ 796781 w 3973614"/>
              <a:gd name="connsiteY3989" fmla="*/ 1692079 h 3225309"/>
              <a:gd name="connsiteX3990" fmla="*/ 796942 w 3973614"/>
              <a:gd name="connsiteY3990" fmla="*/ 1692079 h 3225309"/>
              <a:gd name="connsiteX3991" fmla="*/ 796942 w 3973614"/>
              <a:gd name="connsiteY3991" fmla="*/ 1691312 h 3225309"/>
              <a:gd name="connsiteX3992" fmla="*/ 797747 w 3973614"/>
              <a:gd name="connsiteY3992" fmla="*/ 1691312 h 3225309"/>
              <a:gd name="connsiteX3993" fmla="*/ 797747 w 3973614"/>
              <a:gd name="connsiteY3993" fmla="*/ 1690544 h 3225309"/>
              <a:gd name="connsiteX3994" fmla="*/ 797817 w 3973614"/>
              <a:gd name="connsiteY3994" fmla="*/ 1690544 h 3225309"/>
              <a:gd name="connsiteX3995" fmla="*/ 797817 w 3973614"/>
              <a:gd name="connsiteY3995" fmla="*/ 1689777 h 3225309"/>
              <a:gd name="connsiteX3996" fmla="*/ 797970 w 3973614"/>
              <a:gd name="connsiteY3996" fmla="*/ 1689777 h 3225309"/>
              <a:gd name="connsiteX3997" fmla="*/ 797970 w 3973614"/>
              <a:gd name="connsiteY3997" fmla="*/ 1689010 h 3225309"/>
              <a:gd name="connsiteX3998" fmla="*/ 797970 w 3973614"/>
              <a:gd name="connsiteY3998" fmla="*/ 1689010 h 3225309"/>
              <a:gd name="connsiteX3999" fmla="*/ 797970 w 3973614"/>
              <a:gd name="connsiteY3999" fmla="*/ 1688242 h 3225309"/>
              <a:gd name="connsiteX4000" fmla="*/ 798185 w 3973614"/>
              <a:gd name="connsiteY4000" fmla="*/ 1688242 h 3225309"/>
              <a:gd name="connsiteX4001" fmla="*/ 798185 w 3973614"/>
              <a:gd name="connsiteY4001" fmla="*/ 1687475 h 3225309"/>
              <a:gd name="connsiteX4002" fmla="*/ 798416 w 3973614"/>
              <a:gd name="connsiteY4002" fmla="*/ 1687475 h 3225309"/>
              <a:gd name="connsiteX4003" fmla="*/ 798416 w 3973614"/>
              <a:gd name="connsiteY4003" fmla="*/ 1686707 h 3225309"/>
              <a:gd name="connsiteX4004" fmla="*/ 802369 w 3973614"/>
              <a:gd name="connsiteY4004" fmla="*/ 1686707 h 3225309"/>
              <a:gd name="connsiteX4005" fmla="*/ 802369 w 3973614"/>
              <a:gd name="connsiteY4005" fmla="*/ 1685940 h 3225309"/>
              <a:gd name="connsiteX4006" fmla="*/ 802448 w 3973614"/>
              <a:gd name="connsiteY4006" fmla="*/ 1685940 h 3225309"/>
              <a:gd name="connsiteX4007" fmla="*/ 802448 w 3973614"/>
              <a:gd name="connsiteY4007" fmla="*/ 1685172 h 3225309"/>
              <a:gd name="connsiteX4008" fmla="*/ 802642 w 3973614"/>
              <a:gd name="connsiteY4008" fmla="*/ 1685172 h 3225309"/>
              <a:gd name="connsiteX4009" fmla="*/ 802642 w 3973614"/>
              <a:gd name="connsiteY4009" fmla="*/ 1684405 h 3225309"/>
              <a:gd name="connsiteX4010" fmla="*/ 803480 w 3973614"/>
              <a:gd name="connsiteY4010" fmla="*/ 1684405 h 3225309"/>
              <a:gd name="connsiteX4011" fmla="*/ 803480 w 3973614"/>
              <a:gd name="connsiteY4011" fmla="*/ 1683637 h 3225309"/>
              <a:gd name="connsiteX4012" fmla="*/ 803562 w 3973614"/>
              <a:gd name="connsiteY4012" fmla="*/ 1683637 h 3225309"/>
              <a:gd name="connsiteX4013" fmla="*/ 803562 w 3973614"/>
              <a:gd name="connsiteY4013" fmla="*/ 1682870 h 3225309"/>
              <a:gd name="connsiteX4014" fmla="*/ 805048 w 3973614"/>
              <a:gd name="connsiteY4014" fmla="*/ 1682870 h 3225309"/>
              <a:gd name="connsiteX4015" fmla="*/ 805048 w 3973614"/>
              <a:gd name="connsiteY4015" fmla="*/ 1682102 h 3225309"/>
              <a:gd name="connsiteX4016" fmla="*/ 805374 w 3973614"/>
              <a:gd name="connsiteY4016" fmla="*/ 1682102 h 3225309"/>
              <a:gd name="connsiteX4017" fmla="*/ 805374 w 3973614"/>
              <a:gd name="connsiteY4017" fmla="*/ 1681335 h 3225309"/>
              <a:gd name="connsiteX4018" fmla="*/ 805498 w 3973614"/>
              <a:gd name="connsiteY4018" fmla="*/ 1681335 h 3225309"/>
              <a:gd name="connsiteX4019" fmla="*/ 805498 w 3973614"/>
              <a:gd name="connsiteY4019" fmla="*/ 1680567 h 3225309"/>
              <a:gd name="connsiteX4020" fmla="*/ 806633 w 3973614"/>
              <a:gd name="connsiteY4020" fmla="*/ 1680567 h 3225309"/>
              <a:gd name="connsiteX4021" fmla="*/ 806633 w 3973614"/>
              <a:gd name="connsiteY4021" fmla="*/ 1679800 h 3225309"/>
              <a:gd name="connsiteX4022" fmla="*/ 807235 w 3973614"/>
              <a:gd name="connsiteY4022" fmla="*/ 1679800 h 3225309"/>
              <a:gd name="connsiteX4023" fmla="*/ 807235 w 3973614"/>
              <a:gd name="connsiteY4023" fmla="*/ 1679032 h 3225309"/>
              <a:gd name="connsiteX4024" fmla="*/ 807681 w 3973614"/>
              <a:gd name="connsiteY4024" fmla="*/ 1679032 h 3225309"/>
              <a:gd name="connsiteX4025" fmla="*/ 807681 w 3973614"/>
              <a:gd name="connsiteY4025" fmla="*/ 1678265 h 3225309"/>
              <a:gd name="connsiteX4026" fmla="*/ 807933 w 3973614"/>
              <a:gd name="connsiteY4026" fmla="*/ 1678265 h 3225309"/>
              <a:gd name="connsiteX4027" fmla="*/ 807933 w 3973614"/>
              <a:gd name="connsiteY4027" fmla="*/ 1677497 h 3225309"/>
              <a:gd name="connsiteX4028" fmla="*/ 808073 w 3973614"/>
              <a:gd name="connsiteY4028" fmla="*/ 1677497 h 3225309"/>
              <a:gd name="connsiteX4029" fmla="*/ 808073 w 3973614"/>
              <a:gd name="connsiteY4029" fmla="*/ 1676730 h 3225309"/>
              <a:gd name="connsiteX4030" fmla="*/ 808576 w 3973614"/>
              <a:gd name="connsiteY4030" fmla="*/ 1676730 h 3225309"/>
              <a:gd name="connsiteX4031" fmla="*/ 808576 w 3973614"/>
              <a:gd name="connsiteY4031" fmla="*/ 1675962 h 3225309"/>
              <a:gd name="connsiteX4032" fmla="*/ 809336 w 3973614"/>
              <a:gd name="connsiteY4032" fmla="*/ 1675962 h 3225309"/>
              <a:gd name="connsiteX4033" fmla="*/ 809336 w 3973614"/>
              <a:gd name="connsiteY4033" fmla="*/ 1675195 h 3225309"/>
              <a:gd name="connsiteX4034" fmla="*/ 809414 w 3973614"/>
              <a:gd name="connsiteY4034" fmla="*/ 1675195 h 3225309"/>
              <a:gd name="connsiteX4035" fmla="*/ 809414 w 3973614"/>
              <a:gd name="connsiteY4035" fmla="*/ 1674427 h 3225309"/>
              <a:gd name="connsiteX4036" fmla="*/ 810037 w 3973614"/>
              <a:gd name="connsiteY4036" fmla="*/ 1674427 h 3225309"/>
              <a:gd name="connsiteX4037" fmla="*/ 810037 w 3973614"/>
              <a:gd name="connsiteY4037" fmla="*/ 1673664 h 3225309"/>
              <a:gd name="connsiteX4038" fmla="*/ 810289 w 3973614"/>
              <a:gd name="connsiteY4038" fmla="*/ 1673664 h 3225309"/>
              <a:gd name="connsiteX4039" fmla="*/ 810289 w 3973614"/>
              <a:gd name="connsiteY4039" fmla="*/ 1672897 h 3225309"/>
              <a:gd name="connsiteX4040" fmla="*/ 810434 w 3973614"/>
              <a:gd name="connsiteY4040" fmla="*/ 1672897 h 3225309"/>
              <a:gd name="connsiteX4041" fmla="*/ 810434 w 3973614"/>
              <a:gd name="connsiteY4041" fmla="*/ 1672129 h 3225309"/>
              <a:gd name="connsiteX4042" fmla="*/ 811243 w 3973614"/>
              <a:gd name="connsiteY4042" fmla="*/ 1672129 h 3225309"/>
              <a:gd name="connsiteX4043" fmla="*/ 811243 w 3973614"/>
              <a:gd name="connsiteY4043" fmla="*/ 1671357 h 3225309"/>
              <a:gd name="connsiteX4044" fmla="*/ 811445 w 3973614"/>
              <a:gd name="connsiteY4044" fmla="*/ 1671357 h 3225309"/>
              <a:gd name="connsiteX4045" fmla="*/ 811445 w 3973614"/>
              <a:gd name="connsiteY4045" fmla="*/ 1670590 h 3225309"/>
              <a:gd name="connsiteX4046" fmla="*/ 811461 w 3973614"/>
              <a:gd name="connsiteY4046" fmla="*/ 1670590 h 3225309"/>
              <a:gd name="connsiteX4047" fmla="*/ 811461 w 3973614"/>
              <a:gd name="connsiteY4047" fmla="*/ 1669827 h 3225309"/>
              <a:gd name="connsiteX4048" fmla="*/ 811738 w 3973614"/>
              <a:gd name="connsiteY4048" fmla="*/ 1669827 h 3225309"/>
              <a:gd name="connsiteX4049" fmla="*/ 811738 w 3973614"/>
              <a:gd name="connsiteY4049" fmla="*/ 1669059 h 3225309"/>
              <a:gd name="connsiteX4050" fmla="*/ 812666 w 3973614"/>
              <a:gd name="connsiteY4050" fmla="*/ 1669059 h 3225309"/>
              <a:gd name="connsiteX4051" fmla="*/ 812666 w 3973614"/>
              <a:gd name="connsiteY4051" fmla="*/ 1668292 h 3225309"/>
              <a:gd name="connsiteX4052" fmla="*/ 812918 w 3973614"/>
              <a:gd name="connsiteY4052" fmla="*/ 1668292 h 3225309"/>
              <a:gd name="connsiteX4053" fmla="*/ 812918 w 3973614"/>
              <a:gd name="connsiteY4053" fmla="*/ 1667524 h 3225309"/>
              <a:gd name="connsiteX4054" fmla="*/ 813731 w 3973614"/>
              <a:gd name="connsiteY4054" fmla="*/ 1667524 h 3225309"/>
              <a:gd name="connsiteX4055" fmla="*/ 813731 w 3973614"/>
              <a:gd name="connsiteY4055" fmla="*/ 1666757 h 3225309"/>
              <a:gd name="connsiteX4056" fmla="*/ 813756 w 3973614"/>
              <a:gd name="connsiteY4056" fmla="*/ 1666757 h 3225309"/>
              <a:gd name="connsiteX4057" fmla="*/ 813756 w 3973614"/>
              <a:gd name="connsiteY4057" fmla="*/ 1665989 h 3225309"/>
              <a:gd name="connsiteX4058" fmla="*/ 814045 w 3973614"/>
              <a:gd name="connsiteY4058" fmla="*/ 1665989 h 3225309"/>
              <a:gd name="connsiteX4059" fmla="*/ 814045 w 3973614"/>
              <a:gd name="connsiteY4059" fmla="*/ 1665222 h 3225309"/>
              <a:gd name="connsiteX4060" fmla="*/ 814816 w 3973614"/>
              <a:gd name="connsiteY4060" fmla="*/ 1665222 h 3225309"/>
              <a:gd name="connsiteX4061" fmla="*/ 814816 w 3973614"/>
              <a:gd name="connsiteY4061" fmla="*/ 1664454 h 3225309"/>
              <a:gd name="connsiteX4062" fmla="*/ 815980 w 3973614"/>
              <a:gd name="connsiteY4062" fmla="*/ 1664454 h 3225309"/>
              <a:gd name="connsiteX4063" fmla="*/ 815980 w 3973614"/>
              <a:gd name="connsiteY4063" fmla="*/ 1663687 h 3225309"/>
              <a:gd name="connsiteX4064" fmla="*/ 816438 w 3973614"/>
              <a:gd name="connsiteY4064" fmla="*/ 1663687 h 3225309"/>
              <a:gd name="connsiteX4065" fmla="*/ 816438 w 3973614"/>
              <a:gd name="connsiteY4065" fmla="*/ 1662919 h 3225309"/>
              <a:gd name="connsiteX4066" fmla="*/ 816785 w 3973614"/>
              <a:gd name="connsiteY4066" fmla="*/ 1662919 h 3225309"/>
              <a:gd name="connsiteX4067" fmla="*/ 816785 w 3973614"/>
              <a:gd name="connsiteY4067" fmla="*/ 1662152 h 3225309"/>
              <a:gd name="connsiteX4068" fmla="*/ 816806 w 3973614"/>
              <a:gd name="connsiteY4068" fmla="*/ 1662152 h 3225309"/>
              <a:gd name="connsiteX4069" fmla="*/ 816806 w 3973614"/>
              <a:gd name="connsiteY4069" fmla="*/ 1661384 h 3225309"/>
              <a:gd name="connsiteX4070" fmla="*/ 818725 w 3973614"/>
              <a:gd name="connsiteY4070" fmla="*/ 1661384 h 3225309"/>
              <a:gd name="connsiteX4071" fmla="*/ 818725 w 3973614"/>
              <a:gd name="connsiteY4071" fmla="*/ 1660617 h 3225309"/>
              <a:gd name="connsiteX4072" fmla="*/ 819005 w 3973614"/>
              <a:gd name="connsiteY4072" fmla="*/ 1660617 h 3225309"/>
              <a:gd name="connsiteX4073" fmla="*/ 819005 w 3973614"/>
              <a:gd name="connsiteY4073" fmla="*/ 1659849 h 3225309"/>
              <a:gd name="connsiteX4074" fmla="*/ 819237 w 3973614"/>
              <a:gd name="connsiteY4074" fmla="*/ 1659849 h 3225309"/>
              <a:gd name="connsiteX4075" fmla="*/ 819237 w 3973614"/>
              <a:gd name="connsiteY4075" fmla="*/ 1659082 h 3225309"/>
              <a:gd name="connsiteX4076" fmla="*/ 819736 w 3973614"/>
              <a:gd name="connsiteY4076" fmla="*/ 1659082 h 3225309"/>
              <a:gd name="connsiteX4077" fmla="*/ 819736 w 3973614"/>
              <a:gd name="connsiteY4077" fmla="*/ 1658315 h 3225309"/>
              <a:gd name="connsiteX4078" fmla="*/ 820978 w 3973614"/>
              <a:gd name="connsiteY4078" fmla="*/ 1658315 h 3225309"/>
              <a:gd name="connsiteX4079" fmla="*/ 820978 w 3973614"/>
              <a:gd name="connsiteY4079" fmla="*/ 1657547 h 3225309"/>
              <a:gd name="connsiteX4080" fmla="*/ 821444 w 3973614"/>
              <a:gd name="connsiteY4080" fmla="*/ 1657547 h 3225309"/>
              <a:gd name="connsiteX4081" fmla="*/ 821444 w 3973614"/>
              <a:gd name="connsiteY4081" fmla="*/ 1656779 h 3225309"/>
              <a:gd name="connsiteX4082" fmla="*/ 821444 w 3973614"/>
              <a:gd name="connsiteY4082" fmla="*/ 1656779 h 3225309"/>
              <a:gd name="connsiteX4083" fmla="*/ 821444 w 3973614"/>
              <a:gd name="connsiteY4083" fmla="*/ 1656012 h 3225309"/>
              <a:gd name="connsiteX4084" fmla="*/ 822270 w 3973614"/>
              <a:gd name="connsiteY4084" fmla="*/ 1656012 h 3225309"/>
              <a:gd name="connsiteX4085" fmla="*/ 822270 w 3973614"/>
              <a:gd name="connsiteY4085" fmla="*/ 1655244 h 3225309"/>
              <a:gd name="connsiteX4086" fmla="*/ 822286 w 3973614"/>
              <a:gd name="connsiteY4086" fmla="*/ 1655244 h 3225309"/>
              <a:gd name="connsiteX4087" fmla="*/ 822286 w 3973614"/>
              <a:gd name="connsiteY4087" fmla="*/ 1654477 h 3225309"/>
              <a:gd name="connsiteX4088" fmla="*/ 822451 w 3973614"/>
              <a:gd name="connsiteY4088" fmla="*/ 1654477 h 3225309"/>
              <a:gd name="connsiteX4089" fmla="*/ 822451 w 3973614"/>
              <a:gd name="connsiteY4089" fmla="*/ 1653710 h 3225309"/>
              <a:gd name="connsiteX4090" fmla="*/ 822889 w 3973614"/>
              <a:gd name="connsiteY4090" fmla="*/ 1653710 h 3225309"/>
              <a:gd name="connsiteX4091" fmla="*/ 822889 w 3973614"/>
              <a:gd name="connsiteY4091" fmla="*/ 1652942 h 3225309"/>
              <a:gd name="connsiteX4092" fmla="*/ 823446 w 3973614"/>
              <a:gd name="connsiteY4092" fmla="*/ 1652942 h 3225309"/>
              <a:gd name="connsiteX4093" fmla="*/ 823446 w 3973614"/>
              <a:gd name="connsiteY4093" fmla="*/ 1652175 h 3225309"/>
              <a:gd name="connsiteX4094" fmla="*/ 824399 w 3973614"/>
              <a:gd name="connsiteY4094" fmla="*/ 1652175 h 3225309"/>
              <a:gd name="connsiteX4095" fmla="*/ 824399 w 3973614"/>
              <a:gd name="connsiteY4095" fmla="*/ 1651407 h 3225309"/>
              <a:gd name="connsiteX4096" fmla="*/ 824932 w 3973614"/>
              <a:gd name="connsiteY4096" fmla="*/ 1651407 h 3225309"/>
              <a:gd name="connsiteX4097" fmla="*/ 824932 w 3973614"/>
              <a:gd name="connsiteY4097" fmla="*/ 1650640 h 3225309"/>
              <a:gd name="connsiteX4098" fmla="*/ 825324 w 3973614"/>
              <a:gd name="connsiteY4098" fmla="*/ 1650640 h 3225309"/>
              <a:gd name="connsiteX4099" fmla="*/ 825324 w 3973614"/>
              <a:gd name="connsiteY4099" fmla="*/ 1649872 h 3225309"/>
              <a:gd name="connsiteX4100" fmla="*/ 826360 w 3973614"/>
              <a:gd name="connsiteY4100" fmla="*/ 1649872 h 3225309"/>
              <a:gd name="connsiteX4101" fmla="*/ 826360 w 3973614"/>
              <a:gd name="connsiteY4101" fmla="*/ 1649105 h 3225309"/>
              <a:gd name="connsiteX4102" fmla="*/ 826525 w 3973614"/>
              <a:gd name="connsiteY4102" fmla="*/ 1649105 h 3225309"/>
              <a:gd name="connsiteX4103" fmla="*/ 826525 w 3973614"/>
              <a:gd name="connsiteY4103" fmla="*/ 1648337 h 3225309"/>
              <a:gd name="connsiteX4104" fmla="*/ 826756 w 3973614"/>
              <a:gd name="connsiteY4104" fmla="*/ 1648337 h 3225309"/>
              <a:gd name="connsiteX4105" fmla="*/ 826756 w 3973614"/>
              <a:gd name="connsiteY4105" fmla="*/ 1647570 h 3225309"/>
              <a:gd name="connsiteX4106" fmla="*/ 826942 w 3973614"/>
              <a:gd name="connsiteY4106" fmla="*/ 1647570 h 3225309"/>
              <a:gd name="connsiteX4107" fmla="*/ 826942 w 3973614"/>
              <a:gd name="connsiteY4107" fmla="*/ 1646802 h 3225309"/>
              <a:gd name="connsiteX4108" fmla="*/ 827602 w 3973614"/>
              <a:gd name="connsiteY4108" fmla="*/ 1646802 h 3225309"/>
              <a:gd name="connsiteX4109" fmla="*/ 827602 w 3973614"/>
              <a:gd name="connsiteY4109" fmla="*/ 1646035 h 3225309"/>
              <a:gd name="connsiteX4110" fmla="*/ 827627 w 3973614"/>
              <a:gd name="connsiteY4110" fmla="*/ 1646035 h 3225309"/>
              <a:gd name="connsiteX4111" fmla="*/ 827627 w 3973614"/>
              <a:gd name="connsiteY4111" fmla="*/ 1645267 h 3225309"/>
              <a:gd name="connsiteX4112" fmla="*/ 827912 w 3973614"/>
              <a:gd name="connsiteY4112" fmla="*/ 1645267 h 3225309"/>
              <a:gd name="connsiteX4113" fmla="*/ 827912 w 3973614"/>
              <a:gd name="connsiteY4113" fmla="*/ 1644500 h 3225309"/>
              <a:gd name="connsiteX4114" fmla="*/ 828861 w 3973614"/>
              <a:gd name="connsiteY4114" fmla="*/ 1644500 h 3225309"/>
              <a:gd name="connsiteX4115" fmla="*/ 828861 w 3973614"/>
              <a:gd name="connsiteY4115" fmla="*/ 1643732 h 3225309"/>
              <a:gd name="connsiteX4116" fmla="*/ 829290 w 3973614"/>
              <a:gd name="connsiteY4116" fmla="*/ 1643732 h 3225309"/>
              <a:gd name="connsiteX4117" fmla="*/ 829290 w 3973614"/>
              <a:gd name="connsiteY4117" fmla="*/ 1642965 h 3225309"/>
              <a:gd name="connsiteX4118" fmla="*/ 830107 w 3973614"/>
              <a:gd name="connsiteY4118" fmla="*/ 1642965 h 3225309"/>
              <a:gd name="connsiteX4119" fmla="*/ 830107 w 3973614"/>
              <a:gd name="connsiteY4119" fmla="*/ 1642197 h 3225309"/>
              <a:gd name="connsiteX4120" fmla="*/ 830140 w 3973614"/>
              <a:gd name="connsiteY4120" fmla="*/ 1642197 h 3225309"/>
              <a:gd name="connsiteX4121" fmla="*/ 830140 w 3973614"/>
              <a:gd name="connsiteY4121" fmla="*/ 1641430 h 3225309"/>
              <a:gd name="connsiteX4122" fmla="*/ 832109 w 3973614"/>
              <a:gd name="connsiteY4122" fmla="*/ 1641430 h 3225309"/>
              <a:gd name="connsiteX4123" fmla="*/ 832109 w 3973614"/>
              <a:gd name="connsiteY4123" fmla="*/ 1640662 h 3225309"/>
              <a:gd name="connsiteX4124" fmla="*/ 832373 w 3973614"/>
              <a:gd name="connsiteY4124" fmla="*/ 1640662 h 3225309"/>
              <a:gd name="connsiteX4125" fmla="*/ 832373 w 3973614"/>
              <a:gd name="connsiteY4125" fmla="*/ 1639899 h 3225309"/>
              <a:gd name="connsiteX4126" fmla="*/ 832559 w 3973614"/>
              <a:gd name="connsiteY4126" fmla="*/ 1639899 h 3225309"/>
              <a:gd name="connsiteX4127" fmla="*/ 832559 w 3973614"/>
              <a:gd name="connsiteY4127" fmla="*/ 1639132 h 3225309"/>
              <a:gd name="connsiteX4128" fmla="*/ 832571 w 3973614"/>
              <a:gd name="connsiteY4128" fmla="*/ 1639132 h 3225309"/>
              <a:gd name="connsiteX4129" fmla="*/ 832571 w 3973614"/>
              <a:gd name="connsiteY4129" fmla="*/ 1638364 h 3225309"/>
              <a:gd name="connsiteX4130" fmla="*/ 832649 w 3973614"/>
              <a:gd name="connsiteY4130" fmla="*/ 1638364 h 3225309"/>
              <a:gd name="connsiteX4131" fmla="*/ 832649 w 3973614"/>
              <a:gd name="connsiteY4131" fmla="*/ 1637597 h 3225309"/>
              <a:gd name="connsiteX4132" fmla="*/ 832996 w 3973614"/>
              <a:gd name="connsiteY4132" fmla="*/ 1637597 h 3225309"/>
              <a:gd name="connsiteX4133" fmla="*/ 832996 w 3973614"/>
              <a:gd name="connsiteY4133" fmla="*/ 1636829 h 3225309"/>
              <a:gd name="connsiteX4134" fmla="*/ 833025 w 3973614"/>
              <a:gd name="connsiteY4134" fmla="*/ 1636829 h 3225309"/>
              <a:gd name="connsiteX4135" fmla="*/ 833025 w 3973614"/>
              <a:gd name="connsiteY4135" fmla="*/ 1636062 h 3225309"/>
              <a:gd name="connsiteX4136" fmla="*/ 833173 w 3973614"/>
              <a:gd name="connsiteY4136" fmla="*/ 1636062 h 3225309"/>
              <a:gd name="connsiteX4137" fmla="*/ 833173 w 3973614"/>
              <a:gd name="connsiteY4137" fmla="*/ 1635294 h 3225309"/>
              <a:gd name="connsiteX4138" fmla="*/ 833260 w 3973614"/>
              <a:gd name="connsiteY4138" fmla="*/ 1635294 h 3225309"/>
              <a:gd name="connsiteX4139" fmla="*/ 833260 w 3973614"/>
              <a:gd name="connsiteY4139" fmla="*/ 1634527 h 3225309"/>
              <a:gd name="connsiteX4140" fmla="*/ 833392 w 3973614"/>
              <a:gd name="connsiteY4140" fmla="*/ 1634527 h 3225309"/>
              <a:gd name="connsiteX4141" fmla="*/ 833392 w 3973614"/>
              <a:gd name="connsiteY4141" fmla="*/ 1633759 h 3225309"/>
              <a:gd name="connsiteX4142" fmla="*/ 833442 w 3973614"/>
              <a:gd name="connsiteY4142" fmla="*/ 1633759 h 3225309"/>
              <a:gd name="connsiteX4143" fmla="*/ 833442 w 3973614"/>
              <a:gd name="connsiteY4143" fmla="*/ 1632992 h 3225309"/>
              <a:gd name="connsiteX4144" fmla="*/ 833937 w 3973614"/>
              <a:gd name="connsiteY4144" fmla="*/ 1632992 h 3225309"/>
              <a:gd name="connsiteX4145" fmla="*/ 833937 w 3973614"/>
              <a:gd name="connsiteY4145" fmla="*/ 1632224 h 3225309"/>
              <a:gd name="connsiteX4146" fmla="*/ 834341 w 3973614"/>
              <a:gd name="connsiteY4146" fmla="*/ 1632224 h 3225309"/>
              <a:gd name="connsiteX4147" fmla="*/ 834341 w 3973614"/>
              <a:gd name="connsiteY4147" fmla="*/ 1631457 h 3225309"/>
              <a:gd name="connsiteX4148" fmla="*/ 834556 w 3973614"/>
              <a:gd name="connsiteY4148" fmla="*/ 1631457 h 3225309"/>
              <a:gd name="connsiteX4149" fmla="*/ 834556 w 3973614"/>
              <a:gd name="connsiteY4149" fmla="*/ 1630689 h 3225309"/>
              <a:gd name="connsiteX4150" fmla="*/ 834672 w 3973614"/>
              <a:gd name="connsiteY4150" fmla="*/ 1630689 h 3225309"/>
              <a:gd name="connsiteX4151" fmla="*/ 834672 w 3973614"/>
              <a:gd name="connsiteY4151" fmla="*/ 1629922 h 3225309"/>
              <a:gd name="connsiteX4152" fmla="*/ 835464 w 3973614"/>
              <a:gd name="connsiteY4152" fmla="*/ 1629922 h 3225309"/>
              <a:gd name="connsiteX4153" fmla="*/ 835464 w 3973614"/>
              <a:gd name="connsiteY4153" fmla="*/ 1629154 h 3225309"/>
              <a:gd name="connsiteX4154" fmla="*/ 837490 w 3973614"/>
              <a:gd name="connsiteY4154" fmla="*/ 1629154 h 3225309"/>
              <a:gd name="connsiteX4155" fmla="*/ 837490 w 3973614"/>
              <a:gd name="connsiteY4155" fmla="*/ 1628387 h 3225309"/>
              <a:gd name="connsiteX4156" fmla="*/ 839248 w 3973614"/>
              <a:gd name="connsiteY4156" fmla="*/ 1628387 h 3225309"/>
              <a:gd name="connsiteX4157" fmla="*/ 839248 w 3973614"/>
              <a:gd name="connsiteY4157" fmla="*/ 1627619 h 3225309"/>
              <a:gd name="connsiteX4158" fmla="*/ 839744 w 3973614"/>
              <a:gd name="connsiteY4158" fmla="*/ 1627619 h 3225309"/>
              <a:gd name="connsiteX4159" fmla="*/ 839744 w 3973614"/>
              <a:gd name="connsiteY4159" fmla="*/ 1626852 h 3225309"/>
              <a:gd name="connsiteX4160" fmla="*/ 840994 w 3973614"/>
              <a:gd name="connsiteY4160" fmla="*/ 1626852 h 3225309"/>
              <a:gd name="connsiteX4161" fmla="*/ 840994 w 3973614"/>
              <a:gd name="connsiteY4161" fmla="*/ 1626084 h 3225309"/>
              <a:gd name="connsiteX4162" fmla="*/ 841229 w 3973614"/>
              <a:gd name="connsiteY4162" fmla="*/ 1626084 h 3225309"/>
              <a:gd name="connsiteX4163" fmla="*/ 841229 w 3973614"/>
              <a:gd name="connsiteY4163" fmla="*/ 1625317 h 3225309"/>
              <a:gd name="connsiteX4164" fmla="*/ 842269 w 3973614"/>
              <a:gd name="connsiteY4164" fmla="*/ 1625317 h 3225309"/>
              <a:gd name="connsiteX4165" fmla="*/ 842269 w 3973614"/>
              <a:gd name="connsiteY4165" fmla="*/ 1624549 h 3225309"/>
              <a:gd name="connsiteX4166" fmla="*/ 842492 w 3973614"/>
              <a:gd name="connsiteY4166" fmla="*/ 1624549 h 3225309"/>
              <a:gd name="connsiteX4167" fmla="*/ 842492 w 3973614"/>
              <a:gd name="connsiteY4167" fmla="*/ 1623782 h 3225309"/>
              <a:gd name="connsiteX4168" fmla="*/ 845030 w 3973614"/>
              <a:gd name="connsiteY4168" fmla="*/ 1623782 h 3225309"/>
              <a:gd name="connsiteX4169" fmla="*/ 845030 w 3973614"/>
              <a:gd name="connsiteY4169" fmla="*/ 1623015 h 3225309"/>
              <a:gd name="connsiteX4170" fmla="*/ 845839 w 3973614"/>
              <a:gd name="connsiteY4170" fmla="*/ 1623015 h 3225309"/>
              <a:gd name="connsiteX4171" fmla="*/ 845839 w 3973614"/>
              <a:gd name="connsiteY4171" fmla="*/ 1622247 h 3225309"/>
              <a:gd name="connsiteX4172" fmla="*/ 845947 w 3973614"/>
              <a:gd name="connsiteY4172" fmla="*/ 1622247 h 3225309"/>
              <a:gd name="connsiteX4173" fmla="*/ 845947 w 3973614"/>
              <a:gd name="connsiteY4173" fmla="*/ 1621479 h 3225309"/>
              <a:gd name="connsiteX4174" fmla="*/ 846206 w 3973614"/>
              <a:gd name="connsiteY4174" fmla="*/ 1621479 h 3225309"/>
              <a:gd name="connsiteX4175" fmla="*/ 846206 w 3973614"/>
              <a:gd name="connsiteY4175" fmla="*/ 1620712 h 3225309"/>
              <a:gd name="connsiteX4176" fmla="*/ 846235 w 3973614"/>
              <a:gd name="connsiteY4176" fmla="*/ 1620712 h 3225309"/>
              <a:gd name="connsiteX4177" fmla="*/ 846235 w 3973614"/>
              <a:gd name="connsiteY4177" fmla="*/ 1619945 h 3225309"/>
              <a:gd name="connsiteX4178" fmla="*/ 846297 w 3973614"/>
              <a:gd name="connsiteY4178" fmla="*/ 1619945 h 3225309"/>
              <a:gd name="connsiteX4179" fmla="*/ 846297 w 3973614"/>
              <a:gd name="connsiteY4179" fmla="*/ 1619177 h 3225309"/>
              <a:gd name="connsiteX4180" fmla="*/ 846384 w 3973614"/>
              <a:gd name="connsiteY4180" fmla="*/ 1619177 h 3225309"/>
              <a:gd name="connsiteX4181" fmla="*/ 846384 w 3973614"/>
              <a:gd name="connsiteY4181" fmla="*/ 1618410 h 3225309"/>
              <a:gd name="connsiteX4182" fmla="*/ 846867 w 3973614"/>
              <a:gd name="connsiteY4182" fmla="*/ 1618410 h 3225309"/>
              <a:gd name="connsiteX4183" fmla="*/ 846867 w 3973614"/>
              <a:gd name="connsiteY4183" fmla="*/ 1617642 h 3225309"/>
              <a:gd name="connsiteX4184" fmla="*/ 847106 w 3973614"/>
              <a:gd name="connsiteY4184" fmla="*/ 1617642 h 3225309"/>
              <a:gd name="connsiteX4185" fmla="*/ 847106 w 3973614"/>
              <a:gd name="connsiteY4185" fmla="*/ 1616875 h 3225309"/>
              <a:gd name="connsiteX4186" fmla="*/ 847965 w 3973614"/>
              <a:gd name="connsiteY4186" fmla="*/ 1616875 h 3225309"/>
              <a:gd name="connsiteX4187" fmla="*/ 847965 w 3973614"/>
              <a:gd name="connsiteY4187" fmla="*/ 1616107 h 3225309"/>
              <a:gd name="connsiteX4188" fmla="*/ 848328 w 3973614"/>
              <a:gd name="connsiteY4188" fmla="*/ 1616107 h 3225309"/>
              <a:gd name="connsiteX4189" fmla="*/ 848328 w 3973614"/>
              <a:gd name="connsiteY4189" fmla="*/ 1615340 h 3225309"/>
              <a:gd name="connsiteX4190" fmla="*/ 849364 w 3973614"/>
              <a:gd name="connsiteY4190" fmla="*/ 1615340 h 3225309"/>
              <a:gd name="connsiteX4191" fmla="*/ 849364 w 3973614"/>
              <a:gd name="connsiteY4191" fmla="*/ 1614572 h 3225309"/>
              <a:gd name="connsiteX4192" fmla="*/ 849442 w 3973614"/>
              <a:gd name="connsiteY4192" fmla="*/ 1614572 h 3225309"/>
              <a:gd name="connsiteX4193" fmla="*/ 849442 w 3973614"/>
              <a:gd name="connsiteY4193" fmla="*/ 1613805 h 3225309"/>
              <a:gd name="connsiteX4194" fmla="*/ 849554 w 3973614"/>
              <a:gd name="connsiteY4194" fmla="*/ 1613805 h 3225309"/>
              <a:gd name="connsiteX4195" fmla="*/ 849554 w 3973614"/>
              <a:gd name="connsiteY4195" fmla="*/ 1613037 h 3225309"/>
              <a:gd name="connsiteX4196" fmla="*/ 849554 w 3973614"/>
              <a:gd name="connsiteY4196" fmla="*/ 1613037 h 3225309"/>
              <a:gd name="connsiteX4197" fmla="*/ 849554 w 3973614"/>
              <a:gd name="connsiteY4197" fmla="*/ 1612270 h 3225309"/>
              <a:gd name="connsiteX4198" fmla="*/ 849752 w 3973614"/>
              <a:gd name="connsiteY4198" fmla="*/ 1612270 h 3225309"/>
              <a:gd name="connsiteX4199" fmla="*/ 849752 w 3973614"/>
              <a:gd name="connsiteY4199" fmla="*/ 1611502 h 3225309"/>
              <a:gd name="connsiteX4200" fmla="*/ 850544 w 3973614"/>
              <a:gd name="connsiteY4200" fmla="*/ 1611502 h 3225309"/>
              <a:gd name="connsiteX4201" fmla="*/ 850544 w 3973614"/>
              <a:gd name="connsiteY4201" fmla="*/ 1610735 h 3225309"/>
              <a:gd name="connsiteX4202" fmla="*/ 850750 w 3973614"/>
              <a:gd name="connsiteY4202" fmla="*/ 1610735 h 3225309"/>
              <a:gd name="connsiteX4203" fmla="*/ 850750 w 3973614"/>
              <a:gd name="connsiteY4203" fmla="*/ 1609967 h 3225309"/>
              <a:gd name="connsiteX4204" fmla="*/ 851947 w 3973614"/>
              <a:gd name="connsiteY4204" fmla="*/ 1609967 h 3225309"/>
              <a:gd name="connsiteX4205" fmla="*/ 851947 w 3973614"/>
              <a:gd name="connsiteY4205" fmla="*/ 1609200 h 3225309"/>
              <a:gd name="connsiteX4206" fmla="*/ 852001 w 3973614"/>
              <a:gd name="connsiteY4206" fmla="*/ 1609200 h 3225309"/>
              <a:gd name="connsiteX4207" fmla="*/ 852001 w 3973614"/>
              <a:gd name="connsiteY4207" fmla="*/ 1608432 h 3225309"/>
              <a:gd name="connsiteX4208" fmla="*/ 852092 w 3973614"/>
              <a:gd name="connsiteY4208" fmla="*/ 1608432 h 3225309"/>
              <a:gd name="connsiteX4209" fmla="*/ 852092 w 3973614"/>
              <a:gd name="connsiteY4209" fmla="*/ 1607665 h 3225309"/>
              <a:gd name="connsiteX4210" fmla="*/ 852835 w 3973614"/>
              <a:gd name="connsiteY4210" fmla="*/ 1607665 h 3225309"/>
              <a:gd name="connsiteX4211" fmla="*/ 852835 w 3973614"/>
              <a:gd name="connsiteY4211" fmla="*/ 1606897 h 3225309"/>
              <a:gd name="connsiteX4212" fmla="*/ 853148 w 3973614"/>
              <a:gd name="connsiteY4212" fmla="*/ 1606897 h 3225309"/>
              <a:gd name="connsiteX4213" fmla="*/ 853148 w 3973614"/>
              <a:gd name="connsiteY4213" fmla="*/ 1606134 h 3225309"/>
              <a:gd name="connsiteX4214" fmla="*/ 853210 w 3973614"/>
              <a:gd name="connsiteY4214" fmla="*/ 1606134 h 3225309"/>
              <a:gd name="connsiteX4215" fmla="*/ 853210 w 3973614"/>
              <a:gd name="connsiteY4215" fmla="*/ 1605367 h 3225309"/>
              <a:gd name="connsiteX4216" fmla="*/ 853396 w 3973614"/>
              <a:gd name="connsiteY4216" fmla="*/ 1605367 h 3225309"/>
              <a:gd name="connsiteX4217" fmla="*/ 853396 w 3973614"/>
              <a:gd name="connsiteY4217" fmla="*/ 1604599 h 3225309"/>
              <a:gd name="connsiteX4218" fmla="*/ 853775 w 3973614"/>
              <a:gd name="connsiteY4218" fmla="*/ 1604599 h 3225309"/>
              <a:gd name="connsiteX4219" fmla="*/ 853775 w 3973614"/>
              <a:gd name="connsiteY4219" fmla="*/ 1603832 h 3225309"/>
              <a:gd name="connsiteX4220" fmla="*/ 854663 w 3973614"/>
              <a:gd name="connsiteY4220" fmla="*/ 1603832 h 3225309"/>
              <a:gd name="connsiteX4221" fmla="*/ 854663 w 3973614"/>
              <a:gd name="connsiteY4221" fmla="*/ 1603064 h 3225309"/>
              <a:gd name="connsiteX4222" fmla="*/ 855298 w 3973614"/>
              <a:gd name="connsiteY4222" fmla="*/ 1603064 h 3225309"/>
              <a:gd name="connsiteX4223" fmla="*/ 855298 w 3973614"/>
              <a:gd name="connsiteY4223" fmla="*/ 1602297 h 3225309"/>
              <a:gd name="connsiteX4224" fmla="*/ 855439 w 3973614"/>
              <a:gd name="connsiteY4224" fmla="*/ 1602297 h 3225309"/>
              <a:gd name="connsiteX4225" fmla="*/ 855439 w 3973614"/>
              <a:gd name="connsiteY4225" fmla="*/ 1601529 h 3225309"/>
              <a:gd name="connsiteX4226" fmla="*/ 855860 w 3973614"/>
              <a:gd name="connsiteY4226" fmla="*/ 1601529 h 3225309"/>
              <a:gd name="connsiteX4227" fmla="*/ 855860 w 3973614"/>
              <a:gd name="connsiteY4227" fmla="*/ 1600762 h 3225309"/>
              <a:gd name="connsiteX4228" fmla="*/ 856016 w 3973614"/>
              <a:gd name="connsiteY4228" fmla="*/ 1600762 h 3225309"/>
              <a:gd name="connsiteX4229" fmla="*/ 856016 w 3973614"/>
              <a:gd name="connsiteY4229" fmla="*/ 1599994 h 3225309"/>
              <a:gd name="connsiteX4230" fmla="*/ 856318 w 3973614"/>
              <a:gd name="connsiteY4230" fmla="*/ 1599994 h 3225309"/>
              <a:gd name="connsiteX4231" fmla="*/ 856318 w 3973614"/>
              <a:gd name="connsiteY4231" fmla="*/ 1599227 h 3225309"/>
              <a:gd name="connsiteX4232" fmla="*/ 856982 w 3973614"/>
              <a:gd name="connsiteY4232" fmla="*/ 1599227 h 3225309"/>
              <a:gd name="connsiteX4233" fmla="*/ 856982 w 3973614"/>
              <a:gd name="connsiteY4233" fmla="*/ 1598459 h 3225309"/>
              <a:gd name="connsiteX4234" fmla="*/ 857065 w 3973614"/>
              <a:gd name="connsiteY4234" fmla="*/ 1598459 h 3225309"/>
              <a:gd name="connsiteX4235" fmla="*/ 857065 w 3973614"/>
              <a:gd name="connsiteY4235" fmla="*/ 1597692 h 3225309"/>
              <a:gd name="connsiteX4236" fmla="*/ 857263 w 3973614"/>
              <a:gd name="connsiteY4236" fmla="*/ 1597692 h 3225309"/>
              <a:gd name="connsiteX4237" fmla="*/ 857263 w 3973614"/>
              <a:gd name="connsiteY4237" fmla="*/ 1596924 h 3225309"/>
              <a:gd name="connsiteX4238" fmla="*/ 857440 w 3973614"/>
              <a:gd name="connsiteY4238" fmla="*/ 1596924 h 3225309"/>
              <a:gd name="connsiteX4239" fmla="*/ 857440 w 3973614"/>
              <a:gd name="connsiteY4239" fmla="*/ 1596157 h 3225309"/>
              <a:gd name="connsiteX4240" fmla="*/ 857671 w 3973614"/>
              <a:gd name="connsiteY4240" fmla="*/ 1596157 h 3225309"/>
              <a:gd name="connsiteX4241" fmla="*/ 857671 w 3973614"/>
              <a:gd name="connsiteY4241" fmla="*/ 1595389 h 3225309"/>
              <a:gd name="connsiteX4242" fmla="*/ 858006 w 3973614"/>
              <a:gd name="connsiteY4242" fmla="*/ 1595389 h 3225309"/>
              <a:gd name="connsiteX4243" fmla="*/ 858006 w 3973614"/>
              <a:gd name="connsiteY4243" fmla="*/ 1594622 h 3225309"/>
              <a:gd name="connsiteX4244" fmla="*/ 858423 w 3973614"/>
              <a:gd name="connsiteY4244" fmla="*/ 1594622 h 3225309"/>
              <a:gd name="connsiteX4245" fmla="*/ 858423 w 3973614"/>
              <a:gd name="connsiteY4245" fmla="*/ 1593854 h 3225309"/>
              <a:gd name="connsiteX4246" fmla="*/ 858687 w 3973614"/>
              <a:gd name="connsiteY4246" fmla="*/ 1593854 h 3225309"/>
              <a:gd name="connsiteX4247" fmla="*/ 858687 w 3973614"/>
              <a:gd name="connsiteY4247" fmla="*/ 1593087 h 3225309"/>
              <a:gd name="connsiteX4248" fmla="*/ 858959 w 3973614"/>
              <a:gd name="connsiteY4248" fmla="*/ 1593087 h 3225309"/>
              <a:gd name="connsiteX4249" fmla="*/ 858959 w 3973614"/>
              <a:gd name="connsiteY4249" fmla="*/ 1592319 h 3225309"/>
              <a:gd name="connsiteX4250" fmla="*/ 859186 w 3973614"/>
              <a:gd name="connsiteY4250" fmla="*/ 1592319 h 3225309"/>
              <a:gd name="connsiteX4251" fmla="*/ 859186 w 3973614"/>
              <a:gd name="connsiteY4251" fmla="*/ 1591552 h 3225309"/>
              <a:gd name="connsiteX4252" fmla="*/ 859871 w 3973614"/>
              <a:gd name="connsiteY4252" fmla="*/ 1591552 h 3225309"/>
              <a:gd name="connsiteX4253" fmla="*/ 859871 w 3973614"/>
              <a:gd name="connsiteY4253" fmla="*/ 1590784 h 3225309"/>
              <a:gd name="connsiteX4254" fmla="*/ 860705 w 3973614"/>
              <a:gd name="connsiteY4254" fmla="*/ 1590784 h 3225309"/>
              <a:gd name="connsiteX4255" fmla="*/ 860705 w 3973614"/>
              <a:gd name="connsiteY4255" fmla="*/ 1590017 h 3225309"/>
              <a:gd name="connsiteX4256" fmla="*/ 860775 w 3973614"/>
              <a:gd name="connsiteY4256" fmla="*/ 1590017 h 3225309"/>
              <a:gd name="connsiteX4257" fmla="*/ 860775 w 3973614"/>
              <a:gd name="connsiteY4257" fmla="*/ 1589250 h 3225309"/>
              <a:gd name="connsiteX4258" fmla="*/ 861023 w 3973614"/>
              <a:gd name="connsiteY4258" fmla="*/ 1589250 h 3225309"/>
              <a:gd name="connsiteX4259" fmla="*/ 861023 w 3973614"/>
              <a:gd name="connsiteY4259" fmla="*/ 1588482 h 3225309"/>
              <a:gd name="connsiteX4260" fmla="*/ 861039 w 3973614"/>
              <a:gd name="connsiteY4260" fmla="*/ 1588482 h 3225309"/>
              <a:gd name="connsiteX4261" fmla="*/ 861039 w 3973614"/>
              <a:gd name="connsiteY4261" fmla="*/ 1587715 h 3225309"/>
              <a:gd name="connsiteX4262" fmla="*/ 861984 w 3973614"/>
              <a:gd name="connsiteY4262" fmla="*/ 1587715 h 3225309"/>
              <a:gd name="connsiteX4263" fmla="*/ 861984 w 3973614"/>
              <a:gd name="connsiteY4263" fmla="*/ 1586947 h 3225309"/>
              <a:gd name="connsiteX4264" fmla="*/ 862294 w 3973614"/>
              <a:gd name="connsiteY4264" fmla="*/ 1586947 h 3225309"/>
              <a:gd name="connsiteX4265" fmla="*/ 862294 w 3973614"/>
              <a:gd name="connsiteY4265" fmla="*/ 1586180 h 3225309"/>
              <a:gd name="connsiteX4266" fmla="*/ 862772 w 3973614"/>
              <a:gd name="connsiteY4266" fmla="*/ 1586180 h 3225309"/>
              <a:gd name="connsiteX4267" fmla="*/ 862772 w 3973614"/>
              <a:gd name="connsiteY4267" fmla="*/ 1585412 h 3225309"/>
              <a:gd name="connsiteX4268" fmla="*/ 862896 w 3973614"/>
              <a:gd name="connsiteY4268" fmla="*/ 1585412 h 3225309"/>
              <a:gd name="connsiteX4269" fmla="*/ 862896 w 3973614"/>
              <a:gd name="connsiteY4269" fmla="*/ 1584645 h 3225309"/>
              <a:gd name="connsiteX4270" fmla="*/ 863346 w 3973614"/>
              <a:gd name="connsiteY4270" fmla="*/ 1584645 h 3225309"/>
              <a:gd name="connsiteX4271" fmla="*/ 863346 w 3973614"/>
              <a:gd name="connsiteY4271" fmla="*/ 1583877 h 3225309"/>
              <a:gd name="connsiteX4272" fmla="*/ 863767 w 3973614"/>
              <a:gd name="connsiteY4272" fmla="*/ 1583877 h 3225309"/>
              <a:gd name="connsiteX4273" fmla="*/ 863767 w 3973614"/>
              <a:gd name="connsiteY4273" fmla="*/ 1583110 h 3225309"/>
              <a:gd name="connsiteX4274" fmla="*/ 863965 w 3973614"/>
              <a:gd name="connsiteY4274" fmla="*/ 1583110 h 3225309"/>
              <a:gd name="connsiteX4275" fmla="*/ 863965 w 3973614"/>
              <a:gd name="connsiteY4275" fmla="*/ 1582342 h 3225309"/>
              <a:gd name="connsiteX4276" fmla="*/ 863990 w 3973614"/>
              <a:gd name="connsiteY4276" fmla="*/ 1582342 h 3225309"/>
              <a:gd name="connsiteX4277" fmla="*/ 863990 w 3973614"/>
              <a:gd name="connsiteY4277" fmla="*/ 1581575 h 3225309"/>
              <a:gd name="connsiteX4278" fmla="*/ 864609 w 3973614"/>
              <a:gd name="connsiteY4278" fmla="*/ 1581575 h 3225309"/>
              <a:gd name="connsiteX4279" fmla="*/ 864609 w 3973614"/>
              <a:gd name="connsiteY4279" fmla="*/ 1580807 h 3225309"/>
              <a:gd name="connsiteX4280" fmla="*/ 864625 w 3973614"/>
              <a:gd name="connsiteY4280" fmla="*/ 1580807 h 3225309"/>
              <a:gd name="connsiteX4281" fmla="*/ 864625 w 3973614"/>
              <a:gd name="connsiteY4281" fmla="*/ 1580040 h 3225309"/>
              <a:gd name="connsiteX4282" fmla="*/ 864650 w 3973614"/>
              <a:gd name="connsiteY4282" fmla="*/ 1580040 h 3225309"/>
              <a:gd name="connsiteX4283" fmla="*/ 864650 w 3973614"/>
              <a:gd name="connsiteY4283" fmla="*/ 1579272 h 3225309"/>
              <a:gd name="connsiteX4284" fmla="*/ 865628 w 3973614"/>
              <a:gd name="connsiteY4284" fmla="*/ 1579272 h 3225309"/>
              <a:gd name="connsiteX4285" fmla="*/ 865628 w 3973614"/>
              <a:gd name="connsiteY4285" fmla="*/ 1578505 h 3225309"/>
              <a:gd name="connsiteX4286" fmla="*/ 865958 w 3973614"/>
              <a:gd name="connsiteY4286" fmla="*/ 1578505 h 3225309"/>
              <a:gd name="connsiteX4287" fmla="*/ 865958 w 3973614"/>
              <a:gd name="connsiteY4287" fmla="*/ 1577737 h 3225309"/>
              <a:gd name="connsiteX4288" fmla="*/ 866747 w 3973614"/>
              <a:gd name="connsiteY4288" fmla="*/ 1577737 h 3225309"/>
              <a:gd name="connsiteX4289" fmla="*/ 866747 w 3973614"/>
              <a:gd name="connsiteY4289" fmla="*/ 1576970 h 3225309"/>
              <a:gd name="connsiteX4290" fmla="*/ 867886 w 3973614"/>
              <a:gd name="connsiteY4290" fmla="*/ 1576970 h 3225309"/>
              <a:gd name="connsiteX4291" fmla="*/ 867886 w 3973614"/>
              <a:gd name="connsiteY4291" fmla="*/ 1576202 h 3225309"/>
              <a:gd name="connsiteX4292" fmla="*/ 867931 w 3973614"/>
              <a:gd name="connsiteY4292" fmla="*/ 1576202 h 3225309"/>
              <a:gd name="connsiteX4293" fmla="*/ 867931 w 3973614"/>
              <a:gd name="connsiteY4293" fmla="*/ 1575439 h 3225309"/>
              <a:gd name="connsiteX4294" fmla="*/ 868142 w 3973614"/>
              <a:gd name="connsiteY4294" fmla="*/ 1575439 h 3225309"/>
              <a:gd name="connsiteX4295" fmla="*/ 868142 w 3973614"/>
              <a:gd name="connsiteY4295" fmla="*/ 1574672 h 3225309"/>
              <a:gd name="connsiteX4296" fmla="*/ 868228 w 3973614"/>
              <a:gd name="connsiteY4296" fmla="*/ 1574672 h 3225309"/>
              <a:gd name="connsiteX4297" fmla="*/ 868228 w 3973614"/>
              <a:gd name="connsiteY4297" fmla="*/ 1573904 h 3225309"/>
              <a:gd name="connsiteX4298" fmla="*/ 868451 w 3973614"/>
              <a:gd name="connsiteY4298" fmla="*/ 1573904 h 3225309"/>
              <a:gd name="connsiteX4299" fmla="*/ 868451 w 3973614"/>
              <a:gd name="connsiteY4299" fmla="*/ 1573137 h 3225309"/>
              <a:gd name="connsiteX4300" fmla="*/ 869322 w 3973614"/>
              <a:gd name="connsiteY4300" fmla="*/ 1573137 h 3225309"/>
              <a:gd name="connsiteX4301" fmla="*/ 869322 w 3973614"/>
              <a:gd name="connsiteY4301" fmla="*/ 1572365 h 3225309"/>
              <a:gd name="connsiteX4302" fmla="*/ 869788 w 3973614"/>
              <a:gd name="connsiteY4302" fmla="*/ 1572365 h 3225309"/>
              <a:gd name="connsiteX4303" fmla="*/ 869788 w 3973614"/>
              <a:gd name="connsiteY4303" fmla="*/ 1571602 h 3225309"/>
              <a:gd name="connsiteX4304" fmla="*/ 870634 w 3973614"/>
              <a:gd name="connsiteY4304" fmla="*/ 1571602 h 3225309"/>
              <a:gd name="connsiteX4305" fmla="*/ 870634 w 3973614"/>
              <a:gd name="connsiteY4305" fmla="*/ 1570834 h 3225309"/>
              <a:gd name="connsiteX4306" fmla="*/ 871315 w 3973614"/>
              <a:gd name="connsiteY4306" fmla="*/ 1570834 h 3225309"/>
              <a:gd name="connsiteX4307" fmla="*/ 871315 w 3973614"/>
              <a:gd name="connsiteY4307" fmla="*/ 1570067 h 3225309"/>
              <a:gd name="connsiteX4308" fmla="*/ 871621 w 3973614"/>
              <a:gd name="connsiteY4308" fmla="*/ 1570067 h 3225309"/>
              <a:gd name="connsiteX4309" fmla="*/ 871621 w 3973614"/>
              <a:gd name="connsiteY4309" fmla="*/ 1569299 h 3225309"/>
              <a:gd name="connsiteX4310" fmla="*/ 872611 w 3973614"/>
              <a:gd name="connsiteY4310" fmla="*/ 1569299 h 3225309"/>
              <a:gd name="connsiteX4311" fmla="*/ 872611 w 3973614"/>
              <a:gd name="connsiteY4311" fmla="*/ 1568532 h 3225309"/>
              <a:gd name="connsiteX4312" fmla="*/ 872884 w 3973614"/>
              <a:gd name="connsiteY4312" fmla="*/ 1568532 h 3225309"/>
              <a:gd name="connsiteX4313" fmla="*/ 872884 w 3973614"/>
              <a:gd name="connsiteY4313" fmla="*/ 1567764 h 3225309"/>
              <a:gd name="connsiteX4314" fmla="*/ 873263 w 3973614"/>
              <a:gd name="connsiteY4314" fmla="*/ 1567764 h 3225309"/>
              <a:gd name="connsiteX4315" fmla="*/ 873263 w 3973614"/>
              <a:gd name="connsiteY4315" fmla="*/ 1566997 h 3225309"/>
              <a:gd name="connsiteX4316" fmla="*/ 873651 w 3973614"/>
              <a:gd name="connsiteY4316" fmla="*/ 1566997 h 3225309"/>
              <a:gd name="connsiteX4317" fmla="*/ 873651 w 3973614"/>
              <a:gd name="connsiteY4317" fmla="*/ 1566229 h 3225309"/>
              <a:gd name="connsiteX4318" fmla="*/ 873998 w 3973614"/>
              <a:gd name="connsiteY4318" fmla="*/ 1566229 h 3225309"/>
              <a:gd name="connsiteX4319" fmla="*/ 873998 w 3973614"/>
              <a:gd name="connsiteY4319" fmla="*/ 1565462 h 3225309"/>
              <a:gd name="connsiteX4320" fmla="*/ 874031 w 3973614"/>
              <a:gd name="connsiteY4320" fmla="*/ 1565462 h 3225309"/>
              <a:gd name="connsiteX4321" fmla="*/ 874031 w 3973614"/>
              <a:gd name="connsiteY4321" fmla="*/ 1564694 h 3225309"/>
              <a:gd name="connsiteX4322" fmla="*/ 874225 w 3973614"/>
              <a:gd name="connsiteY4322" fmla="*/ 1564694 h 3225309"/>
              <a:gd name="connsiteX4323" fmla="*/ 874225 w 3973614"/>
              <a:gd name="connsiteY4323" fmla="*/ 1563927 h 3225309"/>
              <a:gd name="connsiteX4324" fmla="*/ 874906 w 3973614"/>
              <a:gd name="connsiteY4324" fmla="*/ 1563927 h 3225309"/>
              <a:gd name="connsiteX4325" fmla="*/ 874906 w 3973614"/>
              <a:gd name="connsiteY4325" fmla="*/ 1563159 h 3225309"/>
              <a:gd name="connsiteX4326" fmla="*/ 875170 w 3973614"/>
              <a:gd name="connsiteY4326" fmla="*/ 1563159 h 3225309"/>
              <a:gd name="connsiteX4327" fmla="*/ 875170 w 3973614"/>
              <a:gd name="connsiteY4327" fmla="*/ 1562392 h 3225309"/>
              <a:gd name="connsiteX4328" fmla="*/ 876713 w 3973614"/>
              <a:gd name="connsiteY4328" fmla="*/ 1562392 h 3225309"/>
              <a:gd name="connsiteX4329" fmla="*/ 876713 w 3973614"/>
              <a:gd name="connsiteY4329" fmla="*/ 1561624 h 3225309"/>
              <a:gd name="connsiteX4330" fmla="*/ 876779 w 3973614"/>
              <a:gd name="connsiteY4330" fmla="*/ 1561624 h 3225309"/>
              <a:gd name="connsiteX4331" fmla="*/ 876779 w 3973614"/>
              <a:gd name="connsiteY4331" fmla="*/ 1560857 h 3225309"/>
              <a:gd name="connsiteX4332" fmla="*/ 876973 w 3973614"/>
              <a:gd name="connsiteY4332" fmla="*/ 1560857 h 3225309"/>
              <a:gd name="connsiteX4333" fmla="*/ 876973 w 3973614"/>
              <a:gd name="connsiteY4333" fmla="*/ 1560089 h 3225309"/>
              <a:gd name="connsiteX4334" fmla="*/ 877238 w 3973614"/>
              <a:gd name="connsiteY4334" fmla="*/ 1560089 h 3225309"/>
              <a:gd name="connsiteX4335" fmla="*/ 877238 w 3973614"/>
              <a:gd name="connsiteY4335" fmla="*/ 1559322 h 3225309"/>
              <a:gd name="connsiteX4336" fmla="*/ 877250 w 3973614"/>
              <a:gd name="connsiteY4336" fmla="*/ 1559322 h 3225309"/>
              <a:gd name="connsiteX4337" fmla="*/ 877250 w 3973614"/>
              <a:gd name="connsiteY4337" fmla="*/ 1558554 h 3225309"/>
              <a:gd name="connsiteX4338" fmla="*/ 877547 w 3973614"/>
              <a:gd name="connsiteY4338" fmla="*/ 1558554 h 3225309"/>
              <a:gd name="connsiteX4339" fmla="*/ 877547 w 3973614"/>
              <a:gd name="connsiteY4339" fmla="*/ 1557787 h 3225309"/>
              <a:gd name="connsiteX4340" fmla="*/ 878079 w 3973614"/>
              <a:gd name="connsiteY4340" fmla="*/ 1557787 h 3225309"/>
              <a:gd name="connsiteX4341" fmla="*/ 878079 w 3973614"/>
              <a:gd name="connsiteY4341" fmla="*/ 1557019 h 3225309"/>
              <a:gd name="connsiteX4342" fmla="*/ 878162 w 3973614"/>
              <a:gd name="connsiteY4342" fmla="*/ 1557019 h 3225309"/>
              <a:gd name="connsiteX4343" fmla="*/ 878162 w 3973614"/>
              <a:gd name="connsiteY4343" fmla="*/ 1556252 h 3225309"/>
              <a:gd name="connsiteX4344" fmla="*/ 878620 w 3973614"/>
              <a:gd name="connsiteY4344" fmla="*/ 1556252 h 3225309"/>
              <a:gd name="connsiteX4345" fmla="*/ 878620 w 3973614"/>
              <a:gd name="connsiteY4345" fmla="*/ 1555485 h 3225309"/>
              <a:gd name="connsiteX4346" fmla="*/ 879899 w 3973614"/>
              <a:gd name="connsiteY4346" fmla="*/ 1555485 h 3225309"/>
              <a:gd name="connsiteX4347" fmla="*/ 879899 w 3973614"/>
              <a:gd name="connsiteY4347" fmla="*/ 1554717 h 3225309"/>
              <a:gd name="connsiteX4348" fmla="*/ 880655 w 3973614"/>
              <a:gd name="connsiteY4348" fmla="*/ 1554717 h 3225309"/>
              <a:gd name="connsiteX4349" fmla="*/ 880655 w 3973614"/>
              <a:gd name="connsiteY4349" fmla="*/ 1553950 h 3225309"/>
              <a:gd name="connsiteX4350" fmla="*/ 881513 w 3973614"/>
              <a:gd name="connsiteY4350" fmla="*/ 1553950 h 3225309"/>
              <a:gd name="connsiteX4351" fmla="*/ 881513 w 3973614"/>
              <a:gd name="connsiteY4351" fmla="*/ 1553182 h 3225309"/>
              <a:gd name="connsiteX4352" fmla="*/ 882041 w 3973614"/>
              <a:gd name="connsiteY4352" fmla="*/ 1553182 h 3225309"/>
              <a:gd name="connsiteX4353" fmla="*/ 882041 w 3973614"/>
              <a:gd name="connsiteY4353" fmla="*/ 1552415 h 3225309"/>
              <a:gd name="connsiteX4354" fmla="*/ 882297 w 3973614"/>
              <a:gd name="connsiteY4354" fmla="*/ 1552415 h 3225309"/>
              <a:gd name="connsiteX4355" fmla="*/ 882297 w 3973614"/>
              <a:gd name="connsiteY4355" fmla="*/ 1551647 h 3225309"/>
              <a:gd name="connsiteX4356" fmla="*/ 882499 w 3973614"/>
              <a:gd name="connsiteY4356" fmla="*/ 1551647 h 3225309"/>
              <a:gd name="connsiteX4357" fmla="*/ 882499 w 3973614"/>
              <a:gd name="connsiteY4357" fmla="*/ 1550880 h 3225309"/>
              <a:gd name="connsiteX4358" fmla="*/ 882916 w 3973614"/>
              <a:gd name="connsiteY4358" fmla="*/ 1550880 h 3225309"/>
              <a:gd name="connsiteX4359" fmla="*/ 882916 w 3973614"/>
              <a:gd name="connsiteY4359" fmla="*/ 1550112 h 3225309"/>
              <a:gd name="connsiteX4360" fmla="*/ 883164 w 3973614"/>
              <a:gd name="connsiteY4360" fmla="*/ 1550112 h 3225309"/>
              <a:gd name="connsiteX4361" fmla="*/ 883164 w 3973614"/>
              <a:gd name="connsiteY4361" fmla="*/ 1549345 h 3225309"/>
              <a:gd name="connsiteX4362" fmla="*/ 883407 w 3973614"/>
              <a:gd name="connsiteY4362" fmla="*/ 1549345 h 3225309"/>
              <a:gd name="connsiteX4363" fmla="*/ 883407 w 3973614"/>
              <a:gd name="connsiteY4363" fmla="*/ 1548577 h 3225309"/>
              <a:gd name="connsiteX4364" fmla="*/ 885496 w 3973614"/>
              <a:gd name="connsiteY4364" fmla="*/ 1548577 h 3225309"/>
              <a:gd name="connsiteX4365" fmla="*/ 885496 w 3973614"/>
              <a:gd name="connsiteY4365" fmla="*/ 1547810 h 3225309"/>
              <a:gd name="connsiteX4366" fmla="*/ 886032 w 3973614"/>
              <a:gd name="connsiteY4366" fmla="*/ 1547810 h 3225309"/>
              <a:gd name="connsiteX4367" fmla="*/ 886032 w 3973614"/>
              <a:gd name="connsiteY4367" fmla="*/ 1547042 h 3225309"/>
              <a:gd name="connsiteX4368" fmla="*/ 886507 w 3973614"/>
              <a:gd name="connsiteY4368" fmla="*/ 1547042 h 3225309"/>
              <a:gd name="connsiteX4369" fmla="*/ 886507 w 3973614"/>
              <a:gd name="connsiteY4369" fmla="*/ 1546275 h 3225309"/>
              <a:gd name="connsiteX4370" fmla="*/ 886730 w 3973614"/>
              <a:gd name="connsiteY4370" fmla="*/ 1546275 h 3225309"/>
              <a:gd name="connsiteX4371" fmla="*/ 886730 w 3973614"/>
              <a:gd name="connsiteY4371" fmla="*/ 1545507 h 3225309"/>
              <a:gd name="connsiteX4372" fmla="*/ 886920 w 3973614"/>
              <a:gd name="connsiteY4372" fmla="*/ 1545507 h 3225309"/>
              <a:gd name="connsiteX4373" fmla="*/ 886920 w 3973614"/>
              <a:gd name="connsiteY4373" fmla="*/ 1544740 h 3225309"/>
              <a:gd name="connsiteX4374" fmla="*/ 886957 w 3973614"/>
              <a:gd name="connsiteY4374" fmla="*/ 1544740 h 3225309"/>
              <a:gd name="connsiteX4375" fmla="*/ 886957 w 3973614"/>
              <a:gd name="connsiteY4375" fmla="*/ 1543972 h 3225309"/>
              <a:gd name="connsiteX4376" fmla="*/ 887060 w 3973614"/>
              <a:gd name="connsiteY4376" fmla="*/ 1543972 h 3225309"/>
              <a:gd name="connsiteX4377" fmla="*/ 887060 w 3973614"/>
              <a:gd name="connsiteY4377" fmla="*/ 1543205 h 3225309"/>
              <a:gd name="connsiteX4378" fmla="*/ 887456 w 3973614"/>
              <a:gd name="connsiteY4378" fmla="*/ 1543205 h 3225309"/>
              <a:gd name="connsiteX4379" fmla="*/ 887456 w 3973614"/>
              <a:gd name="connsiteY4379" fmla="*/ 1542437 h 3225309"/>
              <a:gd name="connsiteX4380" fmla="*/ 887761 w 3973614"/>
              <a:gd name="connsiteY4380" fmla="*/ 1542437 h 3225309"/>
              <a:gd name="connsiteX4381" fmla="*/ 887761 w 3973614"/>
              <a:gd name="connsiteY4381" fmla="*/ 1541670 h 3225309"/>
              <a:gd name="connsiteX4382" fmla="*/ 888669 w 3973614"/>
              <a:gd name="connsiteY4382" fmla="*/ 1541670 h 3225309"/>
              <a:gd name="connsiteX4383" fmla="*/ 888669 w 3973614"/>
              <a:gd name="connsiteY4383" fmla="*/ 1540907 h 3225309"/>
              <a:gd name="connsiteX4384" fmla="*/ 888888 w 3973614"/>
              <a:gd name="connsiteY4384" fmla="*/ 1540907 h 3225309"/>
              <a:gd name="connsiteX4385" fmla="*/ 888888 w 3973614"/>
              <a:gd name="connsiteY4385" fmla="*/ 1540139 h 3225309"/>
              <a:gd name="connsiteX4386" fmla="*/ 889470 w 3973614"/>
              <a:gd name="connsiteY4386" fmla="*/ 1540139 h 3225309"/>
              <a:gd name="connsiteX4387" fmla="*/ 889470 w 3973614"/>
              <a:gd name="connsiteY4387" fmla="*/ 1539372 h 3225309"/>
              <a:gd name="connsiteX4388" fmla="*/ 889763 w 3973614"/>
              <a:gd name="connsiteY4388" fmla="*/ 1539372 h 3225309"/>
              <a:gd name="connsiteX4389" fmla="*/ 889763 w 3973614"/>
              <a:gd name="connsiteY4389" fmla="*/ 1538604 h 3225309"/>
              <a:gd name="connsiteX4390" fmla="*/ 889986 w 3973614"/>
              <a:gd name="connsiteY4390" fmla="*/ 1538604 h 3225309"/>
              <a:gd name="connsiteX4391" fmla="*/ 889986 w 3973614"/>
              <a:gd name="connsiteY4391" fmla="*/ 1537837 h 3225309"/>
              <a:gd name="connsiteX4392" fmla="*/ 890205 w 3973614"/>
              <a:gd name="connsiteY4392" fmla="*/ 1537837 h 3225309"/>
              <a:gd name="connsiteX4393" fmla="*/ 890205 w 3973614"/>
              <a:gd name="connsiteY4393" fmla="*/ 1537069 h 3225309"/>
              <a:gd name="connsiteX4394" fmla="*/ 890304 w 3973614"/>
              <a:gd name="connsiteY4394" fmla="*/ 1537069 h 3225309"/>
              <a:gd name="connsiteX4395" fmla="*/ 890304 w 3973614"/>
              <a:gd name="connsiteY4395" fmla="*/ 1536302 h 3225309"/>
              <a:gd name="connsiteX4396" fmla="*/ 891298 w 3973614"/>
              <a:gd name="connsiteY4396" fmla="*/ 1536302 h 3225309"/>
              <a:gd name="connsiteX4397" fmla="*/ 891298 w 3973614"/>
              <a:gd name="connsiteY4397" fmla="*/ 1535534 h 3225309"/>
              <a:gd name="connsiteX4398" fmla="*/ 892037 w 3973614"/>
              <a:gd name="connsiteY4398" fmla="*/ 1535534 h 3225309"/>
              <a:gd name="connsiteX4399" fmla="*/ 892037 w 3973614"/>
              <a:gd name="connsiteY4399" fmla="*/ 1534767 h 3225309"/>
              <a:gd name="connsiteX4400" fmla="*/ 892206 w 3973614"/>
              <a:gd name="connsiteY4400" fmla="*/ 1534767 h 3225309"/>
              <a:gd name="connsiteX4401" fmla="*/ 892206 w 3973614"/>
              <a:gd name="connsiteY4401" fmla="*/ 1533999 h 3225309"/>
              <a:gd name="connsiteX4402" fmla="*/ 892986 w 3973614"/>
              <a:gd name="connsiteY4402" fmla="*/ 1533999 h 3225309"/>
              <a:gd name="connsiteX4403" fmla="*/ 892986 w 3973614"/>
              <a:gd name="connsiteY4403" fmla="*/ 1533232 h 3225309"/>
              <a:gd name="connsiteX4404" fmla="*/ 893878 w 3973614"/>
              <a:gd name="connsiteY4404" fmla="*/ 1533232 h 3225309"/>
              <a:gd name="connsiteX4405" fmla="*/ 893878 w 3973614"/>
              <a:gd name="connsiteY4405" fmla="*/ 1532464 h 3225309"/>
              <a:gd name="connsiteX4406" fmla="*/ 894513 w 3973614"/>
              <a:gd name="connsiteY4406" fmla="*/ 1532464 h 3225309"/>
              <a:gd name="connsiteX4407" fmla="*/ 894513 w 3973614"/>
              <a:gd name="connsiteY4407" fmla="*/ 1531697 h 3225309"/>
              <a:gd name="connsiteX4408" fmla="*/ 895087 w 3973614"/>
              <a:gd name="connsiteY4408" fmla="*/ 1531697 h 3225309"/>
              <a:gd name="connsiteX4409" fmla="*/ 895087 w 3973614"/>
              <a:gd name="connsiteY4409" fmla="*/ 1530929 h 3225309"/>
              <a:gd name="connsiteX4410" fmla="*/ 895999 w 3973614"/>
              <a:gd name="connsiteY4410" fmla="*/ 1530929 h 3225309"/>
              <a:gd name="connsiteX4411" fmla="*/ 895999 w 3973614"/>
              <a:gd name="connsiteY4411" fmla="*/ 1530162 h 3225309"/>
              <a:gd name="connsiteX4412" fmla="*/ 896065 w 3973614"/>
              <a:gd name="connsiteY4412" fmla="*/ 1530162 h 3225309"/>
              <a:gd name="connsiteX4413" fmla="*/ 896065 w 3973614"/>
              <a:gd name="connsiteY4413" fmla="*/ 1529394 h 3225309"/>
              <a:gd name="connsiteX4414" fmla="*/ 896639 w 3973614"/>
              <a:gd name="connsiteY4414" fmla="*/ 1529394 h 3225309"/>
              <a:gd name="connsiteX4415" fmla="*/ 896639 w 3973614"/>
              <a:gd name="connsiteY4415" fmla="*/ 1528627 h 3225309"/>
              <a:gd name="connsiteX4416" fmla="*/ 896655 w 3973614"/>
              <a:gd name="connsiteY4416" fmla="*/ 1528627 h 3225309"/>
              <a:gd name="connsiteX4417" fmla="*/ 896655 w 3973614"/>
              <a:gd name="connsiteY4417" fmla="*/ 1527859 h 3225309"/>
              <a:gd name="connsiteX4418" fmla="*/ 897043 w 3973614"/>
              <a:gd name="connsiteY4418" fmla="*/ 1527859 h 3225309"/>
              <a:gd name="connsiteX4419" fmla="*/ 897043 w 3973614"/>
              <a:gd name="connsiteY4419" fmla="*/ 1527092 h 3225309"/>
              <a:gd name="connsiteX4420" fmla="*/ 897493 w 3973614"/>
              <a:gd name="connsiteY4420" fmla="*/ 1527092 h 3225309"/>
              <a:gd name="connsiteX4421" fmla="*/ 897493 w 3973614"/>
              <a:gd name="connsiteY4421" fmla="*/ 1526324 h 3225309"/>
              <a:gd name="connsiteX4422" fmla="*/ 897844 w 3973614"/>
              <a:gd name="connsiteY4422" fmla="*/ 1526324 h 3225309"/>
              <a:gd name="connsiteX4423" fmla="*/ 897844 w 3973614"/>
              <a:gd name="connsiteY4423" fmla="*/ 1525557 h 3225309"/>
              <a:gd name="connsiteX4424" fmla="*/ 898062 w 3973614"/>
              <a:gd name="connsiteY4424" fmla="*/ 1525557 h 3225309"/>
              <a:gd name="connsiteX4425" fmla="*/ 898062 w 3973614"/>
              <a:gd name="connsiteY4425" fmla="*/ 1524790 h 3225309"/>
              <a:gd name="connsiteX4426" fmla="*/ 898446 w 3973614"/>
              <a:gd name="connsiteY4426" fmla="*/ 1524790 h 3225309"/>
              <a:gd name="connsiteX4427" fmla="*/ 898446 w 3973614"/>
              <a:gd name="connsiteY4427" fmla="*/ 1524022 h 3225309"/>
              <a:gd name="connsiteX4428" fmla="*/ 898574 w 3973614"/>
              <a:gd name="connsiteY4428" fmla="*/ 1524022 h 3225309"/>
              <a:gd name="connsiteX4429" fmla="*/ 898574 w 3973614"/>
              <a:gd name="connsiteY4429" fmla="*/ 1523254 h 3225309"/>
              <a:gd name="connsiteX4430" fmla="*/ 898776 w 3973614"/>
              <a:gd name="connsiteY4430" fmla="*/ 1523254 h 3225309"/>
              <a:gd name="connsiteX4431" fmla="*/ 898776 w 3973614"/>
              <a:gd name="connsiteY4431" fmla="*/ 1522487 h 3225309"/>
              <a:gd name="connsiteX4432" fmla="*/ 899168 w 3973614"/>
              <a:gd name="connsiteY4432" fmla="*/ 1522487 h 3225309"/>
              <a:gd name="connsiteX4433" fmla="*/ 899168 w 3973614"/>
              <a:gd name="connsiteY4433" fmla="*/ 1521720 h 3225309"/>
              <a:gd name="connsiteX4434" fmla="*/ 899329 w 3973614"/>
              <a:gd name="connsiteY4434" fmla="*/ 1521720 h 3225309"/>
              <a:gd name="connsiteX4435" fmla="*/ 899329 w 3973614"/>
              <a:gd name="connsiteY4435" fmla="*/ 1520952 h 3225309"/>
              <a:gd name="connsiteX4436" fmla="*/ 899424 w 3973614"/>
              <a:gd name="connsiteY4436" fmla="*/ 1520952 h 3225309"/>
              <a:gd name="connsiteX4437" fmla="*/ 899424 w 3973614"/>
              <a:gd name="connsiteY4437" fmla="*/ 1520185 h 3225309"/>
              <a:gd name="connsiteX4438" fmla="*/ 899643 w 3973614"/>
              <a:gd name="connsiteY4438" fmla="*/ 1520185 h 3225309"/>
              <a:gd name="connsiteX4439" fmla="*/ 899643 w 3973614"/>
              <a:gd name="connsiteY4439" fmla="*/ 1519417 h 3225309"/>
              <a:gd name="connsiteX4440" fmla="*/ 899924 w 3973614"/>
              <a:gd name="connsiteY4440" fmla="*/ 1519417 h 3225309"/>
              <a:gd name="connsiteX4441" fmla="*/ 899924 w 3973614"/>
              <a:gd name="connsiteY4441" fmla="*/ 1518650 h 3225309"/>
              <a:gd name="connsiteX4442" fmla="*/ 899957 w 3973614"/>
              <a:gd name="connsiteY4442" fmla="*/ 1518650 h 3225309"/>
              <a:gd name="connsiteX4443" fmla="*/ 899957 w 3973614"/>
              <a:gd name="connsiteY4443" fmla="*/ 1517882 h 3225309"/>
              <a:gd name="connsiteX4444" fmla="*/ 900043 w 3973614"/>
              <a:gd name="connsiteY4444" fmla="*/ 1517882 h 3225309"/>
              <a:gd name="connsiteX4445" fmla="*/ 900043 w 3973614"/>
              <a:gd name="connsiteY4445" fmla="*/ 1517115 h 3225309"/>
              <a:gd name="connsiteX4446" fmla="*/ 900324 w 3973614"/>
              <a:gd name="connsiteY4446" fmla="*/ 1517115 h 3225309"/>
              <a:gd name="connsiteX4447" fmla="*/ 900324 w 3973614"/>
              <a:gd name="connsiteY4447" fmla="*/ 1516347 h 3225309"/>
              <a:gd name="connsiteX4448" fmla="*/ 900485 w 3973614"/>
              <a:gd name="connsiteY4448" fmla="*/ 1516347 h 3225309"/>
              <a:gd name="connsiteX4449" fmla="*/ 900485 w 3973614"/>
              <a:gd name="connsiteY4449" fmla="*/ 1515580 h 3225309"/>
              <a:gd name="connsiteX4450" fmla="*/ 900712 w 3973614"/>
              <a:gd name="connsiteY4450" fmla="*/ 1515580 h 3225309"/>
              <a:gd name="connsiteX4451" fmla="*/ 900712 w 3973614"/>
              <a:gd name="connsiteY4451" fmla="*/ 1514812 h 3225309"/>
              <a:gd name="connsiteX4452" fmla="*/ 901191 w 3973614"/>
              <a:gd name="connsiteY4452" fmla="*/ 1514812 h 3225309"/>
              <a:gd name="connsiteX4453" fmla="*/ 901191 w 3973614"/>
              <a:gd name="connsiteY4453" fmla="*/ 1514045 h 3225309"/>
              <a:gd name="connsiteX4454" fmla="*/ 902000 w 3973614"/>
              <a:gd name="connsiteY4454" fmla="*/ 1514045 h 3225309"/>
              <a:gd name="connsiteX4455" fmla="*/ 902000 w 3973614"/>
              <a:gd name="connsiteY4455" fmla="*/ 1513277 h 3225309"/>
              <a:gd name="connsiteX4456" fmla="*/ 902194 w 3973614"/>
              <a:gd name="connsiteY4456" fmla="*/ 1513277 h 3225309"/>
              <a:gd name="connsiteX4457" fmla="*/ 902194 w 3973614"/>
              <a:gd name="connsiteY4457" fmla="*/ 1512510 h 3225309"/>
              <a:gd name="connsiteX4458" fmla="*/ 903857 w 3973614"/>
              <a:gd name="connsiteY4458" fmla="*/ 1512510 h 3225309"/>
              <a:gd name="connsiteX4459" fmla="*/ 903857 w 3973614"/>
              <a:gd name="connsiteY4459" fmla="*/ 1511742 h 3225309"/>
              <a:gd name="connsiteX4460" fmla="*/ 904009 w 3973614"/>
              <a:gd name="connsiteY4460" fmla="*/ 1511742 h 3225309"/>
              <a:gd name="connsiteX4461" fmla="*/ 904009 w 3973614"/>
              <a:gd name="connsiteY4461" fmla="*/ 1510975 h 3225309"/>
              <a:gd name="connsiteX4462" fmla="*/ 904158 w 3973614"/>
              <a:gd name="connsiteY4462" fmla="*/ 1510975 h 3225309"/>
              <a:gd name="connsiteX4463" fmla="*/ 904158 w 3973614"/>
              <a:gd name="connsiteY4463" fmla="*/ 1510212 h 3225309"/>
              <a:gd name="connsiteX4464" fmla="*/ 905536 w 3973614"/>
              <a:gd name="connsiteY4464" fmla="*/ 1510212 h 3225309"/>
              <a:gd name="connsiteX4465" fmla="*/ 905536 w 3973614"/>
              <a:gd name="connsiteY4465" fmla="*/ 1509440 h 3225309"/>
              <a:gd name="connsiteX4466" fmla="*/ 905619 w 3973614"/>
              <a:gd name="connsiteY4466" fmla="*/ 1509440 h 3225309"/>
              <a:gd name="connsiteX4467" fmla="*/ 905619 w 3973614"/>
              <a:gd name="connsiteY4467" fmla="*/ 1508672 h 3225309"/>
              <a:gd name="connsiteX4468" fmla="*/ 905949 w 3973614"/>
              <a:gd name="connsiteY4468" fmla="*/ 1508672 h 3225309"/>
              <a:gd name="connsiteX4469" fmla="*/ 905949 w 3973614"/>
              <a:gd name="connsiteY4469" fmla="*/ 1507905 h 3225309"/>
              <a:gd name="connsiteX4470" fmla="*/ 905990 w 3973614"/>
              <a:gd name="connsiteY4470" fmla="*/ 1507905 h 3225309"/>
              <a:gd name="connsiteX4471" fmla="*/ 905990 w 3973614"/>
              <a:gd name="connsiteY4471" fmla="*/ 1507142 h 3225309"/>
              <a:gd name="connsiteX4472" fmla="*/ 906316 w 3973614"/>
              <a:gd name="connsiteY4472" fmla="*/ 1507142 h 3225309"/>
              <a:gd name="connsiteX4473" fmla="*/ 906316 w 3973614"/>
              <a:gd name="connsiteY4473" fmla="*/ 1506374 h 3225309"/>
              <a:gd name="connsiteX4474" fmla="*/ 907641 w 3973614"/>
              <a:gd name="connsiteY4474" fmla="*/ 1506374 h 3225309"/>
              <a:gd name="connsiteX4475" fmla="*/ 907641 w 3973614"/>
              <a:gd name="connsiteY4475" fmla="*/ 1505607 h 3225309"/>
              <a:gd name="connsiteX4476" fmla="*/ 907641 w 3973614"/>
              <a:gd name="connsiteY4476" fmla="*/ 1505607 h 3225309"/>
              <a:gd name="connsiteX4477" fmla="*/ 907641 w 3973614"/>
              <a:gd name="connsiteY4477" fmla="*/ 1504839 h 3225309"/>
              <a:gd name="connsiteX4478" fmla="*/ 908244 w 3973614"/>
              <a:gd name="connsiteY4478" fmla="*/ 1504839 h 3225309"/>
              <a:gd name="connsiteX4479" fmla="*/ 908244 w 3973614"/>
              <a:gd name="connsiteY4479" fmla="*/ 1504072 h 3225309"/>
              <a:gd name="connsiteX4480" fmla="*/ 908731 w 3973614"/>
              <a:gd name="connsiteY4480" fmla="*/ 1504072 h 3225309"/>
              <a:gd name="connsiteX4481" fmla="*/ 908731 w 3973614"/>
              <a:gd name="connsiteY4481" fmla="*/ 1503304 h 3225309"/>
              <a:gd name="connsiteX4482" fmla="*/ 908842 w 3973614"/>
              <a:gd name="connsiteY4482" fmla="*/ 1503304 h 3225309"/>
              <a:gd name="connsiteX4483" fmla="*/ 908842 w 3973614"/>
              <a:gd name="connsiteY4483" fmla="*/ 1502537 h 3225309"/>
              <a:gd name="connsiteX4484" fmla="*/ 910732 w 3973614"/>
              <a:gd name="connsiteY4484" fmla="*/ 1502537 h 3225309"/>
              <a:gd name="connsiteX4485" fmla="*/ 910732 w 3973614"/>
              <a:gd name="connsiteY4485" fmla="*/ 1501769 h 3225309"/>
              <a:gd name="connsiteX4486" fmla="*/ 911071 w 3973614"/>
              <a:gd name="connsiteY4486" fmla="*/ 1501769 h 3225309"/>
              <a:gd name="connsiteX4487" fmla="*/ 911071 w 3973614"/>
              <a:gd name="connsiteY4487" fmla="*/ 1501002 h 3225309"/>
              <a:gd name="connsiteX4488" fmla="*/ 911356 w 3973614"/>
              <a:gd name="connsiteY4488" fmla="*/ 1501002 h 3225309"/>
              <a:gd name="connsiteX4489" fmla="*/ 911356 w 3973614"/>
              <a:gd name="connsiteY4489" fmla="*/ 1500234 h 3225309"/>
              <a:gd name="connsiteX4490" fmla="*/ 911958 w 3973614"/>
              <a:gd name="connsiteY4490" fmla="*/ 1500234 h 3225309"/>
              <a:gd name="connsiteX4491" fmla="*/ 911958 w 3973614"/>
              <a:gd name="connsiteY4491" fmla="*/ 1499467 h 3225309"/>
              <a:gd name="connsiteX4492" fmla="*/ 912585 w 3973614"/>
              <a:gd name="connsiteY4492" fmla="*/ 1499467 h 3225309"/>
              <a:gd name="connsiteX4493" fmla="*/ 912585 w 3973614"/>
              <a:gd name="connsiteY4493" fmla="*/ 1498699 h 3225309"/>
              <a:gd name="connsiteX4494" fmla="*/ 912887 w 3973614"/>
              <a:gd name="connsiteY4494" fmla="*/ 1498699 h 3225309"/>
              <a:gd name="connsiteX4495" fmla="*/ 912887 w 3973614"/>
              <a:gd name="connsiteY4495" fmla="*/ 1497932 h 3225309"/>
              <a:gd name="connsiteX4496" fmla="*/ 912961 w 3973614"/>
              <a:gd name="connsiteY4496" fmla="*/ 1497932 h 3225309"/>
              <a:gd name="connsiteX4497" fmla="*/ 912961 w 3973614"/>
              <a:gd name="connsiteY4497" fmla="*/ 1497164 h 3225309"/>
              <a:gd name="connsiteX4498" fmla="*/ 913068 w 3973614"/>
              <a:gd name="connsiteY4498" fmla="*/ 1497164 h 3225309"/>
              <a:gd name="connsiteX4499" fmla="*/ 913068 w 3973614"/>
              <a:gd name="connsiteY4499" fmla="*/ 1496397 h 3225309"/>
              <a:gd name="connsiteX4500" fmla="*/ 913171 w 3973614"/>
              <a:gd name="connsiteY4500" fmla="*/ 1496397 h 3225309"/>
              <a:gd name="connsiteX4501" fmla="*/ 913171 w 3973614"/>
              <a:gd name="connsiteY4501" fmla="*/ 1495629 h 3225309"/>
              <a:gd name="connsiteX4502" fmla="*/ 913423 w 3973614"/>
              <a:gd name="connsiteY4502" fmla="*/ 1495629 h 3225309"/>
              <a:gd name="connsiteX4503" fmla="*/ 913423 w 3973614"/>
              <a:gd name="connsiteY4503" fmla="*/ 1494862 h 3225309"/>
              <a:gd name="connsiteX4504" fmla="*/ 913440 w 3973614"/>
              <a:gd name="connsiteY4504" fmla="*/ 1494862 h 3225309"/>
              <a:gd name="connsiteX4505" fmla="*/ 913440 w 3973614"/>
              <a:gd name="connsiteY4505" fmla="*/ 1494094 h 3225309"/>
              <a:gd name="connsiteX4506" fmla="*/ 913485 w 3973614"/>
              <a:gd name="connsiteY4506" fmla="*/ 1494094 h 3225309"/>
              <a:gd name="connsiteX4507" fmla="*/ 913485 w 3973614"/>
              <a:gd name="connsiteY4507" fmla="*/ 1493327 h 3225309"/>
              <a:gd name="connsiteX4508" fmla="*/ 913898 w 3973614"/>
              <a:gd name="connsiteY4508" fmla="*/ 1493327 h 3225309"/>
              <a:gd name="connsiteX4509" fmla="*/ 913898 w 3973614"/>
              <a:gd name="connsiteY4509" fmla="*/ 1492559 h 3225309"/>
              <a:gd name="connsiteX4510" fmla="*/ 914009 w 3973614"/>
              <a:gd name="connsiteY4510" fmla="*/ 1492559 h 3225309"/>
              <a:gd name="connsiteX4511" fmla="*/ 914009 w 3973614"/>
              <a:gd name="connsiteY4511" fmla="*/ 1491792 h 3225309"/>
              <a:gd name="connsiteX4512" fmla="*/ 914211 w 3973614"/>
              <a:gd name="connsiteY4512" fmla="*/ 1491792 h 3225309"/>
              <a:gd name="connsiteX4513" fmla="*/ 914211 w 3973614"/>
              <a:gd name="connsiteY4513" fmla="*/ 1491025 h 3225309"/>
              <a:gd name="connsiteX4514" fmla="*/ 914348 w 3973614"/>
              <a:gd name="connsiteY4514" fmla="*/ 1491025 h 3225309"/>
              <a:gd name="connsiteX4515" fmla="*/ 914348 w 3973614"/>
              <a:gd name="connsiteY4515" fmla="*/ 1490257 h 3225309"/>
              <a:gd name="connsiteX4516" fmla="*/ 914595 w 3973614"/>
              <a:gd name="connsiteY4516" fmla="*/ 1490257 h 3225309"/>
              <a:gd name="connsiteX4517" fmla="*/ 914595 w 3973614"/>
              <a:gd name="connsiteY4517" fmla="*/ 1489490 h 3225309"/>
              <a:gd name="connsiteX4518" fmla="*/ 915495 w 3973614"/>
              <a:gd name="connsiteY4518" fmla="*/ 1489490 h 3225309"/>
              <a:gd name="connsiteX4519" fmla="*/ 915495 w 3973614"/>
              <a:gd name="connsiteY4519" fmla="*/ 1488722 h 3225309"/>
              <a:gd name="connsiteX4520" fmla="*/ 915957 w 3973614"/>
              <a:gd name="connsiteY4520" fmla="*/ 1488722 h 3225309"/>
              <a:gd name="connsiteX4521" fmla="*/ 915957 w 3973614"/>
              <a:gd name="connsiteY4521" fmla="*/ 1487955 h 3225309"/>
              <a:gd name="connsiteX4522" fmla="*/ 915978 w 3973614"/>
              <a:gd name="connsiteY4522" fmla="*/ 1487955 h 3225309"/>
              <a:gd name="connsiteX4523" fmla="*/ 915978 w 3973614"/>
              <a:gd name="connsiteY4523" fmla="*/ 1487187 h 3225309"/>
              <a:gd name="connsiteX4524" fmla="*/ 916126 w 3973614"/>
              <a:gd name="connsiteY4524" fmla="*/ 1487187 h 3225309"/>
              <a:gd name="connsiteX4525" fmla="*/ 916126 w 3973614"/>
              <a:gd name="connsiteY4525" fmla="*/ 1486420 h 3225309"/>
              <a:gd name="connsiteX4526" fmla="*/ 916283 w 3973614"/>
              <a:gd name="connsiteY4526" fmla="*/ 1486420 h 3225309"/>
              <a:gd name="connsiteX4527" fmla="*/ 916283 w 3973614"/>
              <a:gd name="connsiteY4527" fmla="*/ 1485652 h 3225309"/>
              <a:gd name="connsiteX4528" fmla="*/ 917274 w 3973614"/>
              <a:gd name="connsiteY4528" fmla="*/ 1485652 h 3225309"/>
              <a:gd name="connsiteX4529" fmla="*/ 917274 w 3973614"/>
              <a:gd name="connsiteY4529" fmla="*/ 1484885 h 3225309"/>
              <a:gd name="connsiteX4530" fmla="*/ 918074 w 3973614"/>
              <a:gd name="connsiteY4530" fmla="*/ 1484885 h 3225309"/>
              <a:gd name="connsiteX4531" fmla="*/ 918074 w 3973614"/>
              <a:gd name="connsiteY4531" fmla="*/ 1484117 h 3225309"/>
              <a:gd name="connsiteX4532" fmla="*/ 919738 w 3973614"/>
              <a:gd name="connsiteY4532" fmla="*/ 1484117 h 3225309"/>
              <a:gd name="connsiteX4533" fmla="*/ 919738 w 3973614"/>
              <a:gd name="connsiteY4533" fmla="*/ 1483350 h 3225309"/>
              <a:gd name="connsiteX4534" fmla="*/ 919828 w 3973614"/>
              <a:gd name="connsiteY4534" fmla="*/ 1483350 h 3225309"/>
              <a:gd name="connsiteX4535" fmla="*/ 919828 w 3973614"/>
              <a:gd name="connsiteY4535" fmla="*/ 1482582 h 3225309"/>
              <a:gd name="connsiteX4536" fmla="*/ 920204 w 3973614"/>
              <a:gd name="connsiteY4536" fmla="*/ 1482582 h 3225309"/>
              <a:gd name="connsiteX4537" fmla="*/ 920204 w 3973614"/>
              <a:gd name="connsiteY4537" fmla="*/ 1481815 h 3225309"/>
              <a:gd name="connsiteX4538" fmla="*/ 920571 w 3973614"/>
              <a:gd name="connsiteY4538" fmla="*/ 1481815 h 3225309"/>
              <a:gd name="connsiteX4539" fmla="*/ 920571 w 3973614"/>
              <a:gd name="connsiteY4539" fmla="*/ 1481047 h 3225309"/>
              <a:gd name="connsiteX4540" fmla="*/ 920678 w 3973614"/>
              <a:gd name="connsiteY4540" fmla="*/ 1481047 h 3225309"/>
              <a:gd name="connsiteX4541" fmla="*/ 920678 w 3973614"/>
              <a:gd name="connsiteY4541" fmla="*/ 1480280 h 3225309"/>
              <a:gd name="connsiteX4542" fmla="*/ 921013 w 3973614"/>
              <a:gd name="connsiteY4542" fmla="*/ 1480280 h 3225309"/>
              <a:gd name="connsiteX4543" fmla="*/ 921013 w 3973614"/>
              <a:gd name="connsiteY4543" fmla="*/ 1479512 h 3225309"/>
              <a:gd name="connsiteX4544" fmla="*/ 921145 w 3973614"/>
              <a:gd name="connsiteY4544" fmla="*/ 1479512 h 3225309"/>
              <a:gd name="connsiteX4545" fmla="*/ 921145 w 3973614"/>
              <a:gd name="connsiteY4545" fmla="*/ 1478745 h 3225309"/>
              <a:gd name="connsiteX4546" fmla="*/ 921351 w 3973614"/>
              <a:gd name="connsiteY4546" fmla="*/ 1478745 h 3225309"/>
              <a:gd name="connsiteX4547" fmla="*/ 921351 w 3973614"/>
              <a:gd name="connsiteY4547" fmla="*/ 1477977 h 3225309"/>
              <a:gd name="connsiteX4548" fmla="*/ 921413 w 3973614"/>
              <a:gd name="connsiteY4548" fmla="*/ 1477977 h 3225309"/>
              <a:gd name="connsiteX4549" fmla="*/ 921413 w 3973614"/>
              <a:gd name="connsiteY4549" fmla="*/ 1477214 h 3225309"/>
              <a:gd name="connsiteX4550" fmla="*/ 921599 w 3973614"/>
              <a:gd name="connsiteY4550" fmla="*/ 1477214 h 3225309"/>
              <a:gd name="connsiteX4551" fmla="*/ 921599 w 3973614"/>
              <a:gd name="connsiteY4551" fmla="*/ 1476447 h 3225309"/>
              <a:gd name="connsiteX4552" fmla="*/ 921669 w 3973614"/>
              <a:gd name="connsiteY4552" fmla="*/ 1476447 h 3225309"/>
              <a:gd name="connsiteX4553" fmla="*/ 921669 w 3973614"/>
              <a:gd name="connsiteY4553" fmla="*/ 1475679 h 3225309"/>
              <a:gd name="connsiteX4554" fmla="*/ 922738 w 3973614"/>
              <a:gd name="connsiteY4554" fmla="*/ 1475679 h 3225309"/>
              <a:gd name="connsiteX4555" fmla="*/ 922738 w 3973614"/>
              <a:gd name="connsiteY4555" fmla="*/ 1474912 h 3225309"/>
              <a:gd name="connsiteX4556" fmla="*/ 922808 w 3973614"/>
              <a:gd name="connsiteY4556" fmla="*/ 1474912 h 3225309"/>
              <a:gd name="connsiteX4557" fmla="*/ 922808 w 3973614"/>
              <a:gd name="connsiteY4557" fmla="*/ 1474144 h 3225309"/>
              <a:gd name="connsiteX4558" fmla="*/ 922940 w 3973614"/>
              <a:gd name="connsiteY4558" fmla="*/ 1474144 h 3225309"/>
              <a:gd name="connsiteX4559" fmla="*/ 922940 w 3973614"/>
              <a:gd name="connsiteY4559" fmla="*/ 1473377 h 3225309"/>
              <a:gd name="connsiteX4560" fmla="*/ 923444 w 3973614"/>
              <a:gd name="connsiteY4560" fmla="*/ 1473377 h 3225309"/>
              <a:gd name="connsiteX4561" fmla="*/ 923444 w 3973614"/>
              <a:gd name="connsiteY4561" fmla="*/ 1472609 h 3225309"/>
              <a:gd name="connsiteX4562" fmla="*/ 924141 w 3973614"/>
              <a:gd name="connsiteY4562" fmla="*/ 1472609 h 3225309"/>
              <a:gd name="connsiteX4563" fmla="*/ 924141 w 3973614"/>
              <a:gd name="connsiteY4563" fmla="*/ 1471842 h 3225309"/>
              <a:gd name="connsiteX4564" fmla="*/ 925284 w 3973614"/>
              <a:gd name="connsiteY4564" fmla="*/ 1471842 h 3225309"/>
              <a:gd name="connsiteX4565" fmla="*/ 925284 w 3973614"/>
              <a:gd name="connsiteY4565" fmla="*/ 1471074 h 3225309"/>
              <a:gd name="connsiteX4566" fmla="*/ 925664 w 3973614"/>
              <a:gd name="connsiteY4566" fmla="*/ 1471074 h 3225309"/>
              <a:gd name="connsiteX4567" fmla="*/ 925664 w 3973614"/>
              <a:gd name="connsiteY4567" fmla="*/ 1470307 h 3225309"/>
              <a:gd name="connsiteX4568" fmla="*/ 925722 w 3973614"/>
              <a:gd name="connsiteY4568" fmla="*/ 1470307 h 3225309"/>
              <a:gd name="connsiteX4569" fmla="*/ 925722 w 3973614"/>
              <a:gd name="connsiteY4569" fmla="*/ 1469539 h 3225309"/>
              <a:gd name="connsiteX4570" fmla="*/ 926163 w 3973614"/>
              <a:gd name="connsiteY4570" fmla="*/ 1469539 h 3225309"/>
              <a:gd name="connsiteX4571" fmla="*/ 926163 w 3973614"/>
              <a:gd name="connsiteY4571" fmla="*/ 1468772 h 3225309"/>
              <a:gd name="connsiteX4572" fmla="*/ 926432 w 3973614"/>
              <a:gd name="connsiteY4572" fmla="*/ 1468772 h 3225309"/>
              <a:gd name="connsiteX4573" fmla="*/ 926432 w 3973614"/>
              <a:gd name="connsiteY4573" fmla="*/ 1468004 h 3225309"/>
              <a:gd name="connsiteX4574" fmla="*/ 926469 w 3973614"/>
              <a:gd name="connsiteY4574" fmla="*/ 1468004 h 3225309"/>
              <a:gd name="connsiteX4575" fmla="*/ 926469 w 3973614"/>
              <a:gd name="connsiteY4575" fmla="*/ 1467237 h 3225309"/>
              <a:gd name="connsiteX4576" fmla="*/ 926564 w 3973614"/>
              <a:gd name="connsiteY4576" fmla="*/ 1467237 h 3225309"/>
              <a:gd name="connsiteX4577" fmla="*/ 926564 w 3973614"/>
              <a:gd name="connsiteY4577" fmla="*/ 1466469 h 3225309"/>
              <a:gd name="connsiteX4578" fmla="*/ 927946 w 3973614"/>
              <a:gd name="connsiteY4578" fmla="*/ 1466469 h 3225309"/>
              <a:gd name="connsiteX4579" fmla="*/ 927946 w 3973614"/>
              <a:gd name="connsiteY4579" fmla="*/ 1465702 h 3225309"/>
              <a:gd name="connsiteX4580" fmla="*/ 928033 w 3973614"/>
              <a:gd name="connsiteY4580" fmla="*/ 1465702 h 3225309"/>
              <a:gd name="connsiteX4581" fmla="*/ 928033 w 3973614"/>
              <a:gd name="connsiteY4581" fmla="*/ 1464934 h 3225309"/>
              <a:gd name="connsiteX4582" fmla="*/ 928231 w 3973614"/>
              <a:gd name="connsiteY4582" fmla="*/ 1464934 h 3225309"/>
              <a:gd name="connsiteX4583" fmla="*/ 928231 w 3973614"/>
              <a:gd name="connsiteY4583" fmla="*/ 1464167 h 3225309"/>
              <a:gd name="connsiteX4584" fmla="*/ 928437 w 3973614"/>
              <a:gd name="connsiteY4584" fmla="*/ 1464167 h 3225309"/>
              <a:gd name="connsiteX4585" fmla="*/ 928437 w 3973614"/>
              <a:gd name="connsiteY4585" fmla="*/ 1463399 h 3225309"/>
              <a:gd name="connsiteX4586" fmla="*/ 928710 w 3973614"/>
              <a:gd name="connsiteY4586" fmla="*/ 1463399 h 3225309"/>
              <a:gd name="connsiteX4587" fmla="*/ 928710 w 3973614"/>
              <a:gd name="connsiteY4587" fmla="*/ 1462632 h 3225309"/>
              <a:gd name="connsiteX4588" fmla="*/ 928945 w 3973614"/>
              <a:gd name="connsiteY4588" fmla="*/ 1462632 h 3225309"/>
              <a:gd name="connsiteX4589" fmla="*/ 928945 w 3973614"/>
              <a:gd name="connsiteY4589" fmla="*/ 1461864 h 3225309"/>
              <a:gd name="connsiteX4590" fmla="*/ 929172 w 3973614"/>
              <a:gd name="connsiteY4590" fmla="*/ 1461864 h 3225309"/>
              <a:gd name="connsiteX4591" fmla="*/ 929172 w 3973614"/>
              <a:gd name="connsiteY4591" fmla="*/ 1461097 h 3225309"/>
              <a:gd name="connsiteX4592" fmla="*/ 929353 w 3973614"/>
              <a:gd name="connsiteY4592" fmla="*/ 1461097 h 3225309"/>
              <a:gd name="connsiteX4593" fmla="*/ 929353 w 3973614"/>
              <a:gd name="connsiteY4593" fmla="*/ 1460329 h 3225309"/>
              <a:gd name="connsiteX4594" fmla="*/ 929671 w 3973614"/>
              <a:gd name="connsiteY4594" fmla="*/ 1460329 h 3225309"/>
              <a:gd name="connsiteX4595" fmla="*/ 929671 w 3973614"/>
              <a:gd name="connsiteY4595" fmla="*/ 1459562 h 3225309"/>
              <a:gd name="connsiteX4596" fmla="*/ 930307 w 3973614"/>
              <a:gd name="connsiteY4596" fmla="*/ 1459562 h 3225309"/>
              <a:gd name="connsiteX4597" fmla="*/ 930307 w 3973614"/>
              <a:gd name="connsiteY4597" fmla="*/ 1458794 h 3225309"/>
              <a:gd name="connsiteX4598" fmla="*/ 930781 w 3973614"/>
              <a:gd name="connsiteY4598" fmla="*/ 1458794 h 3225309"/>
              <a:gd name="connsiteX4599" fmla="*/ 930781 w 3973614"/>
              <a:gd name="connsiteY4599" fmla="*/ 1458027 h 3225309"/>
              <a:gd name="connsiteX4600" fmla="*/ 931248 w 3973614"/>
              <a:gd name="connsiteY4600" fmla="*/ 1458027 h 3225309"/>
              <a:gd name="connsiteX4601" fmla="*/ 931248 w 3973614"/>
              <a:gd name="connsiteY4601" fmla="*/ 1457259 h 3225309"/>
              <a:gd name="connsiteX4602" fmla="*/ 931347 w 3973614"/>
              <a:gd name="connsiteY4602" fmla="*/ 1457259 h 3225309"/>
              <a:gd name="connsiteX4603" fmla="*/ 931347 w 3973614"/>
              <a:gd name="connsiteY4603" fmla="*/ 1456492 h 3225309"/>
              <a:gd name="connsiteX4604" fmla="*/ 932564 w 3973614"/>
              <a:gd name="connsiteY4604" fmla="*/ 1456492 h 3225309"/>
              <a:gd name="connsiteX4605" fmla="*/ 932564 w 3973614"/>
              <a:gd name="connsiteY4605" fmla="*/ 1455725 h 3225309"/>
              <a:gd name="connsiteX4606" fmla="*/ 933790 w 3973614"/>
              <a:gd name="connsiteY4606" fmla="*/ 1455725 h 3225309"/>
              <a:gd name="connsiteX4607" fmla="*/ 933790 w 3973614"/>
              <a:gd name="connsiteY4607" fmla="*/ 1454957 h 3225309"/>
              <a:gd name="connsiteX4608" fmla="*/ 933802 w 3973614"/>
              <a:gd name="connsiteY4608" fmla="*/ 1454957 h 3225309"/>
              <a:gd name="connsiteX4609" fmla="*/ 933802 w 3973614"/>
              <a:gd name="connsiteY4609" fmla="*/ 1454190 h 3225309"/>
              <a:gd name="connsiteX4610" fmla="*/ 933976 w 3973614"/>
              <a:gd name="connsiteY4610" fmla="*/ 1454190 h 3225309"/>
              <a:gd name="connsiteX4611" fmla="*/ 933976 w 3973614"/>
              <a:gd name="connsiteY4611" fmla="*/ 1453422 h 3225309"/>
              <a:gd name="connsiteX4612" fmla="*/ 934937 w 3973614"/>
              <a:gd name="connsiteY4612" fmla="*/ 1453422 h 3225309"/>
              <a:gd name="connsiteX4613" fmla="*/ 934937 w 3973614"/>
              <a:gd name="connsiteY4613" fmla="*/ 1452655 h 3225309"/>
              <a:gd name="connsiteX4614" fmla="*/ 935123 w 3973614"/>
              <a:gd name="connsiteY4614" fmla="*/ 1452655 h 3225309"/>
              <a:gd name="connsiteX4615" fmla="*/ 935123 w 3973614"/>
              <a:gd name="connsiteY4615" fmla="*/ 1451887 h 3225309"/>
              <a:gd name="connsiteX4616" fmla="*/ 935404 w 3973614"/>
              <a:gd name="connsiteY4616" fmla="*/ 1451887 h 3225309"/>
              <a:gd name="connsiteX4617" fmla="*/ 935404 w 3973614"/>
              <a:gd name="connsiteY4617" fmla="*/ 1451120 h 3225309"/>
              <a:gd name="connsiteX4618" fmla="*/ 935779 w 3973614"/>
              <a:gd name="connsiteY4618" fmla="*/ 1451120 h 3225309"/>
              <a:gd name="connsiteX4619" fmla="*/ 935779 w 3973614"/>
              <a:gd name="connsiteY4619" fmla="*/ 1450352 h 3225309"/>
              <a:gd name="connsiteX4620" fmla="*/ 936456 w 3973614"/>
              <a:gd name="connsiteY4620" fmla="*/ 1450352 h 3225309"/>
              <a:gd name="connsiteX4621" fmla="*/ 936456 w 3973614"/>
              <a:gd name="connsiteY4621" fmla="*/ 1449585 h 3225309"/>
              <a:gd name="connsiteX4622" fmla="*/ 936997 w 3973614"/>
              <a:gd name="connsiteY4622" fmla="*/ 1449585 h 3225309"/>
              <a:gd name="connsiteX4623" fmla="*/ 936997 w 3973614"/>
              <a:gd name="connsiteY4623" fmla="*/ 1448817 h 3225309"/>
              <a:gd name="connsiteX4624" fmla="*/ 938272 w 3973614"/>
              <a:gd name="connsiteY4624" fmla="*/ 1448817 h 3225309"/>
              <a:gd name="connsiteX4625" fmla="*/ 938272 w 3973614"/>
              <a:gd name="connsiteY4625" fmla="*/ 1448050 h 3225309"/>
              <a:gd name="connsiteX4626" fmla="*/ 938297 w 3973614"/>
              <a:gd name="connsiteY4626" fmla="*/ 1448050 h 3225309"/>
              <a:gd name="connsiteX4627" fmla="*/ 938297 w 3973614"/>
              <a:gd name="connsiteY4627" fmla="*/ 1447282 h 3225309"/>
              <a:gd name="connsiteX4628" fmla="*/ 939246 w 3973614"/>
              <a:gd name="connsiteY4628" fmla="*/ 1447282 h 3225309"/>
              <a:gd name="connsiteX4629" fmla="*/ 939246 w 3973614"/>
              <a:gd name="connsiteY4629" fmla="*/ 1446515 h 3225309"/>
              <a:gd name="connsiteX4630" fmla="*/ 939638 w 3973614"/>
              <a:gd name="connsiteY4630" fmla="*/ 1446515 h 3225309"/>
              <a:gd name="connsiteX4631" fmla="*/ 939638 w 3973614"/>
              <a:gd name="connsiteY4631" fmla="*/ 1445747 h 3225309"/>
              <a:gd name="connsiteX4632" fmla="*/ 939881 w 3973614"/>
              <a:gd name="connsiteY4632" fmla="*/ 1445747 h 3225309"/>
              <a:gd name="connsiteX4633" fmla="*/ 939881 w 3973614"/>
              <a:gd name="connsiteY4633" fmla="*/ 1444980 h 3225309"/>
              <a:gd name="connsiteX4634" fmla="*/ 940397 w 3973614"/>
              <a:gd name="connsiteY4634" fmla="*/ 1444980 h 3225309"/>
              <a:gd name="connsiteX4635" fmla="*/ 940397 w 3973614"/>
              <a:gd name="connsiteY4635" fmla="*/ 1444212 h 3225309"/>
              <a:gd name="connsiteX4636" fmla="*/ 940781 w 3973614"/>
              <a:gd name="connsiteY4636" fmla="*/ 1444212 h 3225309"/>
              <a:gd name="connsiteX4637" fmla="*/ 940781 w 3973614"/>
              <a:gd name="connsiteY4637" fmla="*/ 1443445 h 3225309"/>
              <a:gd name="connsiteX4638" fmla="*/ 940992 w 3973614"/>
              <a:gd name="connsiteY4638" fmla="*/ 1443445 h 3225309"/>
              <a:gd name="connsiteX4639" fmla="*/ 940992 w 3973614"/>
              <a:gd name="connsiteY4639" fmla="*/ 1442677 h 3225309"/>
              <a:gd name="connsiteX4640" fmla="*/ 942746 w 3973614"/>
              <a:gd name="connsiteY4640" fmla="*/ 1442677 h 3225309"/>
              <a:gd name="connsiteX4641" fmla="*/ 942746 w 3973614"/>
              <a:gd name="connsiteY4641" fmla="*/ 1441914 h 3225309"/>
              <a:gd name="connsiteX4642" fmla="*/ 943286 w 3973614"/>
              <a:gd name="connsiteY4642" fmla="*/ 1441914 h 3225309"/>
              <a:gd name="connsiteX4643" fmla="*/ 943286 w 3973614"/>
              <a:gd name="connsiteY4643" fmla="*/ 1441147 h 3225309"/>
              <a:gd name="connsiteX4644" fmla="*/ 943707 w 3973614"/>
              <a:gd name="connsiteY4644" fmla="*/ 1441147 h 3225309"/>
              <a:gd name="connsiteX4645" fmla="*/ 943707 w 3973614"/>
              <a:gd name="connsiteY4645" fmla="*/ 1440379 h 3225309"/>
              <a:gd name="connsiteX4646" fmla="*/ 943852 w 3973614"/>
              <a:gd name="connsiteY4646" fmla="*/ 1440379 h 3225309"/>
              <a:gd name="connsiteX4647" fmla="*/ 943852 w 3973614"/>
              <a:gd name="connsiteY4647" fmla="*/ 1439612 h 3225309"/>
              <a:gd name="connsiteX4648" fmla="*/ 945577 w 3973614"/>
              <a:gd name="connsiteY4648" fmla="*/ 1439612 h 3225309"/>
              <a:gd name="connsiteX4649" fmla="*/ 945577 w 3973614"/>
              <a:gd name="connsiteY4649" fmla="*/ 1438844 h 3225309"/>
              <a:gd name="connsiteX4650" fmla="*/ 945577 w 3973614"/>
              <a:gd name="connsiteY4650" fmla="*/ 1438844 h 3225309"/>
              <a:gd name="connsiteX4651" fmla="*/ 945577 w 3973614"/>
              <a:gd name="connsiteY4651" fmla="*/ 1438077 h 3225309"/>
              <a:gd name="connsiteX4652" fmla="*/ 945618 w 3973614"/>
              <a:gd name="connsiteY4652" fmla="*/ 1438077 h 3225309"/>
              <a:gd name="connsiteX4653" fmla="*/ 945618 w 3973614"/>
              <a:gd name="connsiteY4653" fmla="*/ 1437309 h 3225309"/>
              <a:gd name="connsiteX4654" fmla="*/ 946274 w 3973614"/>
              <a:gd name="connsiteY4654" fmla="*/ 1437309 h 3225309"/>
              <a:gd name="connsiteX4655" fmla="*/ 946274 w 3973614"/>
              <a:gd name="connsiteY4655" fmla="*/ 1436542 h 3225309"/>
              <a:gd name="connsiteX4656" fmla="*/ 946452 w 3973614"/>
              <a:gd name="connsiteY4656" fmla="*/ 1436542 h 3225309"/>
              <a:gd name="connsiteX4657" fmla="*/ 946452 w 3973614"/>
              <a:gd name="connsiteY4657" fmla="*/ 1435774 h 3225309"/>
              <a:gd name="connsiteX4658" fmla="*/ 946724 w 3973614"/>
              <a:gd name="connsiteY4658" fmla="*/ 1435774 h 3225309"/>
              <a:gd name="connsiteX4659" fmla="*/ 946724 w 3973614"/>
              <a:gd name="connsiteY4659" fmla="*/ 1435007 h 3225309"/>
              <a:gd name="connsiteX4660" fmla="*/ 947091 w 3973614"/>
              <a:gd name="connsiteY4660" fmla="*/ 1435007 h 3225309"/>
              <a:gd name="connsiteX4661" fmla="*/ 947091 w 3973614"/>
              <a:gd name="connsiteY4661" fmla="*/ 1434239 h 3225309"/>
              <a:gd name="connsiteX4662" fmla="*/ 947133 w 3973614"/>
              <a:gd name="connsiteY4662" fmla="*/ 1434239 h 3225309"/>
              <a:gd name="connsiteX4663" fmla="*/ 947133 w 3973614"/>
              <a:gd name="connsiteY4663" fmla="*/ 1433472 h 3225309"/>
              <a:gd name="connsiteX4664" fmla="*/ 947587 w 3973614"/>
              <a:gd name="connsiteY4664" fmla="*/ 1433472 h 3225309"/>
              <a:gd name="connsiteX4665" fmla="*/ 947587 w 3973614"/>
              <a:gd name="connsiteY4665" fmla="*/ 1432704 h 3225309"/>
              <a:gd name="connsiteX4666" fmla="*/ 947834 w 3973614"/>
              <a:gd name="connsiteY4666" fmla="*/ 1432704 h 3225309"/>
              <a:gd name="connsiteX4667" fmla="*/ 947834 w 3973614"/>
              <a:gd name="connsiteY4667" fmla="*/ 1431937 h 3225309"/>
              <a:gd name="connsiteX4668" fmla="*/ 948449 w 3973614"/>
              <a:gd name="connsiteY4668" fmla="*/ 1431937 h 3225309"/>
              <a:gd name="connsiteX4669" fmla="*/ 948449 w 3973614"/>
              <a:gd name="connsiteY4669" fmla="*/ 1431169 h 3225309"/>
              <a:gd name="connsiteX4670" fmla="*/ 948565 w 3973614"/>
              <a:gd name="connsiteY4670" fmla="*/ 1431169 h 3225309"/>
              <a:gd name="connsiteX4671" fmla="*/ 948565 w 3973614"/>
              <a:gd name="connsiteY4671" fmla="*/ 1430402 h 3225309"/>
              <a:gd name="connsiteX4672" fmla="*/ 948726 w 3973614"/>
              <a:gd name="connsiteY4672" fmla="*/ 1430402 h 3225309"/>
              <a:gd name="connsiteX4673" fmla="*/ 948726 w 3973614"/>
              <a:gd name="connsiteY4673" fmla="*/ 1429634 h 3225309"/>
              <a:gd name="connsiteX4674" fmla="*/ 948792 w 3973614"/>
              <a:gd name="connsiteY4674" fmla="*/ 1429634 h 3225309"/>
              <a:gd name="connsiteX4675" fmla="*/ 948792 w 3973614"/>
              <a:gd name="connsiteY4675" fmla="*/ 1428867 h 3225309"/>
              <a:gd name="connsiteX4676" fmla="*/ 949047 w 3973614"/>
              <a:gd name="connsiteY4676" fmla="*/ 1428867 h 3225309"/>
              <a:gd name="connsiteX4677" fmla="*/ 949047 w 3973614"/>
              <a:gd name="connsiteY4677" fmla="*/ 1428099 h 3225309"/>
              <a:gd name="connsiteX4678" fmla="*/ 949349 w 3973614"/>
              <a:gd name="connsiteY4678" fmla="*/ 1428099 h 3225309"/>
              <a:gd name="connsiteX4679" fmla="*/ 949349 w 3973614"/>
              <a:gd name="connsiteY4679" fmla="*/ 1427332 h 3225309"/>
              <a:gd name="connsiteX4680" fmla="*/ 949894 w 3973614"/>
              <a:gd name="connsiteY4680" fmla="*/ 1427332 h 3225309"/>
              <a:gd name="connsiteX4681" fmla="*/ 949894 w 3973614"/>
              <a:gd name="connsiteY4681" fmla="*/ 1426564 h 3225309"/>
              <a:gd name="connsiteX4682" fmla="*/ 950232 w 3973614"/>
              <a:gd name="connsiteY4682" fmla="*/ 1426564 h 3225309"/>
              <a:gd name="connsiteX4683" fmla="*/ 950232 w 3973614"/>
              <a:gd name="connsiteY4683" fmla="*/ 1425797 h 3225309"/>
              <a:gd name="connsiteX4684" fmla="*/ 950265 w 3973614"/>
              <a:gd name="connsiteY4684" fmla="*/ 1425797 h 3225309"/>
              <a:gd name="connsiteX4685" fmla="*/ 950265 w 3973614"/>
              <a:gd name="connsiteY4685" fmla="*/ 1425030 h 3225309"/>
              <a:gd name="connsiteX4686" fmla="*/ 950839 w 3973614"/>
              <a:gd name="connsiteY4686" fmla="*/ 1425030 h 3225309"/>
              <a:gd name="connsiteX4687" fmla="*/ 950839 w 3973614"/>
              <a:gd name="connsiteY4687" fmla="*/ 1424262 h 3225309"/>
              <a:gd name="connsiteX4688" fmla="*/ 951730 w 3973614"/>
              <a:gd name="connsiteY4688" fmla="*/ 1424262 h 3225309"/>
              <a:gd name="connsiteX4689" fmla="*/ 951730 w 3973614"/>
              <a:gd name="connsiteY4689" fmla="*/ 1423494 h 3225309"/>
              <a:gd name="connsiteX4690" fmla="*/ 952654 w 3973614"/>
              <a:gd name="connsiteY4690" fmla="*/ 1423494 h 3225309"/>
              <a:gd name="connsiteX4691" fmla="*/ 952654 w 3973614"/>
              <a:gd name="connsiteY4691" fmla="*/ 1422727 h 3225309"/>
              <a:gd name="connsiteX4692" fmla="*/ 953406 w 3973614"/>
              <a:gd name="connsiteY4692" fmla="*/ 1422727 h 3225309"/>
              <a:gd name="connsiteX4693" fmla="*/ 953406 w 3973614"/>
              <a:gd name="connsiteY4693" fmla="*/ 1421960 h 3225309"/>
              <a:gd name="connsiteX4694" fmla="*/ 953728 w 3973614"/>
              <a:gd name="connsiteY4694" fmla="*/ 1421960 h 3225309"/>
              <a:gd name="connsiteX4695" fmla="*/ 953728 w 3973614"/>
              <a:gd name="connsiteY4695" fmla="*/ 1421192 h 3225309"/>
              <a:gd name="connsiteX4696" fmla="*/ 954132 w 3973614"/>
              <a:gd name="connsiteY4696" fmla="*/ 1421192 h 3225309"/>
              <a:gd name="connsiteX4697" fmla="*/ 954132 w 3973614"/>
              <a:gd name="connsiteY4697" fmla="*/ 1420425 h 3225309"/>
              <a:gd name="connsiteX4698" fmla="*/ 954268 w 3973614"/>
              <a:gd name="connsiteY4698" fmla="*/ 1420425 h 3225309"/>
              <a:gd name="connsiteX4699" fmla="*/ 954268 w 3973614"/>
              <a:gd name="connsiteY4699" fmla="*/ 1419657 h 3225309"/>
              <a:gd name="connsiteX4700" fmla="*/ 954553 w 3973614"/>
              <a:gd name="connsiteY4700" fmla="*/ 1419657 h 3225309"/>
              <a:gd name="connsiteX4701" fmla="*/ 954553 w 3973614"/>
              <a:gd name="connsiteY4701" fmla="*/ 1418890 h 3225309"/>
              <a:gd name="connsiteX4702" fmla="*/ 954685 w 3973614"/>
              <a:gd name="connsiteY4702" fmla="*/ 1418890 h 3225309"/>
              <a:gd name="connsiteX4703" fmla="*/ 954685 w 3973614"/>
              <a:gd name="connsiteY4703" fmla="*/ 1418122 h 3225309"/>
              <a:gd name="connsiteX4704" fmla="*/ 955184 w 3973614"/>
              <a:gd name="connsiteY4704" fmla="*/ 1418122 h 3225309"/>
              <a:gd name="connsiteX4705" fmla="*/ 955184 w 3973614"/>
              <a:gd name="connsiteY4705" fmla="*/ 1417355 h 3225309"/>
              <a:gd name="connsiteX4706" fmla="*/ 955622 w 3973614"/>
              <a:gd name="connsiteY4706" fmla="*/ 1417355 h 3225309"/>
              <a:gd name="connsiteX4707" fmla="*/ 955622 w 3973614"/>
              <a:gd name="connsiteY4707" fmla="*/ 1416587 h 3225309"/>
              <a:gd name="connsiteX4708" fmla="*/ 955638 w 3973614"/>
              <a:gd name="connsiteY4708" fmla="*/ 1416587 h 3225309"/>
              <a:gd name="connsiteX4709" fmla="*/ 955638 w 3973614"/>
              <a:gd name="connsiteY4709" fmla="*/ 1415820 h 3225309"/>
              <a:gd name="connsiteX4710" fmla="*/ 955667 w 3973614"/>
              <a:gd name="connsiteY4710" fmla="*/ 1415820 h 3225309"/>
              <a:gd name="connsiteX4711" fmla="*/ 955667 w 3973614"/>
              <a:gd name="connsiteY4711" fmla="*/ 1415052 h 3225309"/>
              <a:gd name="connsiteX4712" fmla="*/ 955898 w 3973614"/>
              <a:gd name="connsiteY4712" fmla="*/ 1415052 h 3225309"/>
              <a:gd name="connsiteX4713" fmla="*/ 955898 w 3973614"/>
              <a:gd name="connsiteY4713" fmla="*/ 1414285 h 3225309"/>
              <a:gd name="connsiteX4714" fmla="*/ 956323 w 3973614"/>
              <a:gd name="connsiteY4714" fmla="*/ 1414285 h 3225309"/>
              <a:gd name="connsiteX4715" fmla="*/ 956323 w 3973614"/>
              <a:gd name="connsiteY4715" fmla="*/ 1413517 h 3225309"/>
              <a:gd name="connsiteX4716" fmla="*/ 957149 w 3973614"/>
              <a:gd name="connsiteY4716" fmla="*/ 1413517 h 3225309"/>
              <a:gd name="connsiteX4717" fmla="*/ 957149 w 3973614"/>
              <a:gd name="connsiteY4717" fmla="*/ 1412750 h 3225309"/>
              <a:gd name="connsiteX4718" fmla="*/ 957698 w 3973614"/>
              <a:gd name="connsiteY4718" fmla="*/ 1412750 h 3225309"/>
              <a:gd name="connsiteX4719" fmla="*/ 957698 w 3973614"/>
              <a:gd name="connsiteY4719" fmla="*/ 1411986 h 3225309"/>
              <a:gd name="connsiteX4720" fmla="*/ 957735 w 3973614"/>
              <a:gd name="connsiteY4720" fmla="*/ 1411986 h 3225309"/>
              <a:gd name="connsiteX4721" fmla="*/ 957735 w 3973614"/>
              <a:gd name="connsiteY4721" fmla="*/ 1411219 h 3225309"/>
              <a:gd name="connsiteX4722" fmla="*/ 958082 w 3973614"/>
              <a:gd name="connsiteY4722" fmla="*/ 1411219 h 3225309"/>
              <a:gd name="connsiteX4723" fmla="*/ 958082 w 3973614"/>
              <a:gd name="connsiteY4723" fmla="*/ 1410447 h 3225309"/>
              <a:gd name="connsiteX4724" fmla="*/ 958197 w 3973614"/>
              <a:gd name="connsiteY4724" fmla="*/ 1410447 h 3225309"/>
              <a:gd name="connsiteX4725" fmla="*/ 958197 w 3973614"/>
              <a:gd name="connsiteY4725" fmla="*/ 1409684 h 3225309"/>
              <a:gd name="connsiteX4726" fmla="*/ 958734 w 3973614"/>
              <a:gd name="connsiteY4726" fmla="*/ 1409684 h 3225309"/>
              <a:gd name="connsiteX4727" fmla="*/ 958734 w 3973614"/>
              <a:gd name="connsiteY4727" fmla="*/ 1408917 h 3225309"/>
              <a:gd name="connsiteX4728" fmla="*/ 959357 w 3973614"/>
              <a:gd name="connsiteY4728" fmla="*/ 1408917 h 3225309"/>
              <a:gd name="connsiteX4729" fmla="*/ 959357 w 3973614"/>
              <a:gd name="connsiteY4729" fmla="*/ 1408149 h 3225309"/>
              <a:gd name="connsiteX4730" fmla="*/ 959922 w 3973614"/>
              <a:gd name="connsiteY4730" fmla="*/ 1408149 h 3225309"/>
              <a:gd name="connsiteX4731" fmla="*/ 959922 w 3973614"/>
              <a:gd name="connsiteY4731" fmla="*/ 1407382 h 3225309"/>
              <a:gd name="connsiteX4732" fmla="*/ 960545 w 3973614"/>
              <a:gd name="connsiteY4732" fmla="*/ 1407382 h 3225309"/>
              <a:gd name="connsiteX4733" fmla="*/ 960545 w 3973614"/>
              <a:gd name="connsiteY4733" fmla="*/ 1406614 h 3225309"/>
              <a:gd name="connsiteX4734" fmla="*/ 960760 w 3973614"/>
              <a:gd name="connsiteY4734" fmla="*/ 1406614 h 3225309"/>
              <a:gd name="connsiteX4735" fmla="*/ 960760 w 3973614"/>
              <a:gd name="connsiteY4735" fmla="*/ 1405847 h 3225309"/>
              <a:gd name="connsiteX4736" fmla="*/ 961061 w 3973614"/>
              <a:gd name="connsiteY4736" fmla="*/ 1405847 h 3225309"/>
              <a:gd name="connsiteX4737" fmla="*/ 961061 w 3973614"/>
              <a:gd name="connsiteY4737" fmla="*/ 1405079 h 3225309"/>
              <a:gd name="connsiteX4738" fmla="*/ 961416 w 3973614"/>
              <a:gd name="connsiteY4738" fmla="*/ 1405079 h 3225309"/>
              <a:gd name="connsiteX4739" fmla="*/ 961416 w 3973614"/>
              <a:gd name="connsiteY4739" fmla="*/ 1404312 h 3225309"/>
              <a:gd name="connsiteX4740" fmla="*/ 961622 w 3973614"/>
              <a:gd name="connsiteY4740" fmla="*/ 1404312 h 3225309"/>
              <a:gd name="connsiteX4741" fmla="*/ 961622 w 3973614"/>
              <a:gd name="connsiteY4741" fmla="*/ 1403544 h 3225309"/>
              <a:gd name="connsiteX4742" fmla="*/ 961977 w 3973614"/>
              <a:gd name="connsiteY4742" fmla="*/ 1403544 h 3225309"/>
              <a:gd name="connsiteX4743" fmla="*/ 961977 w 3973614"/>
              <a:gd name="connsiteY4743" fmla="*/ 1402777 h 3225309"/>
              <a:gd name="connsiteX4744" fmla="*/ 962547 w 3973614"/>
              <a:gd name="connsiteY4744" fmla="*/ 1402777 h 3225309"/>
              <a:gd name="connsiteX4745" fmla="*/ 962547 w 3973614"/>
              <a:gd name="connsiteY4745" fmla="*/ 1402009 h 3225309"/>
              <a:gd name="connsiteX4746" fmla="*/ 963505 w 3973614"/>
              <a:gd name="connsiteY4746" fmla="*/ 1402009 h 3225309"/>
              <a:gd name="connsiteX4747" fmla="*/ 963505 w 3973614"/>
              <a:gd name="connsiteY4747" fmla="*/ 1401242 h 3225309"/>
              <a:gd name="connsiteX4748" fmla="*/ 963773 w 3973614"/>
              <a:gd name="connsiteY4748" fmla="*/ 1401242 h 3225309"/>
              <a:gd name="connsiteX4749" fmla="*/ 963773 w 3973614"/>
              <a:gd name="connsiteY4749" fmla="*/ 1400474 h 3225309"/>
              <a:gd name="connsiteX4750" fmla="*/ 963777 w 3973614"/>
              <a:gd name="connsiteY4750" fmla="*/ 1400474 h 3225309"/>
              <a:gd name="connsiteX4751" fmla="*/ 963777 w 3973614"/>
              <a:gd name="connsiteY4751" fmla="*/ 1399707 h 3225309"/>
              <a:gd name="connsiteX4752" fmla="*/ 963851 w 3973614"/>
              <a:gd name="connsiteY4752" fmla="*/ 1399707 h 3225309"/>
              <a:gd name="connsiteX4753" fmla="*/ 963851 w 3973614"/>
              <a:gd name="connsiteY4753" fmla="*/ 1398939 h 3225309"/>
              <a:gd name="connsiteX4754" fmla="*/ 963975 w 3973614"/>
              <a:gd name="connsiteY4754" fmla="*/ 1398939 h 3225309"/>
              <a:gd name="connsiteX4755" fmla="*/ 963975 w 3973614"/>
              <a:gd name="connsiteY4755" fmla="*/ 1398172 h 3225309"/>
              <a:gd name="connsiteX4756" fmla="*/ 964057 w 3973614"/>
              <a:gd name="connsiteY4756" fmla="*/ 1398172 h 3225309"/>
              <a:gd name="connsiteX4757" fmla="*/ 964057 w 3973614"/>
              <a:gd name="connsiteY4757" fmla="*/ 1397404 h 3225309"/>
              <a:gd name="connsiteX4758" fmla="*/ 964458 w 3973614"/>
              <a:gd name="connsiteY4758" fmla="*/ 1397404 h 3225309"/>
              <a:gd name="connsiteX4759" fmla="*/ 964458 w 3973614"/>
              <a:gd name="connsiteY4759" fmla="*/ 1396637 h 3225309"/>
              <a:gd name="connsiteX4760" fmla="*/ 966488 w 3973614"/>
              <a:gd name="connsiteY4760" fmla="*/ 1396637 h 3225309"/>
              <a:gd name="connsiteX4761" fmla="*/ 966488 w 3973614"/>
              <a:gd name="connsiteY4761" fmla="*/ 1395869 h 3225309"/>
              <a:gd name="connsiteX4762" fmla="*/ 966860 w 3973614"/>
              <a:gd name="connsiteY4762" fmla="*/ 1395869 h 3225309"/>
              <a:gd name="connsiteX4763" fmla="*/ 966860 w 3973614"/>
              <a:gd name="connsiteY4763" fmla="*/ 1395102 h 3225309"/>
              <a:gd name="connsiteX4764" fmla="*/ 966971 w 3973614"/>
              <a:gd name="connsiteY4764" fmla="*/ 1395102 h 3225309"/>
              <a:gd name="connsiteX4765" fmla="*/ 966971 w 3973614"/>
              <a:gd name="connsiteY4765" fmla="*/ 1394334 h 3225309"/>
              <a:gd name="connsiteX4766" fmla="*/ 967532 w 3973614"/>
              <a:gd name="connsiteY4766" fmla="*/ 1394334 h 3225309"/>
              <a:gd name="connsiteX4767" fmla="*/ 967532 w 3973614"/>
              <a:gd name="connsiteY4767" fmla="*/ 1393567 h 3225309"/>
              <a:gd name="connsiteX4768" fmla="*/ 968131 w 3973614"/>
              <a:gd name="connsiteY4768" fmla="*/ 1393567 h 3225309"/>
              <a:gd name="connsiteX4769" fmla="*/ 968131 w 3973614"/>
              <a:gd name="connsiteY4769" fmla="*/ 1392799 h 3225309"/>
              <a:gd name="connsiteX4770" fmla="*/ 968482 w 3973614"/>
              <a:gd name="connsiteY4770" fmla="*/ 1392799 h 3225309"/>
              <a:gd name="connsiteX4771" fmla="*/ 968482 w 3973614"/>
              <a:gd name="connsiteY4771" fmla="*/ 1392032 h 3225309"/>
              <a:gd name="connsiteX4772" fmla="*/ 968779 w 3973614"/>
              <a:gd name="connsiteY4772" fmla="*/ 1392032 h 3225309"/>
              <a:gd name="connsiteX4773" fmla="*/ 968779 w 3973614"/>
              <a:gd name="connsiteY4773" fmla="*/ 1391265 h 3225309"/>
              <a:gd name="connsiteX4774" fmla="*/ 969385 w 3973614"/>
              <a:gd name="connsiteY4774" fmla="*/ 1391265 h 3225309"/>
              <a:gd name="connsiteX4775" fmla="*/ 969385 w 3973614"/>
              <a:gd name="connsiteY4775" fmla="*/ 1390497 h 3225309"/>
              <a:gd name="connsiteX4776" fmla="*/ 969645 w 3973614"/>
              <a:gd name="connsiteY4776" fmla="*/ 1390497 h 3225309"/>
              <a:gd name="connsiteX4777" fmla="*/ 969645 w 3973614"/>
              <a:gd name="connsiteY4777" fmla="*/ 1389730 h 3225309"/>
              <a:gd name="connsiteX4778" fmla="*/ 969806 w 3973614"/>
              <a:gd name="connsiteY4778" fmla="*/ 1389730 h 3225309"/>
              <a:gd name="connsiteX4779" fmla="*/ 969806 w 3973614"/>
              <a:gd name="connsiteY4779" fmla="*/ 1388962 h 3225309"/>
              <a:gd name="connsiteX4780" fmla="*/ 970784 w 3973614"/>
              <a:gd name="connsiteY4780" fmla="*/ 1388962 h 3225309"/>
              <a:gd name="connsiteX4781" fmla="*/ 970784 w 3973614"/>
              <a:gd name="connsiteY4781" fmla="*/ 1388195 h 3225309"/>
              <a:gd name="connsiteX4782" fmla="*/ 970834 w 3973614"/>
              <a:gd name="connsiteY4782" fmla="*/ 1388195 h 3225309"/>
              <a:gd name="connsiteX4783" fmla="*/ 970834 w 3973614"/>
              <a:gd name="connsiteY4783" fmla="*/ 1387427 h 3225309"/>
              <a:gd name="connsiteX4784" fmla="*/ 971073 w 3973614"/>
              <a:gd name="connsiteY4784" fmla="*/ 1387427 h 3225309"/>
              <a:gd name="connsiteX4785" fmla="*/ 971073 w 3973614"/>
              <a:gd name="connsiteY4785" fmla="*/ 1386660 h 3225309"/>
              <a:gd name="connsiteX4786" fmla="*/ 971193 w 3973614"/>
              <a:gd name="connsiteY4786" fmla="*/ 1386660 h 3225309"/>
              <a:gd name="connsiteX4787" fmla="*/ 971193 w 3973614"/>
              <a:gd name="connsiteY4787" fmla="*/ 1385892 h 3225309"/>
              <a:gd name="connsiteX4788" fmla="*/ 972064 w 3973614"/>
              <a:gd name="connsiteY4788" fmla="*/ 1385892 h 3225309"/>
              <a:gd name="connsiteX4789" fmla="*/ 972064 w 3973614"/>
              <a:gd name="connsiteY4789" fmla="*/ 1385125 h 3225309"/>
              <a:gd name="connsiteX4790" fmla="*/ 972394 w 3973614"/>
              <a:gd name="connsiteY4790" fmla="*/ 1385125 h 3225309"/>
              <a:gd name="connsiteX4791" fmla="*/ 972394 w 3973614"/>
              <a:gd name="connsiteY4791" fmla="*/ 1384357 h 3225309"/>
              <a:gd name="connsiteX4792" fmla="*/ 972943 w 3973614"/>
              <a:gd name="connsiteY4792" fmla="*/ 1384357 h 3225309"/>
              <a:gd name="connsiteX4793" fmla="*/ 972943 w 3973614"/>
              <a:gd name="connsiteY4793" fmla="*/ 1383590 h 3225309"/>
              <a:gd name="connsiteX4794" fmla="*/ 973442 w 3973614"/>
              <a:gd name="connsiteY4794" fmla="*/ 1383590 h 3225309"/>
              <a:gd name="connsiteX4795" fmla="*/ 973442 w 3973614"/>
              <a:gd name="connsiteY4795" fmla="*/ 1382822 h 3225309"/>
              <a:gd name="connsiteX4796" fmla="*/ 974061 w 3973614"/>
              <a:gd name="connsiteY4796" fmla="*/ 1382822 h 3225309"/>
              <a:gd name="connsiteX4797" fmla="*/ 974061 w 3973614"/>
              <a:gd name="connsiteY4797" fmla="*/ 1382055 h 3225309"/>
              <a:gd name="connsiteX4798" fmla="*/ 974177 w 3973614"/>
              <a:gd name="connsiteY4798" fmla="*/ 1382055 h 3225309"/>
              <a:gd name="connsiteX4799" fmla="*/ 974177 w 3973614"/>
              <a:gd name="connsiteY4799" fmla="*/ 1381287 h 3225309"/>
              <a:gd name="connsiteX4800" fmla="*/ 974284 w 3973614"/>
              <a:gd name="connsiteY4800" fmla="*/ 1381287 h 3225309"/>
              <a:gd name="connsiteX4801" fmla="*/ 974284 w 3973614"/>
              <a:gd name="connsiteY4801" fmla="*/ 1380520 h 3225309"/>
              <a:gd name="connsiteX4802" fmla="*/ 974672 w 3973614"/>
              <a:gd name="connsiteY4802" fmla="*/ 1380520 h 3225309"/>
              <a:gd name="connsiteX4803" fmla="*/ 974672 w 3973614"/>
              <a:gd name="connsiteY4803" fmla="*/ 1379756 h 3225309"/>
              <a:gd name="connsiteX4804" fmla="*/ 975444 w 3973614"/>
              <a:gd name="connsiteY4804" fmla="*/ 1379756 h 3225309"/>
              <a:gd name="connsiteX4805" fmla="*/ 975444 w 3973614"/>
              <a:gd name="connsiteY4805" fmla="*/ 1378989 h 3225309"/>
              <a:gd name="connsiteX4806" fmla="*/ 976488 w 3973614"/>
              <a:gd name="connsiteY4806" fmla="*/ 1378989 h 3225309"/>
              <a:gd name="connsiteX4807" fmla="*/ 976488 w 3973614"/>
              <a:gd name="connsiteY4807" fmla="*/ 1378221 h 3225309"/>
              <a:gd name="connsiteX4808" fmla="*/ 976769 w 3973614"/>
              <a:gd name="connsiteY4808" fmla="*/ 1378221 h 3225309"/>
              <a:gd name="connsiteX4809" fmla="*/ 976769 w 3973614"/>
              <a:gd name="connsiteY4809" fmla="*/ 1377454 h 3225309"/>
              <a:gd name="connsiteX4810" fmla="*/ 976810 w 3973614"/>
              <a:gd name="connsiteY4810" fmla="*/ 1377454 h 3225309"/>
              <a:gd name="connsiteX4811" fmla="*/ 976810 w 3973614"/>
              <a:gd name="connsiteY4811" fmla="*/ 1376687 h 3225309"/>
              <a:gd name="connsiteX4812" fmla="*/ 977458 w 3973614"/>
              <a:gd name="connsiteY4812" fmla="*/ 1376687 h 3225309"/>
              <a:gd name="connsiteX4813" fmla="*/ 977458 w 3973614"/>
              <a:gd name="connsiteY4813" fmla="*/ 1375919 h 3225309"/>
              <a:gd name="connsiteX4814" fmla="*/ 977681 w 3973614"/>
              <a:gd name="connsiteY4814" fmla="*/ 1375919 h 3225309"/>
              <a:gd name="connsiteX4815" fmla="*/ 977681 w 3973614"/>
              <a:gd name="connsiteY4815" fmla="*/ 1375152 h 3225309"/>
              <a:gd name="connsiteX4816" fmla="*/ 977957 w 3973614"/>
              <a:gd name="connsiteY4816" fmla="*/ 1375152 h 3225309"/>
              <a:gd name="connsiteX4817" fmla="*/ 977957 w 3973614"/>
              <a:gd name="connsiteY4817" fmla="*/ 1374384 h 3225309"/>
              <a:gd name="connsiteX4818" fmla="*/ 978027 w 3973614"/>
              <a:gd name="connsiteY4818" fmla="*/ 1374384 h 3225309"/>
              <a:gd name="connsiteX4819" fmla="*/ 978027 w 3973614"/>
              <a:gd name="connsiteY4819" fmla="*/ 1373617 h 3225309"/>
              <a:gd name="connsiteX4820" fmla="*/ 978081 w 3973614"/>
              <a:gd name="connsiteY4820" fmla="*/ 1373617 h 3225309"/>
              <a:gd name="connsiteX4821" fmla="*/ 978081 w 3973614"/>
              <a:gd name="connsiteY4821" fmla="*/ 1372849 h 3225309"/>
              <a:gd name="connsiteX4822" fmla="*/ 978205 w 3973614"/>
              <a:gd name="connsiteY4822" fmla="*/ 1372849 h 3225309"/>
              <a:gd name="connsiteX4823" fmla="*/ 978205 w 3973614"/>
              <a:gd name="connsiteY4823" fmla="*/ 1372082 h 3225309"/>
              <a:gd name="connsiteX4824" fmla="*/ 978258 w 3973614"/>
              <a:gd name="connsiteY4824" fmla="*/ 1372082 h 3225309"/>
              <a:gd name="connsiteX4825" fmla="*/ 978258 w 3973614"/>
              <a:gd name="connsiteY4825" fmla="*/ 1371314 h 3225309"/>
              <a:gd name="connsiteX4826" fmla="*/ 978968 w 3973614"/>
              <a:gd name="connsiteY4826" fmla="*/ 1371314 h 3225309"/>
              <a:gd name="connsiteX4827" fmla="*/ 978968 w 3973614"/>
              <a:gd name="connsiteY4827" fmla="*/ 1370547 h 3225309"/>
              <a:gd name="connsiteX4828" fmla="*/ 979369 w 3973614"/>
              <a:gd name="connsiteY4828" fmla="*/ 1370547 h 3225309"/>
              <a:gd name="connsiteX4829" fmla="*/ 979369 w 3973614"/>
              <a:gd name="connsiteY4829" fmla="*/ 1369779 h 3225309"/>
              <a:gd name="connsiteX4830" fmla="*/ 979703 w 3973614"/>
              <a:gd name="connsiteY4830" fmla="*/ 1369779 h 3225309"/>
              <a:gd name="connsiteX4831" fmla="*/ 979703 w 3973614"/>
              <a:gd name="connsiteY4831" fmla="*/ 1369012 h 3225309"/>
              <a:gd name="connsiteX4832" fmla="*/ 979967 w 3973614"/>
              <a:gd name="connsiteY4832" fmla="*/ 1369012 h 3225309"/>
              <a:gd name="connsiteX4833" fmla="*/ 979967 w 3973614"/>
              <a:gd name="connsiteY4833" fmla="*/ 1368244 h 3225309"/>
              <a:gd name="connsiteX4834" fmla="*/ 981143 w 3973614"/>
              <a:gd name="connsiteY4834" fmla="*/ 1368244 h 3225309"/>
              <a:gd name="connsiteX4835" fmla="*/ 981143 w 3973614"/>
              <a:gd name="connsiteY4835" fmla="*/ 1367477 h 3225309"/>
              <a:gd name="connsiteX4836" fmla="*/ 981147 w 3973614"/>
              <a:gd name="connsiteY4836" fmla="*/ 1367477 h 3225309"/>
              <a:gd name="connsiteX4837" fmla="*/ 981147 w 3973614"/>
              <a:gd name="connsiteY4837" fmla="*/ 1366709 h 3225309"/>
              <a:gd name="connsiteX4838" fmla="*/ 981242 w 3973614"/>
              <a:gd name="connsiteY4838" fmla="*/ 1366709 h 3225309"/>
              <a:gd name="connsiteX4839" fmla="*/ 981242 w 3973614"/>
              <a:gd name="connsiteY4839" fmla="*/ 1365942 h 3225309"/>
              <a:gd name="connsiteX4840" fmla="*/ 981379 w 3973614"/>
              <a:gd name="connsiteY4840" fmla="*/ 1365942 h 3225309"/>
              <a:gd name="connsiteX4841" fmla="*/ 981379 w 3973614"/>
              <a:gd name="connsiteY4841" fmla="*/ 1365174 h 3225309"/>
              <a:gd name="connsiteX4842" fmla="*/ 981667 w 3973614"/>
              <a:gd name="connsiteY4842" fmla="*/ 1365174 h 3225309"/>
              <a:gd name="connsiteX4843" fmla="*/ 981667 w 3973614"/>
              <a:gd name="connsiteY4843" fmla="*/ 1364407 h 3225309"/>
              <a:gd name="connsiteX4844" fmla="*/ 983075 w 3973614"/>
              <a:gd name="connsiteY4844" fmla="*/ 1364407 h 3225309"/>
              <a:gd name="connsiteX4845" fmla="*/ 983075 w 3973614"/>
              <a:gd name="connsiteY4845" fmla="*/ 1363639 h 3225309"/>
              <a:gd name="connsiteX4846" fmla="*/ 984247 w 3973614"/>
              <a:gd name="connsiteY4846" fmla="*/ 1363639 h 3225309"/>
              <a:gd name="connsiteX4847" fmla="*/ 984247 w 3973614"/>
              <a:gd name="connsiteY4847" fmla="*/ 1362872 h 3225309"/>
              <a:gd name="connsiteX4848" fmla="*/ 984507 w 3973614"/>
              <a:gd name="connsiteY4848" fmla="*/ 1362872 h 3225309"/>
              <a:gd name="connsiteX4849" fmla="*/ 984507 w 3973614"/>
              <a:gd name="connsiteY4849" fmla="*/ 1362104 h 3225309"/>
              <a:gd name="connsiteX4850" fmla="*/ 984573 w 3973614"/>
              <a:gd name="connsiteY4850" fmla="*/ 1362104 h 3225309"/>
              <a:gd name="connsiteX4851" fmla="*/ 984573 w 3973614"/>
              <a:gd name="connsiteY4851" fmla="*/ 1361337 h 3225309"/>
              <a:gd name="connsiteX4852" fmla="*/ 984953 w 3973614"/>
              <a:gd name="connsiteY4852" fmla="*/ 1361337 h 3225309"/>
              <a:gd name="connsiteX4853" fmla="*/ 984953 w 3973614"/>
              <a:gd name="connsiteY4853" fmla="*/ 1360569 h 3225309"/>
              <a:gd name="connsiteX4854" fmla="*/ 986925 w 3973614"/>
              <a:gd name="connsiteY4854" fmla="*/ 1360569 h 3225309"/>
              <a:gd name="connsiteX4855" fmla="*/ 986925 w 3973614"/>
              <a:gd name="connsiteY4855" fmla="*/ 1359802 h 3225309"/>
              <a:gd name="connsiteX4856" fmla="*/ 986958 w 3973614"/>
              <a:gd name="connsiteY4856" fmla="*/ 1359802 h 3225309"/>
              <a:gd name="connsiteX4857" fmla="*/ 986958 w 3973614"/>
              <a:gd name="connsiteY4857" fmla="*/ 1359034 h 3225309"/>
              <a:gd name="connsiteX4858" fmla="*/ 987239 w 3973614"/>
              <a:gd name="connsiteY4858" fmla="*/ 1359034 h 3225309"/>
              <a:gd name="connsiteX4859" fmla="*/ 987239 w 3973614"/>
              <a:gd name="connsiteY4859" fmla="*/ 1358267 h 3225309"/>
              <a:gd name="connsiteX4860" fmla="*/ 987685 w 3973614"/>
              <a:gd name="connsiteY4860" fmla="*/ 1358267 h 3225309"/>
              <a:gd name="connsiteX4861" fmla="*/ 987685 w 3973614"/>
              <a:gd name="connsiteY4861" fmla="*/ 1357500 h 3225309"/>
              <a:gd name="connsiteX4862" fmla="*/ 988035 w 3973614"/>
              <a:gd name="connsiteY4862" fmla="*/ 1357500 h 3225309"/>
              <a:gd name="connsiteX4863" fmla="*/ 988035 w 3973614"/>
              <a:gd name="connsiteY4863" fmla="*/ 1356732 h 3225309"/>
              <a:gd name="connsiteX4864" fmla="*/ 989216 w 3973614"/>
              <a:gd name="connsiteY4864" fmla="*/ 1356732 h 3225309"/>
              <a:gd name="connsiteX4865" fmla="*/ 989216 w 3973614"/>
              <a:gd name="connsiteY4865" fmla="*/ 1355965 h 3225309"/>
              <a:gd name="connsiteX4866" fmla="*/ 989496 w 3973614"/>
              <a:gd name="connsiteY4866" fmla="*/ 1355965 h 3225309"/>
              <a:gd name="connsiteX4867" fmla="*/ 989496 w 3973614"/>
              <a:gd name="connsiteY4867" fmla="*/ 1355197 h 3225309"/>
              <a:gd name="connsiteX4868" fmla="*/ 989992 w 3973614"/>
              <a:gd name="connsiteY4868" fmla="*/ 1355197 h 3225309"/>
              <a:gd name="connsiteX4869" fmla="*/ 989992 w 3973614"/>
              <a:gd name="connsiteY4869" fmla="*/ 1354430 h 3225309"/>
              <a:gd name="connsiteX4870" fmla="*/ 990627 w 3973614"/>
              <a:gd name="connsiteY4870" fmla="*/ 1354430 h 3225309"/>
              <a:gd name="connsiteX4871" fmla="*/ 990627 w 3973614"/>
              <a:gd name="connsiteY4871" fmla="*/ 1353662 h 3225309"/>
              <a:gd name="connsiteX4872" fmla="*/ 991407 w 3973614"/>
              <a:gd name="connsiteY4872" fmla="*/ 1353662 h 3225309"/>
              <a:gd name="connsiteX4873" fmla="*/ 991407 w 3973614"/>
              <a:gd name="connsiteY4873" fmla="*/ 1352895 h 3225309"/>
              <a:gd name="connsiteX4874" fmla="*/ 992286 w 3973614"/>
              <a:gd name="connsiteY4874" fmla="*/ 1352895 h 3225309"/>
              <a:gd name="connsiteX4875" fmla="*/ 992286 w 3973614"/>
              <a:gd name="connsiteY4875" fmla="*/ 1352127 h 3225309"/>
              <a:gd name="connsiteX4876" fmla="*/ 992488 w 3973614"/>
              <a:gd name="connsiteY4876" fmla="*/ 1352127 h 3225309"/>
              <a:gd name="connsiteX4877" fmla="*/ 992488 w 3973614"/>
              <a:gd name="connsiteY4877" fmla="*/ 1351360 h 3225309"/>
              <a:gd name="connsiteX4878" fmla="*/ 992633 w 3973614"/>
              <a:gd name="connsiteY4878" fmla="*/ 1351360 h 3225309"/>
              <a:gd name="connsiteX4879" fmla="*/ 992633 w 3973614"/>
              <a:gd name="connsiteY4879" fmla="*/ 1350592 h 3225309"/>
              <a:gd name="connsiteX4880" fmla="*/ 992984 w 3973614"/>
              <a:gd name="connsiteY4880" fmla="*/ 1350592 h 3225309"/>
              <a:gd name="connsiteX4881" fmla="*/ 992984 w 3973614"/>
              <a:gd name="connsiteY4881" fmla="*/ 1349825 h 3225309"/>
              <a:gd name="connsiteX4882" fmla="*/ 994003 w 3973614"/>
              <a:gd name="connsiteY4882" fmla="*/ 1349825 h 3225309"/>
              <a:gd name="connsiteX4883" fmla="*/ 994003 w 3973614"/>
              <a:gd name="connsiteY4883" fmla="*/ 1349057 h 3225309"/>
              <a:gd name="connsiteX4884" fmla="*/ 995369 w 3973614"/>
              <a:gd name="connsiteY4884" fmla="*/ 1349057 h 3225309"/>
              <a:gd name="connsiteX4885" fmla="*/ 995369 w 3973614"/>
              <a:gd name="connsiteY4885" fmla="*/ 1348290 h 3225309"/>
              <a:gd name="connsiteX4886" fmla="*/ 996029 w 3973614"/>
              <a:gd name="connsiteY4886" fmla="*/ 1348290 h 3225309"/>
              <a:gd name="connsiteX4887" fmla="*/ 996029 w 3973614"/>
              <a:gd name="connsiteY4887" fmla="*/ 1347522 h 3225309"/>
              <a:gd name="connsiteX4888" fmla="*/ 996124 w 3973614"/>
              <a:gd name="connsiteY4888" fmla="*/ 1347522 h 3225309"/>
              <a:gd name="connsiteX4889" fmla="*/ 996124 w 3973614"/>
              <a:gd name="connsiteY4889" fmla="*/ 1346755 h 3225309"/>
              <a:gd name="connsiteX4890" fmla="*/ 997296 w 3973614"/>
              <a:gd name="connsiteY4890" fmla="*/ 1346755 h 3225309"/>
              <a:gd name="connsiteX4891" fmla="*/ 997296 w 3973614"/>
              <a:gd name="connsiteY4891" fmla="*/ 1345987 h 3225309"/>
              <a:gd name="connsiteX4892" fmla="*/ 997453 w 3973614"/>
              <a:gd name="connsiteY4892" fmla="*/ 1345987 h 3225309"/>
              <a:gd name="connsiteX4893" fmla="*/ 997453 w 3973614"/>
              <a:gd name="connsiteY4893" fmla="*/ 1345220 h 3225309"/>
              <a:gd name="connsiteX4894" fmla="*/ 998093 w 3973614"/>
              <a:gd name="connsiteY4894" fmla="*/ 1345220 h 3225309"/>
              <a:gd name="connsiteX4895" fmla="*/ 998093 w 3973614"/>
              <a:gd name="connsiteY4895" fmla="*/ 1344452 h 3225309"/>
              <a:gd name="connsiteX4896" fmla="*/ 998534 w 3973614"/>
              <a:gd name="connsiteY4896" fmla="*/ 1344452 h 3225309"/>
              <a:gd name="connsiteX4897" fmla="*/ 998534 w 3973614"/>
              <a:gd name="connsiteY4897" fmla="*/ 1343689 h 3225309"/>
              <a:gd name="connsiteX4898" fmla="*/ 998993 w 3973614"/>
              <a:gd name="connsiteY4898" fmla="*/ 1343689 h 3225309"/>
              <a:gd name="connsiteX4899" fmla="*/ 998993 w 3973614"/>
              <a:gd name="connsiteY4899" fmla="*/ 1342922 h 3225309"/>
              <a:gd name="connsiteX4900" fmla="*/ 1001275 w 3973614"/>
              <a:gd name="connsiteY4900" fmla="*/ 1342922 h 3225309"/>
              <a:gd name="connsiteX4901" fmla="*/ 1001275 w 3973614"/>
              <a:gd name="connsiteY4901" fmla="*/ 1342154 h 3225309"/>
              <a:gd name="connsiteX4902" fmla="*/ 1002067 w 3973614"/>
              <a:gd name="connsiteY4902" fmla="*/ 1342154 h 3225309"/>
              <a:gd name="connsiteX4903" fmla="*/ 1002067 w 3973614"/>
              <a:gd name="connsiteY4903" fmla="*/ 1341387 h 3225309"/>
              <a:gd name="connsiteX4904" fmla="*/ 1002402 w 3973614"/>
              <a:gd name="connsiteY4904" fmla="*/ 1341387 h 3225309"/>
              <a:gd name="connsiteX4905" fmla="*/ 1002402 w 3973614"/>
              <a:gd name="connsiteY4905" fmla="*/ 1340619 h 3225309"/>
              <a:gd name="connsiteX4906" fmla="*/ 1003116 w 3973614"/>
              <a:gd name="connsiteY4906" fmla="*/ 1340619 h 3225309"/>
              <a:gd name="connsiteX4907" fmla="*/ 1003116 w 3973614"/>
              <a:gd name="connsiteY4907" fmla="*/ 1339852 h 3225309"/>
              <a:gd name="connsiteX4908" fmla="*/ 1003326 w 3973614"/>
              <a:gd name="connsiteY4908" fmla="*/ 1339852 h 3225309"/>
              <a:gd name="connsiteX4909" fmla="*/ 1003326 w 3973614"/>
              <a:gd name="connsiteY4909" fmla="*/ 1339084 h 3225309"/>
              <a:gd name="connsiteX4910" fmla="*/ 1003652 w 3973614"/>
              <a:gd name="connsiteY4910" fmla="*/ 1339084 h 3225309"/>
              <a:gd name="connsiteX4911" fmla="*/ 1003652 w 3973614"/>
              <a:gd name="connsiteY4911" fmla="*/ 1338317 h 3225309"/>
              <a:gd name="connsiteX4912" fmla="*/ 1004354 w 3973614"/>
              <a:gd name="connsiteY4912" fmla="*/ 1338317 h 3225309"/>
              <a:gd name="connsiteX4913" fmla="*/ 1004354 w 3973614"/>
              <a:gd name="connsiteY4913" fmla="*/ 1337549 h 3225309"/>
              <a:gd name="connsiteX4914" fmla="*/ 1004527 w 3973614"/>
              <a:gd name="connsiteY4914" fmla="*/ 1337549 h 3225309"/>
              <a:gd name="connsiteX4915" fmla="*/ 1004527 w 3973614"/>
              <a:gd name="connsiteY4915" fmla="*/ 1336782 h 3225309"/>
              <a:gd name="connsiteX4916" fmla="*/ 1005224 w 3973614"/>
              <a:gd name="connsiteY4916" fmla="*/ 1336782 h 3225309"/>
              <a:gd name="connsiteX4917" fmla="*/ 1005224 w 3973614"/>
              <a:gd name="connsiteY4917" fmla="*/ 1336014 h 3225309"/>
              <a:gd name="connsiteX4918" fmla="*/ 1005687 w 3973614"/>
              <a:gd name="connsiteY4918" fmla="*/ 1336014 h 3225309"/>
              <a:gd name="connsiteX4919" fmla="*/ 1005687 w 3973614"/>
              <a:gd name="connsiteY4919" fmla="*/ 1335247 h 3225309"/>
              <a:gd name="connsiteX4920" fmla="*/ 1005843 w 3973614"/>
              <a:gd name="connsiteY4920" fmla="*/ 1335247 h 3225309"/>
              <a:gd name="connsiteX4921" fmla="*/ 1005843 w 3973614"/>
              <a:gd name="connsiteY4921" fmla="*/ 1334479 h 3225309"/>
              <a:gd name="connsiteX4922" fmla="*/ 1006355 w 3973614"/>
              <a:gd name="connsiteY4922" fmla="*/ 1334479 h 3225309"/>
              <a:gd name="connsiteX4923" fmla="*/ 1006355 w 3973614"/>
              <a:gd name="connsiteY4923" fmla="*/ 1333712 h 3225309"/>
              <a:gd name="connsiteX4924" fmla="*/ 1006434 w 3973614"/>
              <a:gd name="connsiteY4924" fmla="*/ 1333712 h 3225309"/>
              <a:gd name="connsiteX4925" fmla="*/ 1006434 w 3973614"/>
              <a:gd name="connsiteY4925" fmla="*/ 1332944 h 3225309"/>
              <a:gd name="connsiteX4926" fmla="*/ 1006850 w 3973614"/>
              <a:gd name="connsiteY4926" fmla="*/ 1332944 h 3225309"/>
              <a:gd name="connsiteX4927" fmla="*/ 1006850 w 3973614"/>
              <a:gd name="connsiteY4927" fmla="*/ 1332177 h 3225309"/>
              <a:gd name="connsiteX4928" fmla="*/ 1008175 w 3973614"/>
              <a:gd name="connsiteY4928" fmla="*/ 1332177 h 3225309"/>
              <a:gd name="connsiteX4929" fmla="*/ 1008175 w 3973614"/>
              <a:gd name="connsiteY4929" fmla="*/ 1331409 h 3225309"/>
              <a:gd name="connsiteX4930" fmla="*/ 1008196 w 3973614"/>
              <a:gd name="connsiteY4930" fmla="*/ 1331409 h 3225309"/>
              <a:gd name="connsiteX4931" fmla="*/ 1008196 w 3973614"/>
              <a:gd name="connsiteY4931" fmla="*/ 1330642 h 3225309"/>
              <a:gd name="connsiteX4932" fmla="*/ 1008844 w 3973614"/>
              <a:gd name="connsiteY4932" fmla="*/ 1330642 h 3225309"/>
              <a:gd name="connsiteX4933" fmla="*/ 1008844 w 3973614"/>
              <a:gd name="connsiteY4933" fmla="*/ 1329874 h 3225309"/>
              <a:gd name="connsiteX4934" fmla="*/ 1009657 w 3973614"/>
              <a:gd name="connsiteY4934" fmla="*/ 1329874 h 3225309"/>
              <a:gd name="connsiteX4935" fmla="*/ 1009657 w 3973614"/>
              <a:gd name="connsiteY4935" fmla="*/ 1329107 h 3225309"/>
              <a:gd name="connsiteX4936" fmla="*/ 1010557 w 3973614"/>
              <a:gd name="connsiteY4936" fmla="*/ 1329107 h 3225309"/>
              <a:gd name="connsiteX4937" fmla="*/ 1010557 w 3973614"/>
              <a:gd name="connsiteY4937" fmla="*/ 1328339 h 3225309"/>
              <a:gd name="connsiteX4938" fmla="*/ 1011762 w 3973614"/>
              <a:gd name="connsiteY4938" fmla="*/ 1328339 h 3225309"/>
              <a:gd name="connsiteX4939" fmla="*/ 1011762 w 3973614"/>
              <a:gd name="connsiteY4939" fmla="*/ 1327572 h 3225309"/>
              <a:gd name="connsiteX4940" fmla="*/ 1011865 w 3973614"/>
              <a:gd name="connsiteY4940" fmla="*/ 1327572 h 3225309"/>
              <a:gd name="connsiteX4941" fmla="*/ 1011865 w 3973614"/>
              <a:gd name="connsiteY4941" fmla="*/ 1326805 h 3225309"/>
              <a:gd name="connsiteX4942" fmla="*/ 1012071 w 3973614"/>
              <a:gd name="connsiteY4942" fmla="*/ 1326805 h 3225309"/>
              <a:gd name="connsiteX4943" fmla="*/ 1012071 w 3973614"/>
              <a:gd name="connsiteY4943" fmla="*/ 1326037 h 3225309"/>
              <a:gd name="connsiteX4944" fmla="*/ 1012306 w 3973614"/>
              <a:gd name="connsiteY4944" fmla="*/ 1326037 h 3225309"/>
              <a:gd name="connsiteX4945" fmla="*/ 1012306 w 3973614"/>
              <a:gd name="connsiteY4945" fmla="*/ 1325269 h 3225309"/>
              <a:gd name="connsiteX4946" fmla="*/ 1012723 w 3973614"/>
              <a:gd name="connsiteY4946" fmla="*/ 1325269 h 3225309"/>
              <a:gd name="connsiteX4947" fmla="*/ 1012723 w 3973614"/>
              <a:gd name="connsiteY4947" fmla="*/ 1324502 h 3225309"/>
              <a:gd name="connsiteX4948" fmla="*/ 1012942 w 3973614"/>
              <a:gd name="connsiteY4948" fmla="*/ 1324502 h 3225309"/>
              <a:gd name="connsiteX4949" fmla="*/ 1012942 w 3973614"/>
              <a:gd name="connsiteY4949" fmla="*/ 1323735 h 3225309"/>
              <a:gd name="connsiteX4950" fmla="*/ 1013317 w 3973614"/>
              <a:gd name="connsiteY4950" fmla="*/ 1323735 h 3225309"/>
              <a:gd name="connsiteX4951" fmla="*/ 1013317 w 3973614"/>
              <a:gd name="connsiteY4951" fmla="*/ 1322967 h 3225309"/>
              <a:gd name="connsiteX4952" fmla="*/ 1013441 w 3973614"/>
              <a:gd name="connsiteY4952" fmla="*/ 1322967 h 3225309"/>
              <a:gd name="connsiteX4953" fmla="*/ 1013441 w 3973614"/>
              <a:gd name="connsiteY4953" fmla="*/ 1322200 h 3225309"/>
              <a:gd name="connsiteX4954" fmla="*/ 1013883 w 3973614"/>
              <a:gd name="connsiteY4954" fmla="*/ 1322200 h 3225309"/>
              <a:gd name="connsiteX4955" fmla="*/ 1013883 w 3973614"/>
              <a:gd name="connsiteY4955" fmla="*/ 1321432 h 3225309"/>
              <a:gd name="connsiteX4956" fmla="*/ 1014275 w 3973614"/>
              <a:gd name="connsiteY4956" fmla="*/ 1321432 h 3225309"/>
              <a:gd name="connsiteX4957" fmla="*/ 1014275 w 3973614"/>
              <a:gd name="connsiteY4957" fmla="*/ 1320665 h 3225309"/>
              <a:gd name="connsiteX4958" fmla="*/ 1015707 w 3973614"/>
              <a:gd name="connsiteY4958" fmla="*/ 1320665 h 3225309"/>
              <a:gd name="connsiteX4959" fmla="*/ 1015707 w 3973614"/>
              <a:gd name="connsiteY4959" fmla="*/ 1319897 h 3225309"/>
              <a:gd name="connsiteX4960" fmla="*/ 1015876 w 3973614"/>
              <a:gd name="connsiteY4960" fmla="*/ 1319897 h 3225309"/>
              <a:gd name="connsiteX4961" fmla="*/ 1015876 w 3973614"/>
              <a:gd name="connsiteY4961" fmla="*/ 1319130 h 3225309"/>
              <a:gd name="connsiteX4962" fmla="*/ 1016310 w 3973614"/>
              <a:gd name="connsiteY4962" fmla="*/ 1319130 h 3225309"/>
              <a:gd name="connsiteX4963" fmla="*/ 1016310 w 3973614"/>
              <a:gd name="connsiteY4963" fmla="*/ 1318362 h 3225309"/>
              <a:gd name="connsiteX4964" fmla="*/ 1016442 w 3973614"/>
              <a:gd name="connsiteY4964" fmla="*/ 1318362 h 3225309"/>
              <a:gd name="connsiteX4965" fmla="*/ 1016442 w 3973614"/>
              <a:gd name="connsiteY4965" fmla="*/ 1317595 h 3225309"/>
              <a:gd name="connsiteX4966" fmla="*/ 1016677 w 3973614"/>
              <a:gd name="connsiteY4966" fmla="*/ 1317595 h 3225309"/>
              <a:gd name="connsiteX4967" fmla="*/ 1016677 w 3973614"/>
              <a:gd name="connsiteY4967" fmla="*/ 1316827 h 3225309"/>
              <a:gd name="connsiteX4968" fmla="*/ 1016809 w 3973614"/>
              <a:gd name="connsiteY4968" fmla="*/ 1316827 h 3225309"/>
              <a:gd name="connsiteX4969" fmla="*/ 1016809 w 3973614"/>
              <a:gd name="connsiteY4969" fmla="*/ 1316060 h 3225309"/>
              <a:gd name="connsiteX4970" fmla="*/ 1016871 w 3973614"/>
              <a:gd name="connsiteY4970" fmla="*/ 1316060 h 3225309"/>
              <a:gd name="connsiteX4971" fmla="*/ 1016871 w 3973614"/>
              <a:gd name="connsiteY4971" fmla="*/ 1315292 h 3225309"/>
              <a:gd name="connsiteX4972" fmla="*/ 1017428 w 3973614"/>
              <a:gd name="connsiteY4972" fmla="*/ 1315292 h 3225309"/>
              <a:gd name="connsiteX4973" fmla="*/ 1017428 w 3973614"/>
              <a:gd name="connsiteY4973" fmla="*/ 1314525 h 3225309"/>
              <a:gd name="connsiteX4974" fmla="*/ 1017738 w 3973614"/>
              <a:gd name="connsiteY4974" fmla="*/ 1314525 h 3225309"/>
              <a:gd name="connsiteX4975" fmla="*/ 1017738 w 3973614"/>
              <a:gd name="connsiteY4975" fmla="*/ 1313761 h 3225309"/>
              <a:gd name="connsiteX4976" fmla="*/ 1018092 w 3973614"/>
              <a:gd name="connsiteY4976" fmla="*/ 1313761 h 3225309"/>
              <a:gd name="connsiteX4977" fmla="*/ 1018092 w 3973614"/>
              <a:gd name="connsiteY4977" fmla="*/ 1312994 h 3225309"/>
              <a:gd name="connsiteX4978" fmla="*/ 1018402 w 3973614"/>
              <a:gd name="connsiteY4978" fmla="*/ 1312994 h 3225309"/>
              <a:gd name="connsiteX4979" fmla="*/ 1018402 w 3973614"/>
              <a:gd name="connsiteY4979" fmla="*/ 1312222 h 3225309"/>
              <a:gd name="connsiteX4980" fmla="*/ 1018798 w 3973614"/>
              <a:gd name="connsiteY4980" fmla="*/ 1312222 h 3225309"/>
              <a:gd name="connsiteX4981" fmla="*/ 1018798 w 3973614"/>
              <a:gd name="connsiteY4981" fmla="*/ 1311455 h 3225309"/>
              <a:gd name="connsiteX4982" fmla="*/ 1018835 w 3973614"/>
              <a:gd name="connsiteY4982" fmla="*/ 1311455 h 3225309"/>
              <a:gd name="connsiteX4983" fmla="*/ 1018835 w 3973614"/>
              <a:gd name="connsiteY4983" fmla="*/ 1310692 h 3225309"/>
              <a:gd name="connsiteX4984" fmla="*/ 1018868 w 3973614"/>
              <a:gd name="connsiteY4984" fmla="*/ 1310692 h 3225309"/>
              <a:gd name="connsiteX4985" fmla="*/ 1018868 w 3973614"/>
              <a:gd name="connsiteY4985" fmla="*/ 1309924 h 3225309"/>
              <a:gd name="connsiteX4986" fmla="*/ 1019054 w 3973614"/>
              <a:gd name="connsiteY4986" fmla="*/ 1309924 h 3225309"/>
              <a:gd name="connsiteX4987" fmla="*/ 1019054 w 3973614"/>
              <a:gd name="connsiteY4987" fmla="*/ 1309157 h 3225309"/>
              <a:gd name="connsiteX4988" fmla="*/ 1019471 w 3973614"/>
              <a:gd name="connsiteY4988" fmla="*/ 1309157 h 3225309"/>
              <a:gd name="connsiteX4989" fmla="*/ 1019471 w 3973614"/>
              <a:gd name="connsiteY4989" fmla="*/ 1308389 h 3225309"/>
              <a:gd name="connsiteX4990" fmla="*/ 1019496 w 3973614"/>
              <a:gd name="connsiteY4990" fmla="*/ 1308389 h 3225309"/>
              <a:gd name="connsiteX4991" fmla="*/ 1019496 w 3973614"/>
              <a:gd name="connsiteY4991" fmla="*/ 1307622 h 3225309"/>
              <a:gd name="connsiteX4992" fmla="*/ 1019884 w 3973614"/>
              <a:gd name="connsiteY4992" fmla="*/ 1307622 h 3225309"/>
              <a:gd name="connsiteX4993" fmla="*/ 1019884 w 3973614"/>
              <a:gd name="connsiteY4993" fmla="*/ 1306854 h 3225309"/>
              <a:gd name="connsiteX4994" fmla="*/ 1020416 w 3973614"/>
              <a:gd name="connsiteY4994" fmla="*/ 1306854 h 3225309"/>
              <a:gd name="connsiteX4995" fmla="*/ 1020416 w 3973614"/>
              <a:gd name="connsiteY4995" fmla="*/ 1306087 h 3225309"/>
              <a:gd name="connsiteX4996" fmla="*/ 1020606 w 3973614"/>
              <a:gd name="connsiteY4996" fmla="*/ 1306087 h 3225309"/>
              <a:gd name="connsiteX4997" fmla="*/ 1020606 w 3973614"/>
              <a:gd name="connsiteY4997" fmla="*/ 1305319 h 3225309"/>
              <a:gd name="connsiteX4998" fmla="*/ 1020985 w 3973614"/>
              <a:gd name="connsiteY4998" fmla="*/ 1305319 h 3225309"/>
              <a:gd name="connsiteX4999" fmla="*/ 1020985 w 3973614"/>
              <a:gd name="connsiteY4999" fmla="*/ 1304552 h 3225309"/>
              <a:gd name="connsiteX5000" fmla="*/ 1021035 w 3973614"/>
              <a:gd name="connsiteY5000" fmla="*/ 1304552 h 3225309"/>
              <a:gd name="connsiteX5001" fmla="*/ 1021035 w 3973614"/>
              <a:gd name="connsiteY5001" fmla="*/ 1303784 h 3225309"/>
              <a:gd name="connsiteX5002" fmla="*/ 1021860 w 3973614"/>
              <a:gd name="connsiteY5002" fmla="*/ 1303784 h 3225309"/>
              <a:gd name="connsiteX5003" fmla="*/ 1021860 w 3973614"/>
              <a:gd name="connsiteY5003" fmla="*/ 1303017 h 3225309"/>
              <a:gd name="connsiteX5004" fmla="*/ 1022050 w 3973614"/>
              <a:gd name="connsiteY5004" fmla="*/ 1303017 h 3225309"/>
              <a:gd name="connsiteX5005" fmla="*/ 1022050 w 3973614"/>
              <a:gd name="connsiteY5005" fmla="*/ 1302249 h 3225309"/>
              <a:gd name="connsiteX5006" fmla="*/ 1022104 w 3973614"/>
              <a:gd name="connsiteY5006" fmla="*/ 1302249 h 3225309"/>
              <a:gd name="connsiteX5007" fmla="*/ 1022104 w 3973614"/>
              <a:gd name="connsiteY5007" fmla="*/ 1301482 h 3225309"/>
              <a:gd name="connsiteX5008" fmla="*/ 1022108 w 3973614"/>
              <a:gd name="connsiteY5008" fmla="*/ 1301482 h 3225309"/>
              <a:gd name="connsiteX5009" fmla="*/ 1022108 w 3973614"/>
              <a:gd name="connsiteY5009" fmla="*/ 1300714 h 3225309"/>
              <a:gd name="connsiteX5010" fmla="*/ 1022195 w 3973614"/>
              <a:gd name="connsiteY5010" fmla="*/ 1300714 h 3225309"/>
              <a:gd name="connsiteX5011" fmla="*/ 1022195 w 3973614"/>
              <a:gd name="connsiteY5011" fmla="*/ 1299947 h 3225309"/>
              <a:gd name="connsiteX5012" fmla="*/ 1023284 w 3973614"/>
              <a:gd name="connsiteY5012" fmla="*/ 1299947 h 3225309"/>
              <a:gd name="connsiteX5013" fmla="*/ 1023284 w 3973614"/>
              <a:gd name="connsiteY5013" fmla="*/ 1299179 h 3225309"/>
              <a:gd name="connsiteX5014" fmla="*/ 1023354 w 3973614"/>
              <a:gd name="connsiteY5014" fmla="*/ 1299179 h 3225309"/>
              <a:gd name="connsiteX5015" fmla="*/ 1023354 w 3973614"/>
              <a:gd name="connsiteY5015" fmla="*/ 1298412 h 3225309"/>
              <a:gd name="connsiteX5016" fmla="*/ 1023957 w 3973614"/>
              <a:gd name="connsiteY5016" fmla="*/ 1298412 h 3225309"/>
              <a:gd name="connsiteX5017" fmla="*/ 1023957 w 3973614"/>
              <a:gd name="connsiteY5017" fmla="*/ 1297644 h 3225309"/>
              <a:gd name="connsiteX5018" fmla="*/ 1024064 w 3973614"/>
              <a:gd name="connsiteY5018" fmla="*/ 1297644 h 3225309"/>
              <a:gd name="connsiteX5019" fmla="*/ 1024064 w 3973614"/>
              <a:gd name="connsiteY5019" fmla="*/ 1296877 h 3225309"/>
              <a:gd name="connsiteX5020" fmla="*/ 1024535 w 3973614"/>
              <a:gd name="connsiteY5020" fmla="*/ 1296877 h 3225309"/>
              <a:gd name="connsiteX5021" fmla="*/ 1024535 w 3973614"/>
              <a:gd name="connsiteY5021" fmla="*/ 1296109 h 3225309"/>
              <a:gd name="connsiteX5022" fmla="*/ 1024749 w 3973614"/>
              <a:gd name="connsiteY5022" fmla="*/ 1296109 h 3225309"/>
              <a:gd name="connsiteX5023" fmla="*/ 1024749 w 3973614"/>
              <a:gd name="connsiteY5023" fmla="*/ 1295342 h 3225309"/>
              <a:gd name="connsiteX5024" fmla="*/ 1025046 w 3973614"/>
              <a:gd name="connsiteY5024" fmla="*/ 1295342 h 3225309"/>
              <a:gd name="connsiteX5025" fmla="*/ 1025046 w 3973614"/>
              <a:gd name="connsiteY5025" fmla="*/ 1294574 h 3225309"/>
              <a:gd name="connsiteX5026" fmla="*/ 1025765 w 3973614"/>
              <a:gd name="connsiteY5026" fmla="*/ 1294574 h 3225309"/>
              <a:gd name="connsiteX5027" fmla="*/ 1025765 w 3973614"/>
              <a:gd name="connsiteY5027" fmla="*/ 1293807 h 3225309"/>
              <a:gd name="connsiteX5028" fmla="*/ 1026049 w 3973614"/>
              <a:gd name="connsiteY5028" fmla="*/ 1293807 h 3225309"/>
              <a:gd name="connsiteX5029" fmla="*/ 1026049 w 3973614"/>
              <a:gd name="connsiteY5029" fmla="*/ 1293040 h 3225309"/>
              <a:gd name="connsiteX5030" fmla="*/ 1026190 w 3973614"/>
              <a:gd name="connsiteY5030" fmla="*/ 1293040 h 3225309"/>
              <a:gd name="connsiteX5031" fmla="*/ 1026190 w 3973614"/>
              <a:gd name="connsiteY5031" fmla="*/ 1292272 h 3225309"/>
              <a:gd name="connsiteX5032" fmla="*/ 1026429 w 3973614"/>
              <a:gd name="connsiteY5032" fmla="*/ 1292272 h 3225309"/>
              <a:gd name="connsiteX5033" fmla="*/ 1026429 w 3973614"/>
              <a:gd name="connsiteY5033" fmla="*/ 1291505 h 3225309"/>
              <a:gd name="connsiteX5034" fmla="*/ 1026561 w 3973614"/>
              <a:gd name="connsiteY5034" fmla="*/ 1291505 h 3225309"/>
              <a:gd name="connsiteX5035" fmla="*/ 1026561 w 3973614"/>
              <a:gd name="connsiteY5035" fmla="*/ 1290737 h 3225309"/>
              <a:gd name="connsiteX5036" fmla="*/ 1026772 w 3973614"/>
              <a:gd name="connsiteY5036" fmla="*/ 1290737 h 3225309"/>
              <a:gd name="connsiteX5037" fmla="*/ 1026772 w 3973614"/>
              <a:gd name="connsiteY5037" fmla="*/ 1289970 h 3225309"/>
              <a:gd name="connsiteX5038" fmla="*/ 1028142 w 3973614"/>
              <a:gd name="connsiteY5038" fmla="*/ 1289970 h 3225309"/>
              <a:gd name="connsiteX5039" fmla="*/ 1028142 w 3973614"/>
              <a:gd name="connsiteY5039" fmla="*/ 1289202 h 3225309"/>
              <a:gd name="connsiteX5040" fmla="*/ 1028290 w 3973614"/>
              <a:gd name="connsiteY5040" fmla="*/ 1289202 h 3225309"/>
              <a:gd name="connsiteX5041" fmla="*/ 1028290 w 3973614"/>
              <a:gd name="connsiteY5041" fmla="*/ 1288435 h 3225309"/>
              <a:gd name="connsiteX5042" fmla="*/ 1028455 w 3973614"/>
              <a:gd name="connsiteY5042" fmla="*/ 1288435 h 3225309"/>
              <a:gd name="connsiteX5043" fmla="*/ 1028455 w 3973614"/>
              <a:gd name="connsiteY5043" fmla="*/ 1287667 h 3225309"/>
              <a:gd name="connsiteX5044" fmla="*/ 1029722 w 3973614"/>
              <a:gd name="connsiteY5044" fmla="*/ 1287667 h 3225309"/>
              <a:gd name="connsiteX5045" fmla="*/ 1029722 w 3973614"/>
              <a:gd name="connsiteY5045" fmla="*/ 1286900 h 3225309"/>
              <a:gd name="connsiteX5046" fmla="*/ 1029887 w 3973614"/>
              <a:gd name="connsiteY5046" fmla="*/ 1286900 h 3225309"/>
              <a:gd name="connsiteX5047" fmla="*/ 1029887 w 3973614"/>
              <a:gd name="connsiteY5047" fmla="*/ 1286132 h 3225309"/>
              <a:gd name="connsiteX5048" fmla="*/ 1030387 w 3973614"/>
              <a:gd name="connsiteY5048" fmla="*/ 1286132 h 3225309"/>
              <a:gd name="connsiteX5049" fmla="*/ 1030387 w 3973614"/>
              <a:gd name="connsiteY5049" fmla="*/ 1285365 h 3225309"/>
              <a:gd name="connsiteX5050" fmla="*/ 1032017 w 3973614"/>
              <a:gd name="connsiteY5050" fmla="*/ 1285365 h 3225309"/>
              <a:gd name="connsiteX5051" fmla="*/ 1032017 w 3973614"/>
              <a:gd name="connsiteY5051" fmla="*/ 1284597 h 3225309"/>
              <a:gd name="connsiteX5052" fmla="*/ 1032512 w 3973614"/>
              <a:gd name="connsiteY5052" fmla="*/ 1284597 h 3225309"/>
              <a:gd name="connsiteX5053" fmla="*/ 1032512 w 3973614"/>
              <a:gd name="connsiteY5053" fmla="*/ 1283830 h 3225309"/>
              <a:gd name="connsiteX5054" fmla="*/ 1033734 w 3973614"/>
              <a:gd name="connsiteY5054" fmla="*/ 1283830 h 3225309"/>
              <a:gd name="connsiteX5055" fmla="*/ 1033734 w 3973614"/>
              <a:gd name="connsiteY5055" fmla="*/ 1283062 h 3225309"/>
              <a:gd name="connsiteX5056" fmla="*/ 1033961 w 3973614"/>
              <a:gd name="connsiteY5056" fmla="*/ 1283062 h 3225309"/>
              <a:gd name="connsiteX5057" fmla="*/ 1033961 w 3973614"/>
              <a:gd name="connsiteY5057" fmla="*/ 1282295 h 3225309"/>
              <a:gd name="connsiteX5058" fmla="*/ 1034633 w 3973614"/>
              <a:gd name="connsiteY5058" fmla="*/ 1282295 h 3225309"/>
              <a:gd name="connsiteX5059" fmla="*/ 1034633 w 3973614"/>
              <a:gd name="connsiteY5059" fmla="*/ 1281527 h 3225309"/>
              <a:gd name="connsiteX5060" fmla="*/ 1034757 w 3973614"/>
              <a:gd name="connsiteY5060" fmla="*/ 1281527 h 3225309"/>
              <a:gd name="connsiteX5061" fmla="*/ 1034757 w 3973614"/>
              <a:gd name="connsiteY5061" fmla="*/ 1280764 h 3225309"/>
              <a:gd name="connsiteX5062" fmla="*/ 1035203 w 3973614"/>
              <a:gd name="connsiteY5062" fmla="*/ 1280764 h 3225309"/>
              <a:gd name="connsiteX5063" fmla="*/ 1035203 w 3973614"/>
              <a:gd name="connsiteY5063" fmla="*/ 1279996 h 3225309"/>
              <a:gd name="connsiteX5064" fmla="*/ 1035372 w 3973614"/>
              <a:gd name="connsiteY5064" fmla="*/ 1279996 h 3225309"/>
              <a:gd name="connsiteX5065" fmla="*/ 1035372 w 3973614"/>
              <a:gd name="connsiteY5065" fmla="*/ 1279229 h 3225309"/>
              <a:gd name="connsiteX5066" fmla="*/ 1035566 w 3973614"/>
              <a:gd name="connsiteY5066" fmla="*/ 1279229 h 3225309"/>
              <a:gd name="connsiteX5067" fmla="*/ 1035566 w 3973614"/>
              <a:gd name="connsiteY5067" fmla="*/ 1278462 h 3225309"/>
              <a:gd name="connsiteX5068" fmla="*/ 1035822 w 3973614"/>
              <a:gd name="connsiteY5068" fmla="*/ 1278462 h 3225309"/>
              <a:gd name="connsiteX5069" fmla="*/ 1035822 w 3973614"/>
              <a:gd name="connsiteY5069" fmla="*/ 1277694 h 3225309"/>
              <a:gd name="connsiteX5070" fmla="*/ 1035987 w 3973614"/>
              <a:gd name="connsiteY5070" fmla="*/ 1277694 h 3225309"/>
              <a:gd name="connsiteX5071" fmla="*/ 1035987 w 3973614"/>
              <a:gd name="connsiteY5071" fmla="*/ 1276927 h 3225309"/>
              <a:gd name="connsiteX5072" fmla="*/ 1036218 w 3973614"/>
              <a:gd name="connsiteY5072" fmla="*/ 1276927 h 3225309"/>
              <a:gd name="connsiteX5073" fmla="*/ 1036218 w 3973614"/>
              <a:gd name="connsiteY5073" fmla="*/ 1276159 h 3225309"/>
              <a:gd name="connsiteX5074" fmla="*/ 1036218 w 3973614"/>
              <a:gd name="connsiteY5074" fmla="*/ 1276159 h 3225309"/>
              <a:gd name="connsiteX5075" fmla="*/ 1036218 w 3973614"/>
              <a:gd name="connsiteY5075" fmla="*/ 1275392 h 3225309"/>
              <a:gd name="connsiteX5076" fmla="*/ 1036255 w 3973614"/>
              <a:gd name="connsiteY5076" fmla="*/ 1275392 h 3225309"/>
              <a:gd name="connsiteX5077" fmla="*/ 1036255 w 3973614"/>
              <a:gd name="connsiteY5077" fmla="*/ 1274624 h 3225309"/>
              <a:gd name="connsiteX5078" fmla="*/ 1036771 w 3973614"/>
              <a:gd name="connsiteY5078" fmla="*/ 1274624 h 3225309"/>
              <a:gd name="connsiteX5079" fmla="*/ 1036771 w 3973614"/>
              <a:gd name="connsiteY5079" fmla="*/ 1273857 h 3225309"/>
              <a:gd name="connsiteX5080" fmla="*/ 1036808 w 3973614"/>
              <a:gd name="connsiteY5080" fmla="*/ 1273857 h 3225309"/>
              <a:gd name="connsiteX5081" fmla="*/ 1036808 w 3973614"/>
              <a:gd name="connsiteY5081" fmla="*/ 1273089 h 3225309"/>
              <a:gd name="connsiteX5082" fmla="*/ 1037077 w 3973614"/>
              <a:gd name="connsiteY5082" fmla="*/ 1273089 h 3225309"/>
              <a:gd name="connsiteX5083" fmla="*/ 1037077 w 3973614"/>
              <a:gd name="connsiteY5083" fmla="*/ 1272322 h 3225309"/>
              <a:gd name="connsiteX5084" fmla="*/ 1037077 w 3973614"/>
              <a:gd name="connsiteY5084" fmla="*/ 1272322 h 3225309"/>
              <a:gd name="connsiteX5085" fmla="*/ 1037077 w 3973614"/>
              <a:gd name="connsiteY5085" fmla="*/ 1271554 h 3225309"/>
              <a:gd name="connsiteX5086" fmla="*/ 1037295 w 3973614"/>
              <a:gd name="connsiteY5086" fmla="*/ 1271554 h 3225309"/>
              <a:gd name="connsiteX5087" fmla="*/ 1037295 w 3973614"/>
              <a:gd name="connsiteY5087" fmla="*/ 1270787 h 3225309"/>
              <a:gd name="connsiteX5088" fmla="*/ 1037621 w 3973614"/>
              <a:gd name="connsiteY5088" fmla="*/ 1270787 h 3225309"/>
              <a:gd name="connsiteX5089" fmla="*/ 1037621 w 3973614"/>
              <a:gd name="connsiteY5089" fmla="*/ 1270019 h 3225309"/>
              <a:gd name="connsiteX5090" fmla="*/ 1037939 w 3973614"/>
              <a:gd name="connsiteY5090" fmla="*/ 1270019 h 3225309"/>
              <a:gd name="connsiteX5091" fmla="*/ 1037939 w 3973614"/>
              <a:gd name="connsiteY5091" fmla="*/ 1269252 h 3225309"/>
              <a:gd name="connsiteX5092" fmla="*/ 1039070 w 3973614"/>
              <a:gd name="connsiteY5092" fmla="*/ 1269252 h 3225309"/>
              <a:gd name="connsiteX5093" fmla="*/ 1039070 w 3973614"/>
              <a:gd name="connsiteY5093" fmla="*/ 1268484 h 3225309"/>
              <a:gd name="connsiteX5094" fmla="*/ 1039198 w 3973614"/>
              <a:gd name="connsiteY5094" fmla="*/ 1268484 h 3225309"/>
              <a:gd name="connsiteX5095" fmla="*/ 1039198 w 3973614"/>
              <a:gd name="connsiteY5095" fmla="*/ 1267717 h 3225309"/>
              <a:gd name="connsiteX5096" fmla="*/ 1039540 w 3973614"/>
              <a:gd name="connsiteY5096" fmla="*/ 1267717 h 3225309"/>
              <a:gd name="connsiteX5097" fmla="*/ 1039540 w 3973614"/>
              <a:gd name="connsiteY5097" fmla="*/ 1266949 h 3225309"/>
              <a:gd name="connsiteX5098" fmla="*/ 1040436 w 3973614"/>
              <a:gd name="connsiteY5098" fmla="*/ 1266949 h 3225309"/>
              <a:gd name="connsiteX5099" fmla="*/ 1040436 w 3973614"/>
              <a:gd name="connsiteY5099" fmla="*/ 1266182 h 3225309"/>
              <a:gd name="connsiteX5100" fmla="*/ 1040680 w 3973614"/>
              <a:gd name="connsiteY5100" fmla="*/ 1266182 h 3225309"/>
              <a:gd name="connsiteX5101" fmla="*/ 1040680 w 3973614"/>
              <a:gd name="connsiteY5101" fmla="*/ 1265414 h 3225309"/>
              <a:gd name="connsiteX5102" fmla="*/ 1041608 w 3973614"/>
              <a:gd name="connsiteY5102" fmla="*/ 1265414 h 3225309"/>
              <a:gd name="connsiteX5103" fmla="*/ 1041608 w 3973614"/>
              <a:gd name="connsiteY5103" fmla="*/ 1264647 h 3225309"/>
              <a:gd name="connsiteX5104" fmla="*/ 1043032 w 3973614"/>
              <a:gd name="connsiteY5104" fmla="*/ 1264647 h 3225309"/>
              <a:gd name="connsiteX5105" fmla="*/ 1043032 w 3973614"/>
              <a:gd name="connsiteY5105" fmla="*/ 1263879 h 3225309"/>
              <a:gd name="connsiteX5106" fmla="*/ 1043040 w 3973614"/>
              <a:gd name="connsiteY5106" fmla="*/ 1263879 h 3225309"/>
              <a:gd name="connsiteX5107" fmla="*/ 1043040 w 3973614"/>
              <a:gd name="connsiteY5107" fmla="*/ 1263112 h 3225309"/>
              <a:gd name="connsiteX5108" fmla="*/ 1043424 w 3973614"/>
              <a:gd name="connsiteY5108" fmla="*/ 1263112 h 3225309"/>
              <a:gd name="connsiteX5109" fmla="*/ 1043424 w 3973614"/>
              <a:gd name="connsiteY5109" fmla="*/ 1262344 h 3225309"/>
              <a:gd name="connsiteX5110" fmla="*/ 1043688 w 3973614"/>
              <a:gd name="connsiteY5110" fmla="*/ 1262344 h 3225309"/>
              <a:gd name="connsiteX5111" fmla="*/ 1043688 w 3973614"/>
              <a:gd name="connsiteY5111" fmla="*/ 1261577 h 3225309"/>
              <a:gd name="connsiteX5112" fmla="*/ 1044249 w 3973614"/>
              <a:gd name="connsiteY5112" fmla="*/ 1261577 h 3225309"/>
              <a:gd name="connsiteX5113" fmla="*/ 1044249 w 3973614"/>
              <a:gd name="connsiteY5113" fmla="*/ 1260809 h 3225309"/>
              <a:gd name="connsiteX5114" fmla="*/ 1045562 w 3973614"/>
              <a:gd name="connsiteY5114" fmla="*/ 1260809 h 3225309"/>
              <a:gd name="connsiteX5115" fmla="*/ 1045562 w 3973614"/>
              <a:gd name="connsiteY5115" fmla="*/ 1260042 h 3225309"/>
              <a:gd name="connsiteX5116" fmla="*/ 1046986 w 3973614"/>
              <a:gd name="connsiteY5116" fmla="*/ 1260042 h 3225309"/>
              <a:gd name="connsiteX5117" fmla="*/ 1046986 w 3973614"/>
              <a:gd name="connsiteY5117" fmla="*/ 1259275 h 3225309"/>
              <a:gd name="connsiteX5118" fmla="*/ 1047056 w 3973614"/>
              <a:gd name="connsiteY5118" fmla="*/ 1259275 h 3225309"/>
              <a:gd name="connsiteX5119" fmla="*/ 1047056 w 3973614"/>
              <a:gd name="connsiteY5119" fmla="*/ 1258507 h 3225309"/>
              <a:gd name="connsiteX5120" fmla="*/ 1047081 w 3973614"/>
              <a:gd name="connsiteY5120" fmla="*/ 1258507 h 3225309"/>
              <a:gd name="connsiteX5121" fmla="*/ 1047081 w 3973614"/>
              <a:gd name="connsiteY5121" fmla="*/ 1257740 h 3225309"/>
              <a:gd name="connsiteX5122" fmla="*/ 1047134 w 3973614"/>
              <a:gd name="connsiteY5122" fmla="*/ 1257740 h 3225309"/>
              <a:gd name="connsiteX5123" fmla="*/ 1047134 w 3973614"/>
              <a:gd name="connsiteY5123" fmla="*/ 1256972 h 3225309"/>
              <a:gd name="connsiteX5124" fmla="*/ 1048261 w 3973614"/>
              <a:gd name="connsiteY5124" fmla="*/ 1256972 h 3225309"/>
              <a:gd name="connsiteX5125" fmla="*/ 1048261 w 3973614"/>
              <a:gd name="connsiteY5125" fmla="*/ 1256205 h 3225309"/>
              <a:gd name="connsiteX5126" fmla="*/ 1048302 w 3973614"/>
              <a:gd name="connsiteY5126" fmla="*/ 1256205 h 3225309"/>
              <a:gd name="connsiteX5127" fmla="*/ 1048302 w 3973614"/>
              <a:gd name="connsiteY5127" fmla="*/ 1255437 h 3225309"/>
              <a:gd name="connsiteX5128" fmla="*/ 1048302 w 3973614"/>
              <a:gd name="connsiteY5128" fmla="*/ 1255437 h 3225309"/>
              <a:gd name="connsiteX5129" fmla="*/ 1048302 w 3973614"/>
              <a:gd name="connsiteY5129" fmla="*/ 1254670 h 3225309"/>
              <a:gd name="connsiteX5130" fmla="*/ 1049388 w 3973614"/>
              <a:gd name="connsiteY5130" fmla="*/ 1254670 h 3225309"/>
              <a:gd name="connsiteX5131" fmla="*/ 1049388 w 3973614"/>
              <a:gd name="connsiteY5131" fmla="*/ 1253902 h 3225309"/>
              <a:gd name="connsiteX5132" fmla="*/ 1049660 w 3973614"/>
              <a:gd name="connsiteY5132" fmla="*/ 1253902 h 3225309"/>
              <a:gd name="connsiteX5133" fmla="*/ 1049660 w 3973614"/>
              <a:gd name="connsiteY5133" fmla="*/ 1253135 h 3225309"/>
              <a:gd name="connsiteX5134" fmla="*/ 1050106 w 3973614"/>
              <a:gd name="connsiteY5134" fmla="*/ 1253135 h 3225309"/>
              <a:gd name="connsiteX5135" fmla="*/ 1050106 w 3973614"/>
              <a:gd name="connsiteY5135" fmla="*/ 1252367 h 3225309"/>
              <a:gd name="connsiteX5136" fmla="*/ 1050349 w 3973614"/>
              <a:gd name="connsiteY5136" fmla="*/ 1252367 h 3225309"/>
              <a:gd name="connsiteX5137" fmla="*/ 1050349 w 3973614"/>
              <a:gd name="connsiteY5137" fmla="*/ 1251600 h 3225309"/>
              <a:gd name="connsiteX5138" fmla="*/ 1051864 w 3973614"/>
              <a:gd name="connsiteY5138" fmla="*/ 1251600 h 3225309"/>
              <a:gd name="connsiteX5139" fmla="*/ 1051864 w 3973614"/>
              <a:gd name="connsiteY5139" fmla="*/ 1250832 h 3225309"/>
              <a:gd name="connsiteX5140" fmla="*/ 1051889 w 3973614"/>
              <a:gd name="connsiteY5140" fmla="*/ 1250832 h 3225309"/>
              <a:gd name="connsiteX5141" fmla="*/ 1051889 w 3973614"/>
              <a:gd name="connsiteY5141" fmla="*/ 1250065 h 3225309"/>
              <a:gd name="connsiteX5142" fmla="*/ 1052706 w 3973614"/>
              <a:gd name="connsiteY5142" fmla="*/ 1250065 h 3225309"/>
              <a:gd name="connsiteX5143" fmla="*/ 1052706 w 3973614"/>
              <a:gd name="connsiteY5143" fmla="*/ 1249297 h 3225309"/>
              <a:gd name="connsiteX5144" fmla="*/ 1052924 w 3973614"/>
              <a:gd name="connsiteY5144" fmla="*/ 1249297 h 3225309"/>
              <a:gd name="connsiteX5145" fmla="*/ 1052924 w 3973614"/>
              <a:gd name="connsiteY5145" fmla="*/ 1248530 h 3225309"/>
              <a:gd name="connsiteX5146" fmla="*/ 1053011 w 3973614"/>
              <a:gd name="connsiteY5146" fmla="*/ 1248530 h 3225309"/>
              <a:gd name="connsiteX5147" fmla="*/ 1053011 w 3973614"/>
              <a:gd name="connsiteY5147" fmla="*/ 1247762 h 3225309"/>
              <a:gd name="connsiteX5148" fmla="*/ 1053676 w 3973614"/>
              <a:gd name="connsiteY5148" fmla="*/ 1247762 h 3225309"/>
              <a:gd name="connsiteX5149" fmla="*/ 1053676 w 3973614"/>
              <a:gd name="connsiteY5149" fmla="*/ 1246999 h 3225309"/>
              <a:gd name="connsiteX5150" fmla="*/ 1054835 w 3973614"/>
              <a:gd name="connsiteY5150" fmla="*/ 1246999 h 3225309"/>
              <a:gd name="connsiteX5151" fmla="*/ 1054835 w 3973614"/>
              <a:gd name="connsiteY5151" fmla="*/ 1246227 h 3225309"/>
              <a:gd name="connsiteX5152" fmla="*/ 1055066 w 3973614"/>
              <a:gd name="connsiteY5152" fmla="*/ 1246227 h 3225309"/>
              <a:gd name="connsiteX5153" fmla="*/ 1055066 w 3973614"/>
              <a:gd name="connsiteY5153" fmla="*/ 1245464 h 3225309"/>
              <a:gd name="connsiteX5154" fmla="*/ 1055875 w 3973614"/>
              <a:gd name="connsiteY5154" fmla="*/ 1245464 h 3225309"/>
              <a:gd name="connsiteX5155" fmla="*/ 1055875 w 3973614"/>
              <a:gd name="connsiteY5155" fmla="*/ 1244696 h 3225309"/>
              <a:gd name="connsiteX5156" fmla="*/ 1057373 w 3973614"/>
              <a:gd name="connsiteY5156" fmla="*/ 1244696 h 3225309"/>
              <a:gd name="connsiteX5157" fmla="*/ 1057373 w 3973614"/>
              <a:gd name="connsiteY5157" fmla="*/ 1243929 h 3225309"/>
              <a:gd name="connsiteX5158" fmla="*/ 1057679 w 3973614"/>
              <a:gd name="connsiteY5158" fmla="*/ 1243929 h 3225309"/>
              <a:gd name="connsiteX5159" fmla="*/ 1057679 w 3973614"/>
              <a:gd name="connsiteY5159" fmla="*/ 1243162 h 3225309"/>
              <a:gd name="connsiteX5160" fmla="*/ 1057749 w 3973614"/>
              <a:gd name="connsiteY5160" fmla="*/ 1243162 h 3225309"/>
              <a:gd name="connsiteX5161" fmla="*/ 1057749 w 3973614"/>
              <a:gd name="connsiteY5161" fmla="*/ 1242394 h 3225309"/>
              <a:gd name="connsiteX5162" fmla="*/ 1058170 w 3973614"/>
              <a:gd name="connsiteY5162" fmla="*/ 1242394 h 3225309"/>
              <a:gd name="connsiteX5163" fmla="*/ 1058170 w 3973614"/>
              <a:gd name="connsiteY5163" fmla="*/ 1241627 h 3225309"/>
              <a:gd name="connsiteX5164" fmla="*/ 1058459 w 3973614"/>
              <a:gd name="connsiteY5164" fmla="*/ 1241627 h 3225309"/>
              <a:gd name="connsiteX5165" fmla="*/ 1058459 w 3973614"/>
              <a:gd name="connsiteY5165" fmla="*/ 1240859 h 3225309"/>
              <a:gd name="connsiteX5166" fmla="*/ 1059037 w 3973614"/>
              <a:gd name="connsiteY5166" fmla="*/ 1240859 h 3225309"/>
              <a:gd name="connsiteX5167" fmla="*/ 1059037 w 3973614"/>
              <a:gd name="connsiteY5167" fmla="*/ 1240092 h 3225309"/>
              <a:gd name="connsiteX5168" fmla="*/ 1059557 w 3973614"/>
              <a:gd name="connsiteY5168" fmla="*/ 1240092 h 3225309"/>
              <a:gd name="connsiteX5169" fmla="*/ 1059557 w 3973614"/>
              <a:gd name="connsiteY5169" fmla="*/ 1239324 h 3225309"/>
              <a:gd name="connsiteX5170" fmla="*/ 1060048 w 3973614"/>
              <a:gd name="connsiteY5170" fmla="*/ 1239324 h 3225309"/>
              <a:gd name="connsiteX5171" fmla="*/ 1060048 w 3973614"/>
              <a:gd name="connsiteY5171" fmla="*/ 1238557 h 3225309"/>
              <a:gd name="connsiteX5172" fmla="*/ 1060324 w 3973614"/>
              <a:gd name="connsiteY5172" fmla="*/ 1238557 h 3225309"/>
              <a:gd name="connsiteX5173" fmla="*/ 1060324 w 3973614"/>
              <a:gd name="connsiteY5173" fmla="*/ 1237789 h 3225309"/>
              <a:gd name="connsiteX5174" fmla="*/ 1060568 w 3973614"/>
              <a:gd name="connsiteY5174" fmla="*/ 1237789 h 3225309"/>
              <a:gd name="connsiteX5175" fmla="*/ 1060568 w 3973614"/>
              <a:gd name="connsiteY5175" fmla="*/ 1237022 h 3225309"/>
              <a:gd name="connsiteX5176" fmla="*/ 1061042 w 3973614"/>
              <a:gd name="connsiteY5176" fmla="*/ 1237022 h 3225309"/>
              <a:gd name="connsiteX5177" fmla="*/ 1061042 w 3973614"/>
              <a:gd name="connsiteY5177" fmla="*/ 1236254 h 3225309"/>
              <a:gd name="connsiteX5178" fmla="*/ 1061145 w 3973614"/>
              <a:gd name="connsiteY5178" fmla="*/ 1236254 h 3225309"/>
              <a:gd name="connsiteX5179" fmla="*/ 1061145 w 3973614"/>
              <a:gd name="connsiteY5179" fmla="*/ 1235487 h 3225309"/>
              <a:gd name="connsiteX5180" fmla="*/ 1062024 w 3973614"/>
              <a:gd name="connsiteY5180" fmla="*/ 1235487 h 3225309"/>
              <a:gd name="connsiteX5181" fmla="*/ 1062024 w 3973614"/>
              <a:gd name="connsiteY5181" fmla="*/ 1234719 h 3225309"/>
              <a:gd name="connsiteX5182" fmla="*/ 1062057 w 3973614"/>
              <a:gd name="connsiteY5182" fmla="*/ 1234719 h 3225309"/>
              <a:gd name="connsiteX5183" fmla="*/ 1062057 w 3973614"/>
              <a:gd name="connsiteY5183" fmla="*/ 1233952 h 3225309"/>
              <a:gd name="connsiteX5184" fmla="*/ 1062606 w 3973614"/>
              <a:gd name="connsiteY5184" fmla="*/ 1233952 h 3225309"/>
              <a:gd name="connsiteX5185" fmla="*/ 1062606 w 3973614"/>
              <a:gd name="connsiteY5185" fmla="*/ 1233184 h 3225309"/>
              <a:gd name="connsiteX5186" fmla="*/ 1062714 w 3973614"/>
              <a:gd name="connsiteY5186" fmla="*/ 1233184 h 3225309"/>
              <a:gd name="connsiteX5187" fmla="*/ 1062714 w 3973614"/>
              <a:gd name="connsiteY5187" fmla="*/ 1232417 h 3225309"/>
              <a:gd name="connsiteX5188" fmla="*/ 1062899 w 3973614"/>
              <a:gd name="connsiteY5188" fmla="*/ 1232417 h 3225309"/>
              <a:gd name="connsiteX5189" fmla="*/ 1062899 w 3973614"/>
              <a:gd name="connsiteY5189" fmla="*/ 1231649 h 3225309"/>
              <a:gd name="connsiteX5190" fmla="*/ 1063118 w 3973614"/>
              <a:gd name="connsiteY5190" fmla="*/ 1231649 h 3225309"/>
              <a:gd name="connsiteX5191" fmla="*/ 1063118 w 3973614"/>
              <a:gd name="connsiteY5191" fmla="*/ 1230882 h 3225309"/>
              <a:gd name="connsiteX5192" fmla="*/ 1064835 w 3973614"/>
              <a:gd name="connsiteY5192" fmla="*/ 1230882 h 3225309"/>
              <a:gd name="connsiteX5193" fmla="*/ 1064835 w 3973614"/>
              <a:gd name="connsiteY5193" fmla="*/ 1230114 h 3225309"/>
              <a:gd name="connsiteX5194" fmla="*/ 1064913 w 3973614"/>
              <a:gd name="connsiteY5194" fmla="*/ 1230114 h 3225309"/>
              <a:gd name="connsiteX5195" fmla="*/ 1064913 w 3973614"/>
              <a:gd name="connsiteY5195" fmla="*/ 1229347 h 3225309"/>
              <a:gd name="connsiteX5196" fmla="*/ 1065351 w 3973614"/>
              <a:gd name="connsiteY5196" fmla="*/ 1229347 h 3225309"/>
              <a:gd name="connsiteX5197" fmla="*/ 1065351 w 3973614"/>
              <a:gd name="connsiteY5197" fmla="*/ 1228579 h 3225309"/>
              <a:gd name="connsiteX5198" fmla="*/ 1065784 w 3973614"/>
              <a:gd name="connsiteY5198" fmla="*/ 1228579 h 3225309"/>
              <a:gd name="connsiteX5199" fmla="*/ 1065784 w 3973614"/>
              <a:gd name="connsiteY5199" fmla="*/ 1227812 h 3225309"/>
              <a:gd name="connsiteX5200" fmla="*/ 1065958 w 3973614"/>
              <a:gd name="connsiteY5200" fmla="*/ 1227812 h 3225309"/>
              <a:gd name="connsiteX5201" fmla="*/ 1065958 w 3973614"/>
              <a:gd name="connsiteY5201" fmla="*/ 1227045 h 3225309"/>
              <a:gd name="connsiteX5202" fmla="*/ 1067051 w 3973614"/>
              <a:gd name="connsiteY5202" fmla="*/ 1227045 h 3225309"/>
              <a:gd name="connsiteX5203" fmla="*/ 1067051 w 3973614"/>
              <a:gd name="connsiteY5203" fmla="*/ 1226277 h 3225309"/>
              <a:gd name="connsiteX5204" fmla="*/ 1068343 w 3973614"/>
              <a:gd name="connsiteY5204" fmla="*/ 1226277 h 3225309"/>
              <a:gd name="connsiteX5205" fmla="*/ 1068343 w 3973614"/>
              <a:gd name="connsiteY5205" fmla="*/ 1225509 h 3225309"/>
              <a:gd name="connsiteX5206" fmla="*/ 1069428 w 3973614"/>
              <a:gd name="connsiteY5206" fmla="*/ 1225509 h 3225309"/>
              <a:gd name="connsiteX5207" fmla="*/ 1069428 w 3973614"/>
              <a:gd name="connsiteY5207" fmla="*/ 1224742 h 3225309"/>
              <a:gd name="connsiteX5208" fmla="*/ 1070019 w 3973614"/>
              <a:gd name="connsiteY5208" fmla="*/ 1224742 h 3225309"/>
              <a:gd name="connsiteX5209" fmla="*/ 1070019 w 3973614"/>
              <a:gd name="connsiteY5209" fmla="*/ 1223975 h 3225309"/>
              <a:gd name="connsiteX5210" fmla="*/ 1070320 w 3973614"/>
              <a:gd name="connsiteY5210" fmla="*/ 1223975 h 3225309"/>
              <a:gd name="connsiteX5211" fmla="*/ 1070320 w 3973614"/>
              <a:gd name="connsiteY5211" fmla="*/ 1223207 h 3225309"/>
              <a:gd name="connsiteX5212" fmla="*/ 1070493 w 3973614"/>
              <a:gd name="connsiteY5212" fmla="*/ 1223207 h 3225309"/>
              <a:gd name="connsiteX5213" fmla="*/ 1070493 w 3973614"/>
              <a:gd name="connsiteY5213" fmla="*/ 1222440 h 3225309"/>
              <a:gd name="connsiteX5214" fmla="*/ 1070522 w 3973614"/>
              <a:gd name="connsiteY5214" fmla="*/ 1222440 h 3225309"/>
              <a:gd name="connsiteX5215" fmla="*/ 1070522 w 3973614"/>
              <a:gd name="connsiteY5215" fmla="*/ 1221672 h 3225309"/>
              <a:gd name="connsiteX5216" fmla="*/ 1071347 w 3973614"/>
              <a:gd name="connsiteY5216" fmla="*/ 1221672 h 3225309"/>
              <a:gd name="connsiteX5217" fmla="*/ 1071347 w 3973614"/>
              <a:gd name="connsiteY5217" fmla="*/ 1220905 h 3225309"/>
              <a:gd name="connsiteX5218" fmla="*/ 1071455 w 3973614"/>
              <a:gd name="connsiteY5218" fmla="*/ 1220905 h 3225309"/>
              <a:gd name="connsiteX5219" fmla="*/ 1071455 w 3973614"/>
              <a:gd name="connsiteY5219" fmla="*/ 1220137 h 3225309"/>
              <a:gd name="connsiteX5220" fmla="*/ 1071719 w 3973614"/>
              <a:gd name="connsiteY5220" fmla="*/ 1220137 h 3225309"/>
              <a:gd name="connsiteX5221" fmla="*/ 1071719 w 3973614"/>
              <a:gd name="connsiteY5221" fmla="*/ 1219370 h 3225309"/>
              <a:gd name="connsiteX5222" fmla="*/ 1072099 w 3973614"/>
              <a:gd name="connsiteY5222" fmla="*/ 1219370 h 3225309"/>
              <a:gd name="connsiteX5223" fmla="*/ 1072099 w 3973614"/>
              <a:gd name="connsiteY5223" fmla="*/ 1218602 h 3225309"/>
              <a:gd name="connsiteX5224" fmla="*/ 1073167 w 3973614"/>
              <a:gd name="connsiteY5224" fmla="*/ 1218602 h 3225309"/>
              <a:gd name="connsiteX5225" fmla="*/ 1073167 w 3973614"/>
              <a:gd name="connsiteY5225" fmla="*/ 1217835 h 3225309"/>
              <a:gd name="connsiteX5226" fmla="*/ 1073254 w 3973614"/>
              <a:gd name="connsiteY5226" fmla="*/ 1217835 h 3225309"/>
              <a:gd name="connsiteX5227" fmla="*/ 1073254 w 3973614"/>
              <a:gd name="connsiteY5227" fmla="*/ 1217067 h 3225309"/>
              <a:gd name="connsiteX5228" fmla="*/ 1073877 w 3973614"/>
              <a:gd name="connsiteY5228" fmla="*/ 1217067 h 3225309"/>
              <a:gd name="connsiteX5229" fmla="*/ 1073877 w 3973614"/>
              <a:gd name="connsiteY5229" fmla="*/ 1216300 h 3225309"/>
              <a:gd name="connsiteX5230" fmla="*/ 1074533 w 3973614"/>
              <a:gd name="connsiteY5230" fmla="*/ 1216300 h 3225309"/>
              <a:gd name="connsiteX5231" fmla="*/ 1074533 w 3973614"/>
              <a:gd name="connsiteY5231" fmla="*/ 1215536 h 3225309"/>
              <a:gd name="connsiteX5232" fmla="*/ 1074562 w 3973614"/>
              <a:gd name="connsiteY5232" fmla="*/ 1215536 h 3225309"/>
              <a:gd name="connsiteX5233" fmla="*/ 1074562 w 3973614"/>
              <a:gd name="connsiteY5233" fmla="*/ 1214769 h 3225309"/>
              <a:gd name="connsiteX5234" fmla="*/ 1074855 w 3973614"/>
              <a:gd name="connsiteY5234" fmla="*/ 1214769 h 3225309"/>
              <a:gd name="connsiteX5235" fmla="*/ 1074855 w 3973614"/>
              <a:gd name="connsiteY5235" fmla="*/ 1214001 h 3225309"/>
              <a:gd name="connsiteX5236" fmla="*/ 1075223 w 3973614"/>
              <a:gd name="connsiteY5236" fmla="*/ 1214001 h 3225309"/>
              <a:gd name="connsiteX5237" fmla="*/ 1075223 w 3973614"/>
              <a:gd name="connsiteY5237" fmla="*/ 1213234 h 3225309"/>
              <a:gd name="connsiteX5238" fmla="*/ 1075594 w 3973614"/>
              <a:gd name="connsiteY5238" fmla="*/ 1213234 h 3225309"/>
              <a:gd name="connsiteX5239" fmla="*/ 1075594 w 3973614"/>
              <a:gd name="connsiteY5239" fmla="*/ 1212462 h 3225309"/>
              <a:gd name="connsiteX5240" fmla="*/ 1075644 w 3973614"/>
              <a:gd name="connsiteY5240" fmla="*/ 1212462 h 3225309"/>
              <a:gd name="connsiteX5241" fmla="*/ 1075644 w 3973614"/>
              <a:gd name="connsiteY5241" fmla="*/ 1211699 h 3225309"/>
              <a:gd name="connsiteX5242" fmla="*/ 1076403 w 3973614"/>
              <a:gd name="connsiteY5242" fmla="*/ 1211699 h 3225309"/>
              <a:gd name="connsiteX5243" fmla="*/ 1076403 w 3973614"/>
              <a:gd name="connsiteY5243" fmla="*/ 1210932 h 3225309"/>
              <a:gd name="connsiteX5244" fmla="*/ 1076729 w 3973614"/>
              <a:gd name="connsiteY5244" fmla="*/ 1210932 h 3225309"/>
              <a:gd name="connsiteX5245" fmla="*/ 1076729 w 3973614"/>
              <a:gd name="connsiteY5245" fmla="*/ 1210164 h 3225309"/>
              <a:gd name="connsiteX5246" fmla="*/ 1077026 w 3973614"/>
              <a:gd name="connsiteY5246" fmla="*/ 1210164 h 3225309"/>
              <a:gd name="connsiteX5247" fmla="*/ 1077026 w 3973614"/>
              <a:gd name="connsiteY5247" fmla="*/ 1209397 h 3225309"/>
              <a:gd name="connsiteX5248" fmla="*/ 1077282 w 3973614"/>
              <a:gd name="connsiteY5248" fmla="*/ 1209397 h 3225309"/>
              <a:gd name="connsiteX5249" fmla="*/ 1077282 w 3973614"/>
              <a:gd name="connsiteY5249" fmla="*/ 1208629 h 3225309"/>
              <a:gd name="connsiteX5250" fmla="*/ 1077315 w 3973614"/>
              <a:gd name="connsiteY5250" fmla="*/ 1208629 h 3225309"/>
              <a:gd name="connsiteX5251" fmla="*/ 1077315 w 3973614"/>
              <a:gd name="connsiteY5251" fmla="*/ 1207862 h 3225309"/>
              <a:gd name="connsiteX5252" fmla="*/ 1077402 w 3973614"/>
              <a:gd name="connsiteY5252" fmla="*/ 1207862 h 3225309"/>
              <a:gd name="connsiteX5253" fmla="*/ 1077402 w 3973614"/>
              <a:gd name="connsiteY5253" fmla="*/ 1207094 h 3225309"/>
              <a:gd name="connsiteX5254" fmla="*/ 1077621 w 3973614"/>
              <a:gd name="connsiteY5254" fmla="*/ 1207094 h 3225309"/>
              <a:gd name="connsiteX5255" fmla="*/ 1077621 w 3973614"/>
              <a:gd name="connsiteY5255" fmla="*/ 1206327 h 3225309"/>
              <a:gd name="connsiteX5256" fmla="*/ 1078066 w 3973614"/>
              <a:gd name="connsiteY5256" fmla="*/ 1206327 h 3225309"/>
              <a:gd name="connsiteX5257" fmla="*/ 1078066 w 3973614"/>
              <a:gd name="connsiteY5257" fmla="*/ 1205559 h 3225309"/>
              <a:gd name="connsiteX5258" fmla="*/ 1078516 w 3973614"/>
              <a:gd name="connsiteY5258" fmla="*/ 1205559 h 3225309"/>
              <a:gd name="connsiteX5259" fmla="*/ 1078516 w 3973614"/>
              <a:gd name="connsiteY5259" fmla="*/ 1204792 h 3225309"/>
              <a:gd name="connsiteX5260" fmla="*/ 1078537 w 3973614"/>
              <a:gd name="connsiteY5260" fmla="*/ 1204792 h 3225309"/>
              <a:gd name="connsiteX5261" fmla="*/ 1078537 w 3973614"/>
              <a:gd name="connsiteY5261" fmla="*/ 1204024 h 3225309"/>
              <a:gd name="connsiteX5262" fmla="*/ 1078735 w 3973614"/>
              <a:gd name="connsiteY5262" fmla="*/ 1204024 h 3225309"/>
              <a:gd name="connsiteX5263" fmla="*/ 1078735 w 3973614"/>
              <a:gd name="connsiteY5263" fmla="*/ 1203257 h 3225309"/>
              <a:gd name="connsiteX5264" fmla="*/ 1079176 w 3973614"/>
              <a:gd name="connsiteY5264" fmla="*/ 1203257 h 3225309"/>
              <a:gd name="connsiteX5265" fmla="*/ 1079176 w 3973614"/>
              <a:gd name="connsiteY5265" fmla="*/ 1202489 h 3225309"/>
              <a:gd name="connsiteX5266" fmla="*/ 1079275 w 3973614"/>
              <a:gd name="connsiteY5266" fmla="*/ 1202489 h 3225309"/>
              <a:gd name="connsiteX5267" fmla="*/ 1079275 w 3973614"/>
              <a:gd name="connsiteY5267" fmla="*/ 1201722 h 3225309"/>
              <a:gd name="connsiteX5268" fmla="*/ 1079432 w 3973614"/>
              <a:gd name="connsiteY5268" fmla="*/ 1201722 h 3225309"/>
              <a:gd name="connsiteX5269" fmla="*/ 1079432 w 3973614"/>
              <a:gd name="connsiteY5269" fmla="*/ 1200954 h 3225309"/>
              <a:gd name="connsiteX5270" fmla="*/ 1079684 w 3973614"/>
              <a:gd name="connsiteY5270" fmla="*/ 1200954 h 3225309"/>
              <a:gd name="connsiteX5271" fmla="*/ 1079684 w 3973614"/>
              <a:gd name="connsiteY5271" fmla="*/ 1200187 h 3225309"/>
              <a:gd name="connsiteX5272" fmla="*/ 1079750 w 3973614"/>
              <a:gd name="connsiteY5272" fmla="*/ 1200187 h 3225309"/>
              <a:gd name="connsiteX5273" fmla="*/ 1079750 w 3973614"/>
              <a:gd name="connsiteY5273" fmla="*/ 1199419 h 3225309"/>
              <a:gd name="connsiteX5274" fmla="*/ 1080580 w 3973614"/>
              <a:gd name="connsiteY5274" fmla="*/ 1199419 h 3225309"/>
              <a:gd name="connsiteX5275" fmla="*/ 1080580 w 3973614"/>
              <a:gd name="connsiteY5275" fmla="*/ 1198652 h 3225309"/>
              <a:gd name="connsiteX5276" fmla="*/ 1080687 w 3973614"/>
              <a:gd name="connsiteY5276" fmla="*/ 1198652 h 3225309"/>
              <a:gd name="connsiteX5277" fmla="*/ 1080687 w 3973614"/>
              <a:gd name="connsiteY5277" fmla="*/ 1197884 h 3225309"/>
              <a:gd name="connsiteX5278" fmla="*/ 1080716 w 3973614"/>
              <a:gd name="connsiteY5278" fmla="*/ 1197884 h 3225309"/>
              <a:gd name="connsiteX5279" fmla="*/ 1080716 w 3973614"/>
              <a:gd name="connsiteY5279" fmla="*/ 1197117 h 3225309"/>
              <a:gd name="connsiteX5280" fmla="*/ 1081541 w 3973614"/>
              <a:gd name="connsiteY5280" fmla="*/ 1197117 h 3225309"/>
              <a:gd name="connsiteX5281" fmla="*/ 1081541 w 3973614"/>
              <a:gd name="connsiteY5281" fmla="*/ 1196349 h 3225309"/>
              <a:gd name="connsiteX5282" fmla="*/ 1082420 w 3973614"/>
              <a:gd name="connsiteY5282" fmla="*/ 1196349 h 3225309"/>
              <a:gd name="connsiteX5283" fmla="*/ 1082420 w 3973614"/>
              <a:gd name="connsiteY5283" fmla="*/ 1195582 h 3225309"/>
              <a:gd name="connsiteX5284" fmla="*/ 1082787 w 3973614"/>
              <a:gd name="connsiteY5284" fmla="*/ 1195582 h 3225309"/>
              <a:gd name="connsiteX5285" fmla="*/ 1082787 w 3973614"/>
              <a:gd name="connsiteY5285" fmla="*/ 1194814 h 3225309"/>
              <a:gd name="connsiteX5286" fmla="*/ 1083452 w 3973614"/>
              <a:gd name="connsiteY5286" fmla="*/ 1194814 h 3225309"/>
              <a:gd name="connsiteX5287" fmla="*/ 1083452 w 3973614"/>
              <a:gd name="connsiteY5287" fmla="*/ 1194047 h 3225309"/>
              <a:gd name="connsiteX5288" fmla="*/ 1083794 w 3973614"/>
              <a:gd name="connsiteY5288" fmla="*/ 1194047 h 3225309"/>
              <a:gd name="connsiteX5289" fmla="*/ 1083794 w 3973614"/>
              <a:gd name="connsiteY5289" fmla="*/ 1193280 h 3225309"/>
              <a:gd name="connsiteX5290" fmla="*/ 1085020 w 3973614"/>
              <a:gd name="connsiteY5290" fmla="*/ 1193280 h 3225309"/>
              <a:gd name="connsiteX5291" fmla="*/ 1085020 w 3973614"/>
              <a:gd name="connsiteY5291" fmla="*/ 1192512 h 3225309"/>
              <a:gd name="connsiteX5292" fmla="*/ 1085305 w 3973614"/>
              <a:gd name="connsiteY5292" fmla="*/ 1192512 h 3225309"/>
              <a:gd name="connsiteX5293" fmla="*/ 1085305 w 3973614"/>
              <a:gd name="connsiteY5293" fmla="*/ 1191745 h 3225309"/>
              <a:gd name="connsiteX5294" fmla="*/ 1085359 w 3973614"/>
              <a:gd name="connsiteY5294" fmla="*/ 1191745 h 3225309"/>
              <a:gd name="connsiteX5295" fmla="*/ 1085359 w 3973614"/>
              <a:gd name="connsiteY5295" fmla="*/ 1190977 h 3225309"/>
              <a:gd name="connsiteX5296" fmla="*/ 1085400 w 3973614"/>
              <a:gd name="connsiteY5296" fmla="*/ 1190977 h 3225309"/>
              <a:gd name="connsiteX5297" fmla="*/ 1085400 w 3973614"/>
              <a:gd name="connsiteY5297" fmla="*/ 1190210 h 3225309"/>
              <a:gd name="connsiteX5298" fmla="*/ 1086155 w 3973614"/>
              <a:gd name="connsiteY5298" fmla="*/ 1190210 h 3225309"/>
              <a:gd name="connsiteX5299" fmla="*/ 1086155 w 3973614"/>
              <a:gd name="connsiteY5299" fmla="*/ 1189442 h 3225309"/>
              <a:gd name="connsiteX5300" fmla="*/ 1086163 w 3973614"/>
              <a:gd name="connsiteY5300" fmla="*/ 1189442 h 3225309"/>
              <a:gd name="connsiteX5301" fmla="*/ 1086163 w 3973614"/>
              <a:gd name="connsiteY5301" fmla="*/ 1188675 h 3225309"/>
              <a:gd name="connsiteX5302" fmla="*/ 1087216 w 3973614"/>
              <a:gd name="connsiteY5302" fmla="*/ 1188675 h 3225309"/>
              <a:gd name="connsiteX5303" fmla="*/ 1087216 w 3973614"/>
              <a:gd name="connsiteY5303" fmla="*/ 1187907 h 3225309"/>
              <a:gd name="connsiteX5304" fmla="*/ 1087265 w 3973614"/>
              <a:gd name="connsiteY5304" fmla="*/ 1187907 h 3225309"/>
              <a:gd name="connsiteX5305" fmla="*/ 1087265 w 3973614"/>
              <a:gd name="connsiteY5305" fmla="*/ 1187140 h 3225309"/>
              <a:gd name="connsiteX5306" fmla="*/ 1087406 w 3973614"/>
              <a:gd name="connsiteY5306" fmla="*/ 1187140 h 3225309"/>
              <a:gd name="connsiteX5307" fmla="*/ 1087406 w 3973614"/>
              <a:gd name="connsiteY5307" fmla="*/ 1186372 h 3225309"/>
              <a:gd name="connsiteX5308" fmla="*/ 1087509 w 3973614"/>
              <a:gd name="connsiteY5308" fmla="*/ 1186372 h 3225309"/>
              <a:gd name="connsiteX5309" fmla="*/ 1087509 w 3973614"/>
              <a:gd name="connsiteY5309" fmla="*/ 1185605 h 3225309"/>
              <a:gd name="connsiteX5310" fmla="*/ 1087760 w 3973614"/>
              <a:gd name="connsiteY5310" fmla="*/ 1185605 h 3225309"/>
              <a:gd name="connsiteX5311" fmla="*/ 1087760 w 3973614"/>
              <a:gd name="connsiteY5311" fmla="*/ 1184837 h 3225309"/>
              <a:gd name="connsiteX5312" fmla="*/ 1087988 w 3973614"/>
              <a:gd name="connsiteY5312" fmla="*/ 1184837 h 3225309"/>
              <a:gd name="connsiteX5313" fmla="*/ 1087988 w 3973614"/>
              <a:gd name="connsiteY5313" fmla="*/ 1184070 h 3225309"/>
              <a:gd name="connsiteX5314" fmla="*/ 1088157 w 3973614"/>
              <a:gd name="connsiteY5314" fmla="*/ 1184070 h 3225309"/>
              <a:gd name="connsiteX5315" fmla="*/ 1088157 w 3973614"/>
              <a:gd name="connsiteY5315" fmla="*/ 1183302 h 3225309"/>
              <a:gd name="connsiteX5316" fmla="*/ 1088792 w 3973614"/>
              <a:gd name="connsiteY5316" fmla="*/ 1183302 h 3225309"/>
              <a:gd name="connsiteX5317" fmla="*/ 1088792 w 3973614"/>
              <a:gd name="connsiteY5317" fmla="*/ 1182535 h 3225309"/>
              <a:gd name="connsiteX5318" fmla="*/ 1088838 w 3973614"/>
              <a:gd name="connsiteY5318" fmla="*/ 1182535 h 3225309"/>
              <a:gd name="connsiteX5319" fmla="*/ 1088838 w 3973614"/>
              <a:gd name="connsiteY5319" fmla="*/ 1181771 h 3225309"/>
              <a:gd name="connsiteX5320" fmla="*/ 1089473 w 3973614"/>
              <a:gd name="connsiteY5320" fmla="*/ 1181771 h 3225309"/>
              <a:gd name="connsiteX5321" fmla="*/ 1089473 w 3973614"/>
              <a:gd name="connsiteY5321" fmla="*/ 1181004 h 3225309"/>
              <a:gd name="connsiteX5322" fmla="*/ 1089795 w 3973614"/>
              <a:gd name="connsiteY5322" fmla="*/ 1181004 h 3225309"/>
              <a:gd name="connsiteX5323" fmla="*/ 1089795 w 3973614"/>
              <a:gd name="connsiteY5323" fmla="*/ 1180236 h 3225309"/>
              <a:gd name="connsiteX5324" fmla="*/ 1090002 w 3973614"/>
              <a:gd name="connsiteY5324" fmla="*/ 1180236 h 3225309"/>
              <a:gd name="connsiteX5325" fmla="*/ 1090002 w 3973614"/>
              <a:gd name="connsiteY5325" fmla="*/ 1179469 h 3225309"/>
              <a:gd name="connsiteX5326" fmla="*/ 1090121 w 3973614"/>
              <a:gd name="connsiteY5326" fmla="*/ 1179469 h 3225309"/>
              <a:gd name="connsiteX5327" fmla="*/ 1090121 w 3973614"/>
              <a:gd name="connsiteY5327" fmla="*/ 1178702 h 3225309"/>
              <a:gd name="connsiteX5328" fmla="*/ 1090307 w 3973614"/>
              <a:gd name="connsiteY5328" fmla="*/ 1178702 h 3225309"/>
              <a:gd name="connsiteX5329" fmla="*/ 1090307 w 3973614"/>
              <a:gd name="connsiteY5329" fmla="*/ 1177934 h 3225309"/>
              <a:gd name="connsiteX5330" fmla="*/ 1090707 w 3973614"/>
              <a:gd name="connsiteY5330" fmla="*/ 1177934 h 3225309"/>
              <a:gd name="connsiteX5331" fmla="*/ 1090707 w 3973614"/>
              <a:gd name="connsiteY5331" fmla="*/ 1177167 h 3225309"/>
              <a:gd name="connsiteX5332" fmla="*/ 1090943 w 3973614"/>
              <a:gd name="connsiteY5332" fmla="*/ 1177167 h 3225309"/>
              <a:gd name="connsiteX5333" fmla="*/ 1090943 w 3973614"/>
              <a:gd name="connsiteY5333" fmla="*/ 1176399 h 3225309"/>
              <a:gd name="connsiteX5334" fmla="*/ 1091021 w 3973614"/>
              <a:gd name="connsiteY5334" fmla="*/ 1176399 h 3225309"/>
              <a:gd name="connsiteX5335" fmla="*/ 1091021 w 3973614"/>
              <a:gd name="connsiteY5335" fmla="*/ 1175632 h 3225309"/>
              <a:gd name="connsiteX5336" fmla="*/ 1091809 w 3973614"/>
              <a:gd name="connsiteY5336" fmla="*/ 1175632 h 3225309"/>
              <a:gd name="connsiteX5337" fmla="*/ 1091809 w 3973614"/>
              <a:gd name="connsiteY5337" fmla="*/ 1174864 h 3225309"/>
              <a:gd name="connsiteX5338" fmla="*/ 1092523 w 3973614"/>
              <a:gd name="connsiteY5338" fmla="*/ 1174864 h 3225309"/>
              <a:gd name="connsiteX5339" fmla="*/ 1092523 w 3973614"/>
              <a:gd name="connsiteY5339" fmla="*/ 1174097 h 3225309"/>
              <a:gd name="connsiteX5340" fmla="*/ 1093245 w 3973614"/>
              <a:gd name="connsiteY5340" fmla="*/ 1174097 h 3225309"/>
              <a:gd name="connsiteX5341" fmla="*/ 1093245 w 3973614"/>
              <a:gd name="connsiteY5341" fmla="*/ 1173329 h 3225309"/>
              <a:gd name="connsiteX5342" fmla="*/ 1093600 w 3973614"/>
              <a:gd name="connsiteY5342" fmla="*/ 1173329 h 3225309"/>
              <a:gd name="connsiteX5343" fmla="*/ 1093600 w 3973614"/>
              <a:gd name="connsiteY5343" fmla="*/ 1172562 h 3225309"/>
              <a:gd name="connsiteX5344" fmla="*/ 1094475 w 3973614"/>
              <a:gd name="connsiteY5344" fmla="*/ 1172562 h 3225309"/>
              <a:gd name="connsiteX5345" fmla="*/ 1094475 w 3973614"/>
              <a:gd name="connsiteY5345" fmla="*/ 1171794 h 3225309"/>
              <a:gd name="connsiteX5346" fmla="*/ 1095375 w 3973614"/>
              <a:gd name="connsiteY5346" fmla="*/ 1171794 h 3225309"/>
              <a:gd name="connsiteX5347" fmla="*/ 1095375 w 3973614"/>
              <a:gd name="connsiteY5347" fmla="*/ 1171027 h 3225309"/>
              <a:gd name="connsiteX5348" fmla="*/ 1095474 w 3973614"/>
              <a:gd name="connsiteY5348" fmla="*/ 1171027 h 3225309"/>
              <a:gd name="connsiteX5349" fmla="*/ 1095474 w 3973614"/>
              <a:gd name="connsiteY5349" fmla="*/ 1170259 h 3225309"/>
              <a:gd name="connsiteX5350" fmla="*/ 1095627 w 3973614"/>
              <a:gd name="connsiteY5350" fmla="*/ 1170259 h 3225309"/>
              <a:gd name="connsiteX5351" fmla="*/ 1095627 w 3973614"/>
              <a:gd name="connsiteY5351" fmla="*/ 1169492 h 3225309"/>
              <a:gd name="connsiteX5352" fmla="*/ 1096336 w 3973614"/>
              <a:gd name="connsiteY5352" fmla="*/ 1169492 h 3225309"/>
              <a:gd name="connsiteX5353" fmla="*/ 1096336 w 3973614"/>
              <a:gd name="connsiteY5353" fmla="*/ 1168724 h 3225309"/>
              <a:gd name="connsiteX5354" fmla="*/ 1096856 w 3973614"/>
              <a:gd name="connsiteY5354" fmla="*/ 1168724 h 3225309"/>
              <a:gd name="connsiteX5355" fmla="*/ 1096856 w 3973614"/>
              <a:gd name="connsiteY5355" fmla="*/ 1167957 h 3225309"/>
              <a:gd name="connsiteX5356" fmla="*/ 1097595 w 3973614"/>
              <a:gd name="connsiteY5356" fmla="*/ 1167957 h 3225309"/>
              <a:gd name="connsiteX5357" fmla="*/ 1097595 w 3973614"/>
              <a:gd name="connsiteY5357" fmla="*/ 1167189 h 3225309"/>
              <a:gd name="connsiteX5358" fmla="*/ 1097979 w 3973614"/>
              <a:gd name="connsiteY5358" fmla="*/ 1167189 h 3225309"/>
              <a:gd name="connsiteX5359" fmla="*/ 1097979 w 3973614"/>
              <a:gd name="connsiteY5359" fmla="*/ 1166422 h 3225309"/>
              <a:gd name="connsiteX5360" fmla="*/ 1099007 w 3973614"/>
              <a:gd name="connsiteY5360" fmla="*/ 1166422 h 3225309"/>
              <a:gd name="connsiteX5361" fmla="*/ 1099007 w 3973614"/>
              <a:gd name="connsiteY5361" fmla="*/ 1165654 h 3225309"/>
              <a:gd name="connsiteX5362" fmla="*/ 1099192 w 3973614"/>
              <a:gd name="connsiteY5362" fmla="*/ 1165654 h 3225309"/>
              <a:gd name="connsiteX5363" fmla="*/ 1099192 w 3973614"/>
              <a:gd name="connsiteY5363" fmla="*/ 1164887 h 3225309"/>
              <a:gd name="connsiteX5364" fmla="*/ 1099873 w 3973614"/>
              <a:gd name="connsiteY5364" fmla="*/ 1164887 h 3225309"/>
              <a:gd name="connsiteX5365" fmla="*/ 1099873 w 3973614"/>
              <a:gd name="connsiteY5365" fmla="*/ 1164119 h 3225309"/>
              <a:gd name="connsiteX5366" fmla="*/ 1100076 w 3973614"/>
              <a:gd name="connsiteY5366" fmla="*/ 1164119 h 3225309"/>
              <a:gd name="connsiteX5367" fmla="*/ 1100076 w 3973614"/>
              <a:gd name="connsiteY5367" fmla="*/ 1163352 h 3225309"/>
              <a:gd name="connsiteX5368" fmla="*/ 1100109 w 3973614"/>
              <a:gd name="connsiteY5368" fmla="*/ 1163352 h 3225309"/>
              <a:gd name="connsiteX5369" fmla="*/ 1100109 w 3973614"/>
              <a:gd name="connsiteY5369" fmla="*/ 1162584 h 3225309"/>
              <a:gd name="connsiteX5370" fmla="*/ 1100212 w 3973614"/>
              <a:gd name="connsiteY5370" fmla="*/ 1162584 h 3225309"/>
              <a:gd name="connsiteX5371" fmla="*/ 1100212 w 3973614"/>
              <a:gd name="connsiteY5371" fmla="*/ 1161817 h 3225309"/>
              <a:gd name="connsiteX5372" fmla="*/ 1100484 w 3973614"/>
              <a:gd name="connsiteY5372" fmla="*/ 1161817 h 3225309"/>
              <a:gd name="connsiteX5373" fmla="*/ 1100484 w 3973614"/>
              <a:gd name="connsiteY5373" fmla="*/ 1161049 h 3225309"/>
              <a:gd name="connsiteX5374" fmla="*/ 1100488 w 3973614"/>
              <a:gd name="connsiteY5374" fmla="*/ 1161049 h 3225309"/>
              <a:gd name="connsiteX5375" fmla="*/ 1100488 w 3973614"/>
              <a:gd name="connsiteY5375" fmla="*/ 1160282 h 3225309"/>
              <a:gd name="connsiteX5376" fmla="*/ 1100872 w 3973614"/>
              <a:gd name="connsiteY5376" fmla="*/ 1160282 h 3225309"/>
              <a:gd name="connsiteX5377" fmla="*/ 1100872 w 3973614"/>
              <a:gd name="connsiteY5377" fmla="*/ 1159515 h 3225309"/>
              <a:gd name="connsiteX5378" fmla="*/ 1100975 w 3973614"/>
              <a:gd name="connsiteY5378" fmla="*/ 1159515 h 3225309"/>
              <a:gd name="connsiteX5379" fmla="*/ 1100975 w 3973614"/>
              <a:gd name="connsiteY5379" fmla="*/ 1158747 h 3225309"/>
              <a:gd name="connsiteX5380" fmla="*/ 1101062 w 3973614"/>
              <a:gd name="connsiteY5380" fmla="*/ 1158747 h 3225309"/>
              <a:gd name="connsiteX5381" fmla="*/ 1101062 w 3973614"/>
              <a:gd name="connsiteY5381" fmla="*/ 1157980 h 3225309"/>
              <a:gd name="connsiteX5382" fmla="*/ 1101215 w 3973614"/>
              <a:gd name="connsiteY5382" fmla="*/ 1157980 h 3225309"/>
              <a:gd name="connsiteX5383" fmla="*/ 1101215 w 3973614"/>
              <a:gd name="connsiteY5383" fmla="*/ 1157212 h 3225309"/>
              <a:gd name="connsiteX5384" fmla="*/ 1101957 w 3973614"/>
              <a:gd name="connsiteY5384" fmla="*/ 1157212 h 3225309"/>
              <a:gd name="connsiteX5385" fmla="*/ 1101957 w 3973614"/>
              <a:gd name="connsiteY5385" fmla="*/ 1156445 h 3225309"/>
              <a:gd name="connsiteX5386" fmla="*/ 1102316 w 3973614"/>
              <a:gd name="connsiteY5386" fmla="*/ 1156445 h 3225309"/>
              <a:gd name="connsiteX5387" fmla="*/ 1102316 w 3973614"/>
              <a:gd name="connsiteY5387" fmla="*/ 1155677 h 3225309"/>
              <a:gd name="connsiteX5388" fmla="*/ 1103262 w 3973614"/>
              <a:gd name="connsiteY5388" fmla="*/ 1155677 h 3225309"/>
              <a:gd name="connsiteX5389" fmla="*/ 1103262 w 3973614"/>
              <a:gd name="connsiteY5389" fmla="*/ 1154910 h 3225309"/>
              <a:gd name="connsiteX5390" fmla="*/ 1104269 w 3973614"/>
              <a:gd name="connsiteY5390" fmla="*/ 1154910 h 3225309"/>
              <a:gd name="connsiteX5391" fmla="*/ 1104269 w 3973614"/>
              <a:gd name="connsiteY5391" fmla="*/ 1154142 h 3225309"/>
              <a:gd name="connsiteX5392" fmla="*/ 1104500 w 3973614"/>
              <a:gd name="connsiteY5392" fmla="*/ 1154142 h 3225309"/>
              <a:gd name="connsiteX5393" fmla="*/ 1104500 w 3973614"/>
              <a:gd name="connsiteY5393" fmla="*/ 1153375 h 3225309"/>
              <a:gd name="connsiteX5394" fmla="*/ 1104541 w 3973614"/>
              <a:gd name="connsiteY5394" fmla="*/ 1153375 h 3225309"/>
              <a:gd name="connsiteX5395" fmla="*/ 1104541 w 3973614"/>
              <a:gd name="connsiteY5395" fmla="*/ 1152607 h 3225309"/>
              <a:gd name="connsiteX5396" fmla="*/ 1104962 w 3973614"/>
              <a:gd name="connsiteY5396" fmla="*/ 1152607 h 3225309"/>
              <a:gd name="connsiteX5397" fmla="*/ 1104962 w 3973614"/>
              <a:gd name="connsiteY5397" fmla="*/ 1151844 h 3225309"/>
              <a:gd name="connsiteX5398" fmla="*/ 1104983 w 3973614"/>
              <a:gd name="connsiteY5398" fmla="*/ 1151844 h 3225309"/>
              <a:gd name="connsiteX5399" fmla="*/ 1104983 w 3973614"/>
              <a:gd name="connsiteY5399" fmla="*/ 1151072 h 3225309"/>
              <a:gd name="connsiteX5400" fmla="*/ 1106340 w 3973614"/>
              <a:gd name="connsiteY5400" fmla="*/ 1151072 h 3225309"/>
              <a:gd name="connsiteX5401" fmla="*/ 1106340 w 3973614"/>
              <a:gd name="connsiteY5401" fmla="*/ 1150305 h 3225309"/>
              <a:gd name="connsiteX5402" fmla="*/ 1106831 w 3973614"/>
              <a:gd name="connsiteY5402" fmla="*/ 1150305 h 3225309"/>
              <a:gd name="connsiteX5403" fmla="*/ 1106831 w 3973614"/>
              <a:gd name="connsiteY5403" fmla="*/ 1149537 h 3225309"/>
              <a:gd name="connsiteX5404" fmla="*/ 1106976 w 3973614"/>
              <a:gd name="connsiteY5404" fmla="*/ 1149537 h 3225309"/>
              <a:gd name="connsiteX5405" fmla="*/ 1106976 w 3973614"/>
              <a:gd name="connsiteY5405" fmla="*/ 1148770 h 3225309"/>
              <a:gd name="connsiteX5406" fmla="*/ 1107570 w 3973614"/>
              <a:gd name="connsiteY5406" fmla="*/ 1148770 h 3225309"/>
              <a:gd name="connsiteX5407" fmla="*/ 1107570 w 3973614"/>
              <a:gd name="connsiteY5407" fmla="*/ 1148007 h 3225309"/>
              <a:gd name="connsiteX5408" fmla="*/ 1107698 w 3973614"/>
              <a:gd name="connsiteY5408" fmla="*/ 1148007 h 3225309"/>
              <a:gd name="connsiteX5409" fmla="*/ 1107698 w 3973614"/>
              <a:gd name="connsiteY5409" fmla="*/ 1147239 h 3225309"/>
              <a:gd name="connsiteX5410" fmla="*/ 1107731 w 3973614"/>
              <a:gd name="connsiteY5410" fmla="*/ 1147239 h 3225309"/>
              <a:gd name="connsiteX5411" fmla="*/ 1107731 w 3973614"/>
              <a:gd name="connsiteY5411" fmla="*/ 1146471 h 3225309"/>
              <a:gd name="connsiteX5412" fmla="*/ 1108032 w 3973614"/>
              <a:gd name="connsiteY5412" fmla="*/ 1146471 h 3225309"/>
              <a:gd name="connsiteX5413" fmla="*/ 1108032 w 3973614"/>
              <a:gd name="connsiteY5413" fmla="*/ 1145704 h 3225309"/>
              <a:gd name="connsiteX5414" fmla="*/ 1108709 w 3973614"/>
              <a:gd name="connsiteY5414" fmla="*/ 1145704 h 3225309"/>
              <a:gd name="connsiteX5415" fmla="*/ 1108709 w 3973614"/>
              <a:gd name="connsiteY5415" fmla="*/ 1144937 h 3225309"/>
              <a:gd name="connsiteX5416" fmla="*/ 1109019 w 3973614"/>
              <a:gd name="connsiteY5416" fmla="*/ 1144937 h 3225309"/>
              <a:gd name="connsiteX5417" fmla="*/ 1109019 w 3973614"/>
              <a:gd name="connsiteY5417" fmla="*/ 1144169 h 3225309"/>
              <a:gd name="connsiteX5418" fmla="*/ 1109213 w 3973614"/>
              <a:gd name="connsiteY5418" fmla="*/ 1144169 h 3225309"/>
              <a:gd name="connsiteX5419" fmla="*/ 1109213 w 3973614"/>
              <a:gd name="connsiteY5419" fmla="*/ 1143402 h 3225309"/>
              <a:gd name="connsiteX5420" fmla="*/ 1109308 w 3973614"/>
              <a:gd name="connsiteY5420" fmla="*/ 1143402 h 3225309"/>
              <a:gd name="connsiteX5421" fmla="*/ 1109308 w 3973614"/>
              <a:gd name="connsiteY5421" fmla="*/ 1142634 h 3225309"/>
              <a:gd name="connsiteX5422" fmla="*/ 1109502 w 3973614"/>
              <a:gd name="connsiteY5422" fmla="*/ 1142634 h 3225309"/>
              <a:gd name="connsiteX5423" fmla="*/ 1109502 w 3973614"/>
              <a:gd name="connsiteY5423" fmla="*/ 1141867 h 3225309"/>
              <a:gd name="connsiteX5424" fmla="*/ 1109506 w 3973614"/>
              <a:gd name="connsiteY5424" fmla="*/ 1141867 h 3225309"/>
              <a:gd name="connsiteX5425" fmla="*/ 1109506 w 3973614"/>
              <a:gd name="connsiteY5425" fmla="*/ 1141099 h 3225309"/>
              <a:gd name="connsiteX5426" fmla="*/ 1109667 w 3973614"/>
              <a:gd name="connsiteY5426" fmla="*/ 1141099 h 3225309"/>
              <a:gd name="connsiteX5427" fmla="*/ 1109667 w 3973614"/>
              <a:gd name="connsiteY5427" fmla="*/ 1140332 h 3225309"/>
              <a:gd name="connsiteX5428" fmla="*/ 1109791 w 3973614"/>
              <a:gd name="connsiteY5428" fmla="*/ 1140332 h 3225309"/>
              <a:gd name="connsiteX5429" fmla="*/ 1109791 w 3973614"/>
              <a:gd name="connsiteY5429" fmla="*/ 1139564 h 3225309"/>
              <a:gd name="connsiteX5430" fmla="*/ 1110026 w 3973614"/>
              <a:gd name="connsiteY5430" fmla="*/ 1139564 h 3225309"/>
              <a:gd name="connsiteX5431" fmla="*/ 1110026 w 3973614"/>
              <a:gd name="connsiteY5431" fmla="*/ 1138797 h 3225309"/>
              <a:gd name="connsiteX5432" fmla="*/ 1110707 w 3973614"/>
              <a:gd name="connsiteY5432" fmla="*/ 1138797 h 3225309"/>
              <a:gd name="connsiteX5433" fmla="*/ 1110707 w 3973614"/>
              <a:gd name="connsiteY5433" fmla="*/ 1138029 h 3225309"/>
              <a:gd name="connsiteX5434" fmla="*/ 1110851 w 3973614"/>
              <a:gd name="connsiteY5434" fmla="*/ 1138029 h 3225309"/>
              <a:gd name="connsiteX5435" fmla="*/ 1110851 w 3973614"/>
              <a:gd name="connsiteY5435" fmla="*/ 1137262 h 3225309"/>
              <a:gd name="connsiteX5436" fmla="*/ 1110901 w 3973614"/>
              <a:gd name="connsiteY5436" fmla="*/ 1137262 h 3225309"/>
              <a:gd name="connsiteX5437" fmla="*/ 1110901 w 3973614"/>
              <a:gd name="connsiteY5437" fmla="*/ 1136494 h 3225309"/>
              <a:gd name="connsiteX5438" fmla="*/ 1111190 w 3973614"/>
              <a:gd name="connsiteY5438" fmla="*/ 1136494 h 3225309"/>
              <a:gd name="connsiteX5439" fmla="*/ 1111190 w 3973614"/>
              <a:gd name="connsiteY5439" fmla="*/ 1135727 h 3225309"/>
              <a:gd name="connsiteX5440" fmla="*/ 1111792 w 3973614"/>
              <a:gd name="connsiteY5440" fmla="*/ 1135727 h 3225309"/>
              <a:gd name="connsiteX5441" fmla="*/ 1111792 w 3973614"/>
              <a:gd name="connsiteY5441" fmla="*/ 1134959 h 3225309"/>
              <a:gd name="connsiteX5442" fmla="*/ 1112560 w 3973614"/>
              <a:gd name="connsiteY5442" fmla="*/ 1134959 h 3225309"/>
              <a:gd name="connsiteX5443" fmla="*/ 1112560 w 3973614"/>
              <a:gd name="connsiteY5443" fmla="*/ 1134192 h 3225309"/>
              <a:gd name="connsiteX5444" fmla="*/ 1112960 w 3973614"/>
              <a:gd name="connsiteY5444" fmla="*/ 1134192 h 3225309"/>
              <a:gd name="connsiteX5445" fmla="*/ 1112960 w 3973614"/>
              <a:gd name="connsiteY5445" fmla="*/ 1133424 h 3225309"/>
              <a:gd name="connsiteX5446" fmla="*/ 1114953 w 3973614"/>
              <a:gd name="connsiteY5446" fmla="*/ 1133424 h 3225309"/>
              <a:gd name="connsiteX5447" fmla="*/ 1114953 w 3973614"/>
              <a:gd name="connsiteY5447" fmla="*/ 1132657 h 3225309"/>
              <a:gd name="connsiteX5448" fmla="*/ 1115044 w 3973614"/>
              <a:gd name="connsiteY5448" fmla="*/ 1132657 h 3225309"/>
              <a:gd name="connsiteX5449" fmla="*/ 1115044 w 3973614"/>
              <a:gd name="connsiteY5449" fmla="*/ 1131889 h 3225309"/>
              <a:gd name="connsiteX5450" fmla="*/ 1116105 w 3973614"/>
              <a:gd name="connsiteY5450" fmla="*/ 1131889 h 3225309"/>
              <a:gd name="connsiteX5451" fmla="*/ 1116105 w 3973614"/>
              <a:gd name="connsiteY5451" fmla="*/ 1131122 h 3225309"/>
              <a:gd name="connsiteX5452" fmla="*/ 1116703 w 3973614"/>
              <a:gd name="connsiteY5452" fmla="*/ 1131122 h 3225309"/>
              <a:gd name="connsiteX5453" fmla="*/ 1116703 w 3973614"/>
              <a:gd name="connsiteY5453" fmla="*/ 1130354 h 3225309"/>
              <a:gd name="connsiteX5454" fmla="*/ 1117954 w 3973614"/>
              <a:gd name="connsiteY5454" fmla="*/ 1130354 h 3225309"/>
              <a:gd name="connsiteX5455" fmla="*/ 1117954 w 3973614"/>
              <a:gd name="connsiteY5455" fmla="*/ 1129587 h 3225309"/>
              <a:gd name="connsiteX5456" fmla="*/ 1118470 w 3973614"/>
              <a:gd name="connsiteY5456" fmla="*/ 1129587 h 3225309"/>
              <a:gd name="connsiteX5457" fmla="*/ 1118470 w 3973614"/>
              <a:gd name="connsiteY5457" fmla="*/ 1128820 h 3225309"/>
              <a:gd name="connsiteX5458" fmla="*/ 1118478 w 3973614"/>
              <a:gd name="connsiteY5458" fmla="*/ 1128820 h 3225309"/>
              <a:gd name="connsiteX5459" fmla="*/ 1118478 w 3973614"/>
              <a:gd name="connsiteY5459" fmla="*/ 1128052 h 3225309"/>
              <a:gd name="connsiteX5460" fmla="*/ 1119460 w 3973614"/>
              <a:gd name="connsiteY5460" fmla="*/ 1128052 h 3225309"/>
              <a:gd name="connsiteX5461" fmla="*/ 1119460 w 3973614"/>
              <a:gd name="connsiteY5461" fmla="*/ 1127284 h 3225309"/>
              <a:gd name="connsiteX5462" fmla="*/ 1119679 w 3973614"/>
              <a:gd name="connsiteY5462" fmla="*/ 1127284 h 3225309"/>
              <a:gd name="connsiteX5463" fmla="*/ 1119679 w 3973614"/>
              <a:gd name="connsiteY5463" fmla="*/ 1126517 h 3225309"/>
              <a:gd name="connsiteX5464" fmla="*/ 1120017 w 3973614"/>
              <a:gd name="connsiteY5464" fmla="*/ 1126517 h 3225309"/>
              <a:gd name="connsiteX5465" fmla="*/ 1120017 w 3973614"/>
              <a:gd name="connsiteY5465" fmla="*/ 1125750 h 3225309"/>
              <a:gd name="connsiteX5466" fmla="*/ 1120120 w 3973614"/>
              <a:gd name="connsiteY5466" fmla="*/ 1125750 h 3225309"/>
              <a:gd name="connsiteX5467" fmla="*/ 1120120 w 3973614"/>
              <a:gd name="connsiteY5467" fmla="*/ 1124982 h 3225309"/>
              <a:gd name="connsiteX5468" fmla="*/ 1120822 w 3973614"/>
              <a:gd name="connsiteY5468" fmla="*/ 1124982 h 3225309"/>
              <a:gd name="connsiteX5469" fmla="*/ 1120822 w 3973614"/>
              <a:gd name="connsiteY5469" fmla="*/ 1124215 h 3225309"/>
              <a:gd name="connsiteX5470" fmla="*/ 1120983 w 3973614"/>
              <a:gd name="connsiteY5470" fmla="*/ 1124215 h 3225309"/>
              <a:gd name="connsiteX5471" fmla="*/ 1120983 w 3973614"/>
              <a:gd name="connsiteY5471" fmla="*/ 1123447 h 3225309"/>
              <a:gd name="connsiteX5472" fmla="*/ 1121367 w 3973614"/>
              <a:gd name="connsiteY5472" fmla="*/ 1123447 h 3225309"/>
              <a:gd name="connsiteX5473" fmla="*/ 1121367 w 3973614"/>
              <a:gd name="connsiteY5473" fmla="*/ 1122680 h 3225309"/>
              <a:gd name="connsiteX5474" fmla="*/ 1121379 w 3973614"/>
              <a:gd name="connsiteY5474" fmla="*/ 1122680 h 3225309"/>
              <a:gd name="connsiteX5475" fmla="*/ 1121379 w 3973614"/>
              <a:gd name="connsiteY5475" fmla="*/ 1121912 h 3225309"/>
              <a:gd name="connsiteX5476" fmla="*/ 1122097 w 3973614"/>
              <a:gd name="connsiteY5476" fmla="*/ 1121912 h 3225309"/>
              <a:gd name="connsiteX5477" fmla="*/ 1122097 w 3973614"/>
              <a:gd name="connsiteY5477" fmla="*/ 1121145 h 3225309"/>
              <a:gd name="connsiteX5478" fmla="*/ 1122333 w 3973614"/>
              <a:gd name="connsiteY5478" fmla="*/ 1121145 h 3225309"/>
              <a:gd name="connsiteX5479" fmla="*/ 1122333 w 3973614"/>
              <a:gd name="connsiteY5479" fmla="*/ 1120377 h 3225309"/>
              <a:gd name="connsiteX5480" fmla="*/ 1122361 w 3973614"/>
              <a:gd name="connsiteY5480" fmla="*/ 1120377 h 3225309"/>
              <a:gd name="connsiteX5481" fmla="*/ 1122361 w 3973614"/>
              <a:gd name="connsiteY5481" fmla="*/ 1119610 h 3225309"/>
              <a:gd name="connsiteX5482" fmla="*/ 1124755 w 3973614"/>
              <a:gd name="connsiteY5482" fmla="*/ 1119610 h 3225309"/>
              <a:gd name="connsiteX5483" fmla="*/ 1124755 w 3973614"/>
              <a:gd name="connsiteY5483" fmla="*/ 1118842 h 3225309"/>
              <a:gd name="connsiteX5484" fmla="*/ 1125259 w 3973614"/>
              <a:gd name="connsiteY5484" fmla="*/ 1118842 h 3225309"/>
              <a:gd name="connsiteX5485" fmla="*/ 1125259 w 3973614"/>
              <a:gd name="connsiteY5485" fmla="*/ 1118079 h 3225309"/>
              <a:gd name="connsiteX5486" fmla="*/ 1126777 w 3973614"/>
              <a:gd name="connsiteY5486" fmla="*/ 1118079 h 3225309"/>
              <a:gd name="connsiteX5487" fmla="*/ 1126777 w 3973614"/>
              <a:gd name="connsiteY5487" fmla="*/ 1117307 h 3225309"/>
              <a:gd name="connsiteX5488" fmla="*/ 1127095 w 3973614"/>
              <a:gd name="connsiteY5488" fmla="*/ 1117307 h 3225309"/>
              <a:gd name="connsiteX5489" fmla="*/ 1127095 w 3973614"/>
              <a:gd name="connsiteY5489" fmla="*/ 1116544 h 3225309"/>
              <a:gd name="connsiteX5490" fmla="*/ 1127500 w 3973614"/>
              <a:gd name="connsiteY5490" fmla="*/ 1116544 h 3225309"/>
              <a:gd name="connsiteX5491" fmla="*/ 1127500 w 3973614"/>
              <a:gd name="connsiteY5491" fmla="*/ 1115776 h 3225309"/>
              <a:gd name="connsiteX5492" fmla="*/ 1127784 w 3973614"/>
              <a:gd name="connsiteY5492" fmla="*/ 1115776 h 3225309"/>
              <a:gd name="connsiteX5493" fmla="*/ 1127784 w 3973614"/>
              <a:gd name="connsiteY5493" fmla="*/ 1115009 h 3225309"/>
              <a:gd name="connsiteX5494" fmla="*/ 1128110 w 3973614"/>
              <a:gd name="connsiteY5494" fmla="*/ 1115009 h 3225309"/>
              <a:gd name="connsiteX5495" fmla="*/ 1128110 w 3973614"/>
              <a:gd name="connsiteY5495" fmla="*/ 1114242 h 3225309"/>
              <a:gd name="connsiteX5496" fmla="*/ 1128213 w 3973614"/>
              <a:gd name="connsiteY5496" fmla="*/ 1114242 h 3225309"/>
              <a:gd name="connsiteX5497" fmla="*/ 1128213 w 3973614"/>
              <a:gd name="connsiteY5497" fmla="*/ 1113474 h 3225309"/>
              <a:gd name="connsiteX5498" fmla="*/ 1128581 w 3973614"/>
              <a:gd name="connsiteY5498" fmla="*/ 1113474 h 3225309"/>
              <a:gd name="connsiteX5499" fmla="*/ 1128581 w 3973614"/>
              <a:gd name="connsiteY5499" fmla="*/ 1112707 h 3225309"/>
              <a:gd name="connsiteX5500" fmla="*/ 1130454 w 3973614"/>
              <a:gd name="connsiteY5500" fmla="*/ 1112707 h 3225309"/>
              <a:gd name="connsiteX5501" fmla="*/ 1130454 w 3973614"/>
              <a:gd name="connsiteY5501" fmla="*/ 1111939 h 3225309"/>
              <a:gd name="connsiteX5502" fmla="*/ 1131102 w 3973614"/>
              <a:gd name="connsiteY5502" fmla="*/ 1111939 h 3225309"/>
              <a:gd name="connsiteX5503" fmla="*/ 1131102 w 3973614"/>
              <a:gd name="connsiteY5503" fmla="*/ 1111172 h 3225309"/>
              <a:gd name="connsiteX5504" fmla="*/ 1131123 w 3973614"/>
              <a:gd name="connsiteY5504" fmla="*/ 1111172 h 3225309"/>
              <a:gd name="connsiteX5505" fmla="*/ 1131123 w 3973614"/>
              <a:gd name="connsiteY5505" fmla="*/ 1110404 h 3225309"/>
              <a:gd name="connsiteX5506" fmla="*/ 1132134 w 3973614"/>
              <a:gd name="connsiteY5506" fmla="*/ 1110404 h 3225309"/>
              <a:gd name="connsiteX5507" fmla="*/ 1132134 w 3973614"/>
              <a:gd name="connsiteY5507" fmla="*/ 1109637 h 3225309"/>
              <a:gd name="connsiteX5508" fmla="*/ 1132369 w 3973614"/>
              <a:gd name="connsiteY5508" fmla="*/ 1109637 h 3225309"/>
              <a:gd name="connsiteX5509" fmla="*/ 1132369 w 3973614"/>
              <a:gd name="connsiteY5509" fmla="*/ 1108869 h 3225309"/>
              <a:gd name="connsiteX5510" fmla="*/ 1133319 w 3973614"/>
              <a:gd name="connsiteY5510" fmla="*/ 1108869 h 3225309"/>
              <a:gd name="connsiteX5511" fmla="*/ 1133319 w 3973614"/>
              <a:gd name="connsiteY5511" fmla="*/ 1108102 h 3225309"/>
              <a:gd name="connsiteX5512" fmla="*/ 1133603 w 3973614"/>
              <a:gd name="connsiteY5512" fmla="*/ 1108102 h 3225309"/>
              <a:gd name="connsiteX5513" fmla="*/ 1133603 w 3973614"/>
              <a:gd name="connsiteY5513" fmla="*/ 1107334 h 3225309"/>
              <a:gd name="connsiteX5514" fmla="*/ 1133781 w 3973614"/>
              <a:gd name="connsiteY5514" fmla="*/ 1107334 h 3225309"/>
              <a:gd name="connsiteX5515" fmla="*/ 1133781 w 3973614"/>
              <a:gd name="connsiteY5515" fmla="*/ 1106567 h 3225309"/>
              <a:gd name="connsiteX5516" fmla="*/ 1135551 w 3973614"/>
              <a:gd name="connsiteY5516" fmla="*/ 1106567 h 3225309"/>
              <a:gd name="connsiteX5517" fmla="*/ 1135551 w 3973614"/>
              <a:gd name="connsiteY5517" fmla="*/ 1105799 h 3225309"/>
              <a:gd name="connsiteX5518" fmla="*/ 1135782 w 3973614"/>
              <a:gd name="connsiteY5518" fmla="*/ 1105799 h 3225309"/>
              <a:gd name="connsiteX5519" fmla="*/ 1135782 w 3973614"/>
              <a:gd name="connsiteY5519" fmla="*/ 1105032 h 3225309"/>
              <a:gd name="connsiteX5520" fmla="*/ 1135844 w 3973614"/>
              <a:gd name="connsiteY5520" fmla="*/ 1105032 h 3225309"/>
              <a:gd name="connsiteX5521" fmla="*/ 1135844 w 3973614"/>
              <a:gd name="connsiteY5521" fmla="*/ 1104264 h 3225309"/>
              <a:gd name="connsiteX5522" fmla="*/ 1136224 w 3973614"/>
              <a:gd name="connsiteY5522" fmla="*/ 1104264 h 3225309"/>
              <a:gd name="connsiteX5523" fmla="*/ 1136224 w 3973614"/>
              <a:gd name="connsiteY5523" fmla="*/ 1103497 h 3225309"/>
              <a:gd name="connsiteX5524" fmla="*/ 1136274 w 3973614"/>
              <a:gd name="connsiteY5524" fmla="*/ 1103497 h 3225309"/>
              <a:gd name="connsiteX5525" fmla="*/ 1136274 w 3973614"/>
              <a:gd name="connsiteY5525" fmla="*/ 1102729 h 3225309"/>
              <a:gd name="connsiteX5526" fmla="*/ 1138007 w 3973614"/>
              <a:gd name="connsiteY5526" fmla="*/ 1102729 h 3225309"/>
              <a:gd name="connsiteX5527" fmla="*/ 1138007 w 3973614"/>
              <a:gd name="connsiteY5527" fmla="*/ 1101962 h 3225309"/>
              <a:gd name="connsiteX5528" fmla="*/ 1138065 w 3973614"/>
              <a:gd name="connsiteY5528" fmla="*/ 1101962 h 3225309"/>
              <a:gd name="connsiteX5529" fmla="*/ 1138065 w 3973614"/>
              <a:gd name="connsiteY5529" fmla="*/ 1101194 h 3225309"/>
              <a:gd name="connsiteX5530" fmla="*/ 1138316 w 3973614"/>
              <a:gd name="connsiteY5530" fmla="*/ 1101194 h 3225309"/>
              <a:gd name="connsiteX5531" fmla="*/ 1138316 w 3973614"/>
              <a:gd name="connsiteY5531" fmla="*/ 1100427 h 3225309"/>
              <a:gd name="connsiteX5532" fmla="*/ 1138601 w 3973614"/>
              <a:gd name="connsiteY5532" fmla="*/ 1100427 h 3225309"/>
              <a:gd name="connsiteX5533" fmla="*/ 1138601 w 3973614"/>
              <a:gd name="connsiteY5533" fmla="*/ 1099659 h 3225309"/>
              <a:gd name="connsiteX5534" fmla="*/ 1140434 w 3973614"/>
              <a:gd name="connsiteY5534" fmla="*/ 1099659 h 3225309"/>
              <a:gd name="connsiteX5535" fmla="*/ 1140434 w 3973614"/>
              <a:gd name="connsiteY5535" fmla="*/ 1098892 h 3225309"/>
              <a:gd name="connsiteX5536" fmla="*/ 1140987 w 3973614"/>
              <a:gd name="connsiteY5536" fmla="*/ 1098892 h 3225309"/>
              <a:gd name="connsiteX5537" fmla="*/ 1140987 w 3973614"/>
              <a:gd name="connsiteY5537" fmla="*/ 1098124 h 3225309"/>
              <a:gd name="connsiteX5538" fmla="*/ 1141391 w 3973614"/>
              <a:gd name="connsiteY5538" fmla="*/ 1098124 h 3225309"/>
              <a:gd name="connsiteX5539" fmla="*/ 1141391 w 3973614"/>
              <a:gd name="connsiteY5539" fmla="*/ 1097357 h 3225309"/>
              <a:gd name="connsiteX5540" fmla="*/ 1141486 w 3973614"/>
              <a:gd name="connsiteY5540" fmla="*/ 1097357 h 3225309"/>
              <a:gd name="connsiteX5541" fmla="*/ 1141486 w 3973614"/>
              <a:gd name="connsiteY5541" fmla="*/ 1096589 h 3225309"/>
              <a:gd name="connsiteX5542" fmla="*/ 1143409 w 3973614"/>
              <a:gd name="connsiteY5542" fmla="*/ 1096589 h 3225309"/>
              <a:gd name="connsiteX5543" fmla="*/ 1143409 w 3973614"/>
              <a:gd name="connsiteY5543" fmla="*/ 1095822 h 3225309"/>
              <a:gd name="connsiteX5544" fmla="*/ 1144462 w 3973614"/>
              <a:gd name="connsiteY5544" fmla="*/ 1095822 h 3225309"/>
              <a:gd name="connsiteX5545" fmla="*/ 1144462 w 3973614"/>
              <a:gd name="connsiteY5545" fmla="*/ 1095055 h 3225309"/>
              <a:gd name="connsiteX5546" fmla="*/ 1144585 w 3973614"/>
              <a:gd name="connsiteY5546" fmla="*/ 1095055 h 3225309"/>
              <a:gd name="connsiteX5547" fmla="*/ 1144585 w 3973614"/>
              <a:gd name="connsiteY5547" fmla="*/ 1094287 h 3225309"/>
              <a:gd name="connsiteX5548" fmla="*/ 1144907 w 3973614"/>
              <a:gd name="connsiteY5548" fmla="*/ 1094287 h 3225309"/>
              <a:gd name="connsiteX5549" fmla="*/ 1144907 w 3973614"/>
              <a:gd name="connsiteY5549" fmla="*/ 1093520 h 3225309"/>
              <a:gd name="connsiteX5550" fmla="*/ 1144940 w 3973614"/>
              <a:gd name="connsiteY5550" fmla="*/ 1093520 h 3225309"/>
              <a:gd name="connsiteX5551" fmla="*/ 1144940 w 3973614"/>
              <a:gd name="connsiteY5551" fmla="*/ 1092752 h 3225309"/>
              <a:gd name="connsiteX5552" fmla="*/ 1145291 w 3973614"/>
              <a:gd name="connsiteY5552" fmla="*/ 1092752 h 3225309"/>
              <a:gd name="connsiteX5553" fmla="*/ 1145291 w 3973614"/>
              <a:gd name="connsiteY5553" fmla="*/ 1091985 h 3225309"/>
              <a:gd name="connsiteX5554" fmla="*/ 1145770 w 3973614"/>
              <a:gd name="connsiteY5554" fmla="*/ 1091985 h 3225309"/>
              <a:gd name="connsiteX5555" fmla="*/ 1145770 w 3973614"/>
              <a:gd name="connsiteY5555" fmla="*/ 1091217 h 3225309"/>
              <a:gd name="connsiteX5556" fmla="*/ 1146240 w 3973614"/>
              <a:gd name="connsiteY5556" fmla="*/ 1091217 h 3225309"/>
              <a:gd name="connsiteX5557" fmla="*/ 1146240 w 3973614"/>
              <a:gd name="connsiteY5557" fmla="*/ 1090450 h 3225309"/>
              <a:gd name="connsiteX5558" fmla="*/ 1146397 w 3973614"/>
              <a:gd name="connsiteY5558" fmla="*/ 1090450 h 3225309"/>
              <a:gd name="connsiteX5559" fmla="*/ 1146397 w 3973614"/>
              <a:gd name="connsiteY5559" fmla="*/ 1089682 h 3225309"/>
              <a:gd name="connsiteX5560" fmla="*/ 1147309 w 3973614"/>
              <a:gd name="connsiteY5560" fmla="*/ 1089682 h 3225309"/>
              <a:gd name="connsiteX5561" fmla="*/ 1147309 w 3973614"/>
              <a:gd name="connsiteY5561" fmla="*/ 1088915 h 3225309"/>
              <a:gd name="connsiteX5562" fmla="*/ 1147573 w 3973614"/>
              <a:gd name="connsiteY5562" fmla="*/ 1088915 h 3225309"/>
              <a:gd name="connsiteX5563" fmla="*/ 1147573 w 3973614"/>
              <a:gd name="connsiteY5563" fmla="*/ 1088147 h 3225309"/>
              <a:gd name="connsiteX5564" fmla="*/ 1148201 w 3973614"/>
              <a:gd name="connsiteY5564" fmla="*/ 1088147 h 3225309"/>
              <a:gd name="connsiteX5565" fmla="*/ 1148201 w 3973614"/>
              <a:gd name="connsiteY5565" fmla="*/ 1087380 h 3225309"/>
              <a:gd name="connsiteX5566" fmla="*/ 1148205 w 3973614"/>
              <a:gd name="connsiteY5566" fmla="*/ 1087380 h 3225309"/>
              <a:gd name="connsiteX5567" fmla="*/ 1148205 w 3973614"/>
              <a:gd name="connsiteY5567" fmla="*/ 1086612 h 3225309"/>
              <a:gd name="connsiteX5568" fmla="*/ 1148308 w 3973614"/>
              <a:gd name="connsiteY5568" fmla="*/ 1086612 h 3225309"/>
              <a:gd name="connsiteX5569" fmla="*/ 1148308 w 3973614"/>
              <a:gd name="connsiteY5569" fmla="*/ 1085845 h 3225309"/>
              <a:gd name="connsiteX5570" fmla="*/ 1148857 w 3973614"/>
              <a:gd name="connsiteY5570" fmla="*/ 1085845 h 3225309"/>
              <a:gd name="connsiteX5571" fmla="*/ 1148857 w 3973614"/>
              <a:gd name="connsiteY5571" fmla="*/ 1085077 h 3225309"/>
              <a:gd name="connsiteX5572" fmla="*/ 1150404 w 3973614"/>
              <a:gd name="connsiteY5572" fmla="*/ 1085077 h 3225309"/>
              <a:gd name="connsiteX5573" fmla="*/ 1150404 w 3973614"/>
              <a:gd name="connsiteY5573" fmla="*/ 1084310 h 3225309"/>
              <a:gd name="connsiteX5574" fmla="*/ 1151230 w 3973614"/>
              <a:gd name="connsiteY5574" fmla="*/ 1084310 h 3225309"/>
              <a:gd name="connsiteX5575" fmla="*/ 1151230 w 3973614"/>
              <a:gd name="connsiteY5575" fmla="*/ 1083542 h 3225309"/>
              <a:gd name="connsiteX5576" fmla="*/ 1151374 w 3973614"/>
              <a:gd name="connsiteY5576" fmla="*/ 1083542 h 3225309"/>
              <a:gd name="connsiteX5577" fmla="*/ 1151374 w 3973614"/>
              <a:gd name="connsiteY5577" fmla="*/ 1082779 h 3225309"/>
              <a:gd name="connsiteX5578" fmla="*/ 1152171 w 3973614"/>
              <a:gd name="connsiteY5578" fmla="*/ 1082779 h 3225309"/>
              <a:gd name="connsiteX5579" fmla="*/ 1152171 w 3973614"/>
              <a:gd name="connsiteY5579" fmla="*/ 1082011 h 3225309"/>
              <a:gd name="connsiteX5580" fmla="*/ 1152319 w 3973614"/>
              <a:gd name="connsiteY5580" fmla="*/ 1082011 h 3225309"/>
              <a:gd name="connsiteX5581" fmla="*/ 1152319 w 3973614"/>
              <a:gd name="connsiteY5581" fmla="*/ 1081244 h 3225309"/>
              <a:gd name="connsiteX5582" fmla="*/ 1152811 w 3973614"/>
              <a:gd name="connsiteY5582" fmla="*/ 1081244 h 3225309"/>
              <a:gd name="connsiteX5583" fmla="*/ 1152811 w 3973614"/>
              <a:gd name="connsiteY5583" fmla="*/ 1080477 h 3225309"/>
              <a:gd name="connsiteX5584" fmla="*/ 1153219 w 3973614"/>
              <a:gd name="connsiteY5584" fmla="*/ 1080477 h 3225309"/>
              <a:gd name="connsiteX5585" fmla="*/ 1153219 w 3973614"/>
              <a:gd name="connsiteY5585" fmla="*/ 1079709 h 3225309"/>
              <a:gd name="connsiteX5586" fmla="*/ 1154659 w 3973614"/>
              <a:gd name="connsiteY5586" fmla="*/ 1079709 h 3225309"/>
              <a:gd name="connsiteX5587" fmla="*/ 1154659 w 3973614"/>
              <a:gd name="connsiteY5587" fmla="*/ 1078942 h 3225309"/>
              <a:gd name="connsiteX5588" fmla="*/ 1156277 w 3973614"/>
              <a:gd name="connsiteY5588" fmla="*/ 1078942 h 3225309"/>
              <a:gd name="connsiteX5589" fmla="*/ 1156277 w 3973614"/>
              <a:gd name="connsiteY5589" fmla="*/ 1078174 h 3225309"/>
              <a:gd name="connsiteX5590" fmla="*/ 1156376 w 3973614"/>
              <a:gd name="connsiteY5590" fmla="*/ 1078174 h 3225309"/>
              <a:gd name="connsiteX5591" fmla="*/ 1156376 w 3973614"/>
              <a:gd name="connsiteY5591" fmla="*/ 1077407 h 3225309"/>
              <a:gd name="connsiteX5592" fmla="*/ 1159323 w 3973614"/>
              <a:gd name="connsiteY5592" fmla="*/ 1077407 h 3225309"/>
              <a:gd name="connsiteX5593" fmla="*/ 1159323 w 3973614"/>
              <a:gd name="connsiteY5593" fmla="*/ 1076639 h 3225309"/>
              <a:gd name="connsiteX5594" fmla="*/ 1160078 w 3973614"/>
              <a:gd name="connsiteY5594" fmla="*/ 1076639 h 3225309"/>
              <a:gd name="connsiteX5595" fmla="*/ 1160078 w 3973614"/>
              <a:gd name="connsiteY5595" fmla="*/ 1075872 h 3225309"/>
              <a:gd name="connsiteX5596" fmla="*/ 1160656 w 3973614"/>
              <a:gd name="connsiteY5596" fmla="*/ 1075872 h 3225309"/>
              <a:gd name="connsiteX5597" fmla="*/ 1160656 w 3973614"/>
              <a:gd name="connsiteY5597" fmla="*/ 1075104 h 3225309"/>
              <a:gd name="connsiteX5598" fmla="*/ 1160833 w 3973614"/>
              <a:gd name="connsiteY5598" fmla="*/ 1075104 h 3225309"/>
              <a:gd name="connsiteX5599" fmla="*/ 1160833 w 3973614"/>
              <a:gd name="connsiteY5599" fmla="*/ 1074337 h 3225309"/>
              <a:gd name="connsiteX5600" fmla="*/ 1162253 w 3973614"/>
              <a:gd name="connsiteY5600" fmla="*/ 1074337 h 3225309"/>
              <a:gd name="connsiteX5601" fmla="*/ 1162253 w 3973614"/>
              <a:gd name="connsiteY5601" fmla="*/ 1073569 h 3225309"/>
              <a:gd name="connsiteX5602" fmla="*/ 1162365 w 3973614"/>
              <a:gd name="connsiteY5602" fmla="*/ 1073569 h 3225309"/>
              <a:gd name="connsiteX5603" fmla="*/ 1162365 w 3973614"/>
              <a:gd name="connsiteY5603" fmla="*/ 1072802 h 3225309"/>
              <a:gd name="connsiteX5604" fmla="*/ 1163112 w 3973614"/>
              <a:gd name="connsiteY5604" fmla="*/ 1072802 h 3225309"/>
              <a:gd name="connsiteX5605" fmla="*/ 1163112 w 3973614"/>
              <a:gd name="connsiteY5605" fmla="*/ 1072034 h 3225309"/>
              <a:gd name="connsiteX5606" fmla="*/ 1163561 w 3973614"/>
              <a:gd name="connsiteY5606" fmla="*/ 1072034 h 3225309"/>
              <a:gd name="connsiteX5607" fmla="*/ 1163561 w 3973614"/>
              <a:gd name="connsiteY5607" fmla="*/ 1071267 h 3225309"/>
              <a:gd name="connsiteX5608" fmla="*/ 1163619 w 3973614"/>
              <a:gd name="connsiteY5608" fmla="*/ 1071267 h 3225309"/>
              <a:gd name="connsiteX5609" fmla="*/ 1163619 w 3973614"/>
              <a:gd name="connsiteY5609" fmla="*/ 1070499 h 3225309"/>
              <a:gd name="connsiteX5610" fmla="*/ 1163792 w 3973614"/>
              <a:gd name="connsiteY5610" fmla="*/ 1070499 h 3225309"/>
              <a:gd name="connsiteX5611" fmla="*/ 1163792 w 3973614"/>
              <a:gd name="connsiteY5611" fmla="*/ 1069732 h 3225309"/>
              <a:gd name="connsiteX5612" fmla="*/ 1163929 w 3973614"/>
              <a:gd name="connsiteY5612" fmla="*/ 1069732 h 3225309"/>
              <a:gd name="connsiteX5613" fmla="*/ 1163929 w 3973614"/>
              <a:gd name="connsiteY5613" fmla="*/ 1068964 h 3225309"/>
              <a:gd name="connsiteX5614" fmla="*/ 1164180 w 3973614"/>
              <a:gd name="connsiteY5614" fmla="*/ 1068964 h 3225309"/>
              <a:gd name="connsiteX5615" fmla="*/ 1164180 w 3973614"/>
              <a:gd name="connsiteY5615" fmla="*/ 1068197 h 3225309"/>
              <a:gd name="connsiteX5616" fmla="*/ 1164193 w 3973614"/>
              <a:gd name="connsiteY5616" fmla="*/ 1068197 h 3225309"/>
              <a:gd name="connsiteX5617" fmla="*/ 1164193 w 3973614"/>
              <a:gd name="connsiteY5617" fmla="*/ 1067429 h 3225309"/>
              <a:gd name="connsiteX5618" fmla="*/ 1164948 w 3973614"/>
              <a:gd name="connsiteY5618" fmla="*/ 1067429 h 3225309"/>
              <a:gd name="connsiteX5619" fmla="*/ 1164948 w 3973614"/>
              <a:gd name="connsiteY5619" fmla="*/ 1066662 h 3225309"/>
              <a:gd name="connsiteX5620" fmla="*/ 1166141 w 3973614"/>
              <a:gd name="connsiteY5620" fmla="*/ 1066662 h 3225309"/>
              <a:gd name="connsiteX5621" fmla="*/ 1166141 w 3973614"/>
              <a:gd name="connsiteY5621" fmla="*/ 1065894 h 3225309"/>
              <a:gd name="connsiteX5622" fmla="*/ 1166161 w 3973614"/>
              <a:gd name="connsiteY5622" fmla="*/ 1065894 h 3225309"/>
              <a:gd name="connsiteX5623" fmla="*/ 1166161 w 3973614"/>
              <a:gd name="connsiteY5623" fmla="*/ 1065127 h 3225309"/>
              <a:gd name="connsiteX5624" fmla="*/ 1166430 w 3973614"/>
              <a:gd name="connsiteY5624" fmla="*/ 1065127 h 3225309"/>
              <a:gd name="connsiteX5625" fmla="*/ 1166430 w 3973614"/>
              <a:gd name="connsiteY5625" fmla="*/ 1064359 h 3225309"/>
              <a:gd name="connsiteX5626" fmla="*/ 1166735 w 3973614"/>
              <a:gd name="connsiteY5626" fmla="*/ 1064359 h 3225309"/>
              <a:gd name="connsiteX5627" fmla="*/ 1166735 w 3973614"/>
              <a:gd name="connsiteY5627" fmla="*/ 1063592 h 3225309"/>
              <a:gd name="connsiteX5628" fmla="*/ 1168369 w 3973614"/>
              <a:gd name="connsiteY5628" fmla="*/ 1063592 h 3225309"/>
              <a:gd name="connsiteX5629" fmla="*/ 1168369 w 3973614"/>
              <a:gd name="connsiteY5629" fmla="*/ 1062824 h 3225309"/>
              <a:gd name="connsiteX5630" fmla="*/ 1168373 w 3973614"/>
              <a:gd name="connsiteY5630" fmla="*/ 1062824 h 3225309"/>
              <a:gd name="connsiteX5631" fmla="*/ 1168373 w 3973614"/>
              <a:gd name="connsiteY5631" fmla="*/ 1062057 h 3225309"/>
              <a:gd name="connsiteX5632" fmla="*/ 1168605 w 3973614"/>
              <a:gd name="connsiteY5632" fmla="*/ 1062057 h 3225309"/>
              <a:gd name="connsiteX5633" fmla="*/ 1168605 w 3973614"/>
              <a:gd name="connsiteY5633" fmla="*/ 1061290 h 3225309"/>
              <a:gd name="connsiteX5634" fmla="*/ 1168609 w 3973614"/>
              <a:gd name="connsiteY5634" fmla="*/ 1061290 h 3225309"/>
              <a:gd name="connsiteX5635" fmla="*/ 1168609 w 3973614"/>
              <a:gd name="connsiteY5635" fmla="*/ 1060522 h 3225309"/>
              <a:gd name="connsiteX5636" fmla="*/ 1169830 w 3973614"/>
              <a:gd name="connsiteY5636" fmla="*/ 1060522 h 3225309"/>
              <a:gd name="connsiteX5637" fmla="*/ 1169830 w 3973614"/>
              <a:gd name="connsiteY5637" fmla="*/ 1059755 h 3225309"/>
              <a:gd name="connsiteX5638" fmla="*/ 1169933 w 3973614"/>
              <a:gd name="connsiteY5638" fmla="*/ 1059755 h 3225309"/>
              <a:gd name="connsiteX5639" fmla="*/ 1169933 w 3973614"/>
              <a:gd name="connsiteY5639" fmla="*/ 1058987 h 3225309"/>
              <a:gd name="connsiteX5640" fmla="*/ 1170751 w 3973614"/>
              <a:gd name="connsiteY5640" fmla="*/ 1058987 h 3225309"/>
              <a:gd name="connsiteX5641" fmla="*/ 1170751 w 3973614"/>
              <a:gd name="connsiteY5641" fmla="*/ 1058220 h 3225309"/>
              <a:gd name="connsiteX5642" fmla="*/ 1170841 w 3973614"/>
              <a:gd name="connsiteY5642" fmla="*/ 1058220 h 3225309"/>
              <a:gd name="connsiteX5643" fmla="*/ 1170841 w 3973614"/>
              <a:gd name="connsiteY5643" fmla="*/ 1057452 h 3225309"/>
              <a:gd name="connsiteX5644" fmla="*/ 1171048 w 3973614"/>
              <a:gd name="connsiteY5644" fmla="*/ 1057452 h 3225309"/>
              <a:gd name="connsiteX5645" fmla="*/ 1171048 w 3973614"/>
              <a:gd name="connsiteY5645" fmla="*/ 1056685 h 3225309"/>
              <a:gd name="connsiteX5646" fmla="*/ 1171919 w 3973614"/>
              <a:gd name="connsiteY5646" fmla="*/ 1056685 h 3225309"/>
              <a:gd name="connsiteX5647" fmla="*/ 1171919 w 3973614"/>
              <a:gd name="connsiteY5647" fmla="*/ 1055917 h 3225309"/>
              <a:gd name="connsiteX5648" fmla="*/ 1171964 w 3973614"/>
              <a:gd name="connsiteY5648" fmla="*/ 1055917 h 3225309"/>
              <a:gd name="connsiteX5649" fmla="*/ 1171964 w 3973614"/>
              <a:gd name="connsiteY5649" fmla="*/ 1055150 h 3225309"/>
              <a:gd name="connsiteX5650" fmla="*/ 1172220 w 3973614"/>
              <a:gd name="connsiteY5650" fmla="*/ 1055150 h 3225309"/>
              <a:gd name="connsiteX5651" fmla="*/ 1172220 w 3973614"/>
              <a:gd name="connsiteY5651" fmla="*/ 1054382 h 3225309"/>
              <a:gd name="connsiteX5652" fmla="*/ 1172748 w 3973614"/>
              <a:gd name="connsiteY5652" fmla="*/ 1054382 h 3225309"/>
              <a:gd name="connsiteX5653" fmla="*/ 1172748 w 3973614"/>
              <a:gd name="connsiteY5653" fmla="*/ 1053615 h 3225309"/>
              <a:gd name="connsiteX5654" fmla="*/ 1173140 w 3973614"/>
              <a:gd name="connsiteY5654" fmla="*/ 1053615 h 3225309"/>
              <a:gd name="connsiteX5655" fmla="*/ 1173140 w 3973614"/>
              <a:gd name="connsiteY5655" fmla="*/ 1052851 h 3225309"/>
              <a:gd name="connsiteX5656" fmla="*/ 1173833 w 3973614"/>
              <a:gd name="connsiteY5656" fmla="*/ 1052851 h 3225309"/>
              <a:gd name="connsiteX5657" fmla="*/ 1173833 w 3973614"/>
              <a:gd name="connsiteY5657" fmla="*/ 1052084 h 3225309"/>
              <a:gd name="connsiteX5658" fmla="*/ 1174539 w 3973614"/>
              <a:gd name="connsiteY5658" fmla="*/ 1052084 h 3225309"/>
              <a:gd name="connsiteX5659" fmla="*/ 1174539 w 3973614"/>
              <a:gd name="connsiteY5659" fmla="*/ 1051312 h 3225309"/>
              <a:gd name="connsiteX5660" fmla="*/ 1174791 w 3973614"/>
              <a:gd name="connsiteY5660" fmla="*/ 1051312 h 3225309"/>
              <a:gd name="connsiteX5661" fmla="*/ 1174791 w 3973614"/>
              <a:gd name="connsiteY5661" fmla="*/ 1050545 h 3225309"/>
              <a:gd name="connsiteX5662" fmla="*/ 1174968 w 3973614"/>
              <a:gd name="connsiteY5662" fmla="*/ 1050545 h 3225309"/>
              <a:gd name="connsiteX5663" fmla="*/ 1174968 w 3973614"/>
              <a:gd name="connsiteY5663" fmla="*/ 1049782 h 3225309"/>
              <a:gd name="connsiteX5664" fmla="*/ 1175311 w 3973614"/>
              <a:gd name="connsiteY5664" fmla="*/ 1049782 h 3225309"/>
              <a:gd name="connsiteX5665" fmla="*/ 1175311 w 3973614"/>
              <a:gd name="connsiteY5665" fmla="*/ 1049014 h 3225309"/>
              <a:gd name="connsiteX5666" fmla="*/ 1175373 w 3973614"/>
              <a:gd name="connsiteY5666" fmla="*/ 1049014 h 3225309"/>
              <a:gd name="connsiteX5667" fmla="*/ 1175373 w 3973614"/>
              <a:gd name="connsiteY5667" fmla="*/ 1048246 h 3225309"/>
              <a:gd name="connsiteX5668" fmla="*/ 1175654 w 3973614"/>
              <a:gd name="connsiteY5668" fmla="*/ 1048246 h 3225309"/>
              <a:gd name="connsiteX5669" fmla="*/ 1175654 w 3973614"/>
              <a:gd name="connsiteY5669" fmla="*/ 1047479 h 3225309"/>
              <a:gd name="connsiteX5670" fmla="*/ 1176363 w 3973614"/>
              <a:gd name="connsiteY5670" fmla="*/ 1047479 h 3225309"/>
              <a:gd name="connsiteX5671" fmla="*/ 1176363 w 3973614"/>
              <a:gd name="connsiteY5671" fmla="*/ 1046711 h 3225309"/>
              <a:gd name="connsiteX5672" fmla="*/ 1176545 w 3973614"/>
              <a:gd name="connsiteY5672" fmla="*/ 1046711 h 3225309"/>
              <a:gd name="connsiteX5673" fmla="*/ 1176545 w 3973614"/>
              <a:gd name="connsiteY5673" fmla="*/ 1045944 h 3225309"/>
              <a:gd name="connsiteX5674" fmla="*/ 1178394 w 3973614"/>
              <a:gd name="connsiteY5674" fmla="*/ 1045944 h 3225309"/>
              <a:gd name="connsiteX5675" fmla="*/ 1178394 w 3973614"/>
              <a:gd name="connsiteY5675" fmla="*/ 1045177 h 3225309"/>
              <a:gd name="connsiteX5676" fmla="*/ 1178600 w 3973614"/>
              <a:gd name="connsiteY5676" fmla="*/ 1045177 h 3225309"/>
              <a:gd name="connsiteX5677" fmla="*/ 1178600 w 3973614"/>
              <a:gd name="connsiteY5677" fmla="*/ 1044409 h 3225309"/>
              <a:gd name="connsiteX5678" fmla="*/ 1178695 w 3973614"/>
              <a:gd name="connsiteY5678" fmla="*/ 1044409 h 3225309"/>
              <a:gd name="connsiteX5679" fmla="*/ 1178695 w 3973614"/>
              <a:gd name="connsiteY5679" fmla="*/ 1043642 h 3225309"/>
              <a:gd name="connsiteX5680" fmla="*/ 1178827 w 3973614"/>
              <a:gd name="connsiteY5680" fmla="*/ 1043642 h 3225309"/>
              <a:gd name="connsiteX5681" fmla="*/ 1178827 w 3973614"/>
              <a:gd name="connsiteY5681" fmla="*/ 1042874 h 3225309"/>
              <a:gd name="connsiteX5682" fmla="*/ 1178967 w 3973614"/>
              <a:gd name="connsiteY5682" fmla="*/ 1042874 h 3225309"/>
              <a:gd name="connsiteX5683" fmla="*/ 1178967 w 3973614"/>
              <a:gd name="connsiteY5683" fmla="*/ 1042107 h 3225309"/>
              <a:gd name="connsiteX5684" fmla="*/ 1179331 w 3973614"/>
              <a:gd name="connsiteY5684" fmla="*/ 1042107 h 3225309"/>
              <a:gd name="connsiteX5685" fmla="*/ 1179331 w 3973614"/>
              <a:gd name="connsiteY5685" fmla="*/ 1041339 h 3225309"/>
              <a:gd name="connsiteX5686" fmla="*/ 1179781 w 3973614"/>
              <a:gd name="connsiteY5686" fmla="*/ 1041339 h 3225309"/>
              <a:gd name="connsiteX5687" fmla="*/ 1179781 w 3973614"/>
              <a:gd name="connsiteY5687" fmla="*/ 1040572 h 3225309"/>
              <a:gd name="connsiteX5688" fmla="*/ 1179958 w 3973614"/>
              <a:gd name="connsiteY5688" fmla="*/ 1040572 h 3225309"/>
              <a:gd name="connsiteX5689" fmla="*/ 1179958 w 3973614"/>
              <a:gd name="connsiteY5689" fmla="*/ 1039804 h 3225309"/>
              <a:gd name="connsiteX5690" fmla="*/ 1181654 w 3973614"/>
              <a:gd name="connsiteY5690" fmla="*/ 1039804 h 3225309"/>
              <a:gd name="connsiteX5691" fmla="*/ 1181654 w 3973614"/>
              <a:gd name="connsiteY5691" fmla="*/ 1039037 h 3225309"/>
              <a:gd name="connsiteX5692" fmla="*/ 1183202 w 3973614"/>
              <a:gd name="connsiteY5692" fmla="*/ 1039037 h 3225309"/>
              <a:gd name="connsiteX5693" fmla="*/ 1183202 w 3973614"/>
              <a:gd name="connsiteY5693" fmla="*/ 1038269 h 3225309"/>
              <a:gd name="connsiteX5694" fmla="*/ 1183330 w 3973614"/>
              <a:gd name="connsiteY5694" fmla="*/ 1038269 h 3225309"/>
              <a:gd name="connsiteX5695" fmla="*/ 1183330 w 3973614"/>
              <a:gd name="connsiteY5695" fmla="*/ 1037502 h 3225309"/>
              <a:gd name="connsiteX5696" fmla="*/ 1185542 w 3973614"/>
              <a:gd name="connsiteY5696" fmla="*/ 1037502 h 3225309"/>
              <a:gd name="connsiteX5697" fmla="*/ 1185542 w 3973614"/>
              <a:gd name="connsiteY5697" fmla="*/ 1036734 h 3225309"/>
              <a:gd name="connsiteX5698" fmla="*/ 1186561 w 3973614"/>
              <a:gd name="connsiteY5698" fmla="*/ 1036734 h 3225309"/>
              <a:gd name="connsiteX5699" fmla="*/ 1186561 w 3973614"/>
              <a:gd name="connsiteY5699" fmla="*/ 1035967 h 3225309"/>
              <a:gd name="connsiteX5700" fmla="*/ 1186912 w 3973614"/>
              <a:gd name="connsiteY5700" fmla="*/ 1035967 h 3225309"/>
              <a:gd name="connsiteX5701" fmla="*/ 1186912 w 3973614"/>
              <a:gd name="connsiteY5701" fmla="*/ 1035199 h 3225309"/>
              <a:gd name="connsiteX5702" fmla="*/ 1187056 w 3973614"/>
              <a:gd name="connsiteY5702" fmla="*/ 1035199 h 3225309"/>
              <a:gd name="connsiteX5703" fmla="*/ 1187056 w 3973614"/>
              <a:gd name="connsiteY5703" fmla="*/ 1034432 h 3225309"/>
              <a:gd name="connsiteX5704" fmla="*/ 1188744 w 3973614"/>
              <a:gd name="connsiteY5704" fmla="*/ 1034432 h 3225309"/>
              <a:gd name="connsiteX5705" fmla="*/ 1188744 w 3973614"/>
              <a:gd name="connsiteY5705" fmla="*/ 1033664 h 3225309"/>
              <a:gd name="connsiteX5706" fmla="*/ 1189850 w 3973614"/>
              <a:gd name="connsiteY5706" fmla="*/ 1033664 h 3225309"/>
              <a:gd name="connsiteX5707" fmla="*/ 1189850 w 3973614"/>
              <a:gd name="connsiteY5707" fmla="*/ 1032897 h 3225309"/>
              <a:gd name="connsiteX5708" fmla="*/ 1193420 w 3973614"/>
              <a:gd name="connsiteY5708" fmla="*/ 1032897 h 3225309"/>
              <a:gd name="connsiteX5709" fmla="*/ 1193420 w 3973614"/>
              <a:gd name="connsiteY5709" fmla="*/ 1032129 h 3225309"/>
              <a:gd name="connsiteX5710" fmla="*/ 1193693 w 3973614"/>
              <a:gd name="connsiteY5710" fmla="*/ 1032129 h 3225309"/>
              <a:gd name="connsiteX5711" fmla="*/ 1193693 w 3973614"/>
              <a:gd name="connsiteY5711" fmla="*/ 1031362 h 3225309"/>
              <a:gd name="connsiteX5712" fmla="*/ 1194733 w 3973614"/>
              <a:gd name="connsiteY5712" fmla="*/ 1031362 h 3225309"/>
              <a:gd name="connsiteX5713" fmla="*/ 1194733 w 3973614"/>
              <a:gd name="connsiteY5713" fmla="*/ 1030594 h 3225309"/>
              <a:gd name="connsiteX5714" fmla="*/ 1194852 w 3973614"/>
              <a:gd name="connsiteY5714" fmla="*/ 1030594 h 3225309"/>
              <a:gd name="connsiteX5715" fmla="*/ 1194852 w 3973614"/>
              <a:gd name="connsiteY5715" fmla="*/ 1029827 h 3225309"/>
              <a:gd name="connsiteX5716" fmla="*/ 1195269 w 3973614"/>
              <a:gd name="connsiteY5716" fmla="*/ 1029827 h 3225309"/>
              <a:gd name="connsiteX5717" fmla="*/ 1195269 w 3973614"/>
              <a:gd name="connsiteY5717" fmla="*/ 1029059 h 3225309"/>
              <a:gd name="connsiteX5718" fmla="*/ 1195422 w 3973614"/>
              <a:gd name="connsiteY5718" fmla="*/ 1029059 h 3225309"/>
              <a:gd name="connsiteX5719" fmla="*/ 1195422 w 3973614"/>
              <a:gd name="connsiteY5719" fmla="*/ 1028292 h 3225309"/>
              <a:gd name="connsiteX5720" fmla="*/ 1195661 w 3973614"/>
              <a:gd name="connsiteY5720" fmla="*/ 1028292 h 3225309"/>
              <a:gd name="connsiteX5721" fmla="*/ 1195661 w 3973614"/>
              <a:gd name="connsiteY5721" fmla="*/ 1027524 h 3225309"/>
              <a:gd name="connsiteX5722" fmla="*/ 1196313 w 3973614"/>
              <a:gd name="connsiteY5722" fmla="*/ 1027524 h 3225309"/>
              <a:gd name="connsiteX5723" fmla="*/ 1196313 w 3973614"/>
              <a:gd name="connsiteY5723" fmla="*/ 1026757 h 3225309"/>
              <a:gd name="connsiteX5724" fmla="*/ 1198278 w 3973614"/>
              <a:gd name="connsiteY5724" fmla="*/ 1026757 h 3225309"/>
              <a:gd name="connsiteX5725" fmla="*/ 1198278 w 3973614"/>
              <a:gd name="connsiteY5725" fmla="*/ 1025990 h 3225309"/>
              <a:gd name="connsiteX5726" fmla="*/ 1198571 w 3973614"/>
              <a:gd name="connsiteY5726" fmla="*/ 1025990 h 3225309"/>
              <a:gd name="connsiteX5727" fmla="*/ 1198571 w 3973614"/>
              <a:gd name="connsiteY5727" fmla="*/ 1025222 h 3225309"/>
              <a:gd name="connsiteX5728" fmla="*/ 1198992 w 3973614"/>
              <a:gd name="connsiteY5728" fmla="*/ 1025222 h 3225309"/>
              <a:gd name="connsiteX5729" fmla="*/ 1198992 w 3973614"/>
              <a:gd name="connsiteY5729" fmla="*/ 1024455 h 3225309"/>
              <a:gd name="connsiteX5730" fmla="*/ 1199413 w 3973614"/>
              <a:gd name="connsiteY5730" fmla="*/ 1024455 h 3225309"/>
              <a:gd name="connsiteX5731" fmla="*/ 1199413 w 3973614"/>
              <a:gd name="connsiteY5731" fmla="*/ 1023687 h 3225309"/>
              <a:gd name="connsiteX5732" fmla="*/ 1200378 w 3973614"/>
              <a:gd name="connsiteY5732" fmla="*/ 1023687 h 3225309"/>
              <a:gd name="connsiteX5733" fmla="*/ 1200378 w 3973614"/>
              <a:gd name="connsiteY5733" fmla="*/ 1022920 h 3225309"/>
              <a:gd name="connsiteX5734" fmla="*/ 1202508 w 3973614"/>
              <a:gd name="connsiteY5734" fmla="*/ 1022920 h 3225309"/>
              <a:gd name="connsiteX5735" fmla="*/ 1202508 w 3973614"/>
              <a:gd name="connsiteY5735" fmla="*/ 1022152 h 3225309"/>
              <a:gd name="connsiteX5736" fmla="*/ 1202739 w 3973614"/>
              <a:gd name="connsiteY5736" fmla="*/ 1022152 h 3225309"/>
              <a:gd name="connsiteX5737" fmla="*/ 1202739 w 3973614"/>
              <a:gd name="connsiteY5737" fmla="*/ 1021385 h 3225309"/>
              <a:gd name="connsiteX5738" fmla="*/ 1203086 w 3973614"/>
              <a:gd name="connsiteY5738" fmla="*/ 1021385 h 3225309"/>
              <a:gd name="connsiteX5739" fmla="*/ 1203086 w 3973614"/>
              <a:gd name="connsiteY5739" fmla="*/ 1020617 h 3225309"/>
              <a:gd name="connsiteX5740" fmla="*/ 1204836 w 3973614"/>
              <a:gd name="connsiteY5740" fmla="*/ 1020617 h 3225309"/>
              <a:gd name="connsiteX5741" fmla="*/ 1204836 w 3973614"/>
              <a:gd name="connsiteY5741" fmla="*/ 1019854 h 3225309"/>
              <a:gd name="connsiteX5742" fmla="*/ 1205009 w 3973614"/>
              <a:gd name="connsiteY5742" fmla="*/ 1019854 h 3225309"/>
              <a:gd name="connsiteX5743" fmla="*/ 1205009 w 3973614"/>
              <a:gd name="connsiteY5743" fmla="*/ 1019086 h 3225309"/>
              <a:gd name="connsiteX5744" fmla="*/ 1206742 w 3973614"/>
              <a:gd name="connsiteY5744" fmla="*/ 1019086 h 3225309"/>
              <a:gd name="connsiteX5745" fmla="*/ 1206742 w 3973614"/>
              <a:gd name="connsiteY5745" fmla="*/ 1018319 h 3225309"/>
              <a:gd name="connsiteX5746" fmla="*/ 1207588 w 3973614"/>
              <a:gd name="connsiteY5746" fmla="*/ 1018319 h 3225309"/>
              <a:gd name="connsiteX5747" fmla="*/ 1207588 w 3973614"/>
              <a:gd name="connsiteY5747" fmla="*/ 1017551 h 3225309"/>
              <a:gd name="connsiteX5748" fmla="*/ 1209070 w 3973614"/>
              <a:gd name="connsiteY5748" fmla="*/ 1017551 h 3225309"/>
              <a:gd name="connsiteX5749" fmla="*/ 1209070 w 3973614"/>
              <a:gd name="connsiteY5749" fmla="*/ 1016784 h 3225309"/>
              <a:gd name="connsiteX5750" fmla="*/ 1209235 w 3973614"/>
              <a:gd name="connsiteY5750" fmla="*/ 1016784 h 3225309"/>
              <a:gd name="connsiteX5751" fmla="*/ 1209235 w 3973614"/>
              <a:gd name="connsiteY5751" fmla="*/ 1016016 h 3225309"/>
              <a:gd name="connsiteX5752" fmla="*/ 1209710 w 3973614"/>
              <a:gd name="connsiteY5752" fmla="*/ 1016016 h 3225309"/>
              <a:gd name="connsiteX5753" fmla="*/ 1209710 w 3973614"/>
              <a:gd name="connsiteY5753" fmla="*/ 1015249 h 3225309"/>
              <a:gd name="connsiteX5754" fmla="*/ 1209772 w 3973614"/>
              <a:gd name="connsiteY5754" fmla="*/ 1015249 h 3225309"/>
              <a:gd name="connsiteX5755" fmla="*/ 1209772 w 3973614"/>
              <a:gd name="connsiteY5755" fmla="*/ 1014482 h 3225309"/>
              <a:gd name="connsiteX5756" fmla="*/ 1209871 w 3973614"/>
              <a:gd name="connsiteY5756" fmla="*/ 1014482 h 3225309"/>
              <a:gd name="connsiteX5757" fmla="*/ 1209871 w 3973614"/>
              <a:gd name="connsiteY5757" fmla="*/ 1013714 h 3225309"/>
              <a:gd name="connsiteX5758" fmla="*/ 1209916 w 3973614"/>
              <a:gd name="connsiteY5758" fmla="*/ 1013714 h 3225309"/>
              <a:gd name="connsiteX5759" fmla="*/ 1209916 w 3973614"/>
              <a:gd name="connsiteY5759" fmla="*/ 1012947 h 3225309"/>
              <a:gd name="connsiteX5760" fmla="*/ 1209986 w 3973614"/>
              <a:gd name="connsiteY5760" fmla="*/ 1012947 h 3225309"/>
              <a:gd name="connsiteX5761" fmla="*/ 1209986 w 3973614"/>
              <a:gd name="connsiteY5761" fmla="*/ 1012179 h 3225309"/>
              <a:gd name="connsiteX5762" fmla="*/ 1210011 w 3973614"/>
              <a:gd name="connsiteY5762" fmla="*/ 1012179 h 3225309"/>
              <a:gd name="connsiteX5763" fmla="*/ 1210011 w 3973614"/>
              <a:gd name="connsiteY5763" fmla="*/ 1011412 h 3225309"/>
              <a:gd name="connsiteX5764" fmla="*/ 1210106 w 3973614"/>
              <a:gd name="connsiteY5764" fmla="*/ 1011412 h 3225309"/>
              <a:gd name="connsiteX5765" fmla="*/ 1210106 w 3973614"/>
              <a:gd name="connsiteY5765" fmla="*/ 1010644 h 3225309"/>
              <a:gd name="connsiteX5766" fmla="*/ 1211492 w 3973614"/>
              <a:gd name="connsiteY5766" fmla="*/ 1010644 h 3225309"/>
              <a:gd name="connsiteX5767" fmla="*/ 1211492 w 3973614"/>
              <a:gd name="connsiteY5767" fmla="*/ 1009877 h 3225309"/>
              <a:gd name="connsiteX5768" fmla="*/ 1212607 w 3973614"/>
              <a:gd name="connsiteY5768" fmla="*/ 1009877 h 3225309"/>
              <a:gd name="connsiteX5769" fmla="*/ 1212607 w 3973614"/>
              <a:gd name="connsiteY5769" fmla="*/ 1009109 h 3225309"/>
              <a:gd name="connsiteX5770" fmla="*/ 1212660 w 3973614"/>
              <a:gd name="connsiteY5770" fmla="*/ 1009109 h 3225309"/>
              <a:gd name="connsiteX5771" fmla="*/ 1212660 w 3973614"/>
              <a:gd name="connsiteY5771" fmla="*/ 1008342 h 3225309"/>
              <a:gd name="connsiteX5772" fmla="*/ 1213267 w 3973614"/>
              <a:gd name="connsiteY5772" fmla="*/ 1008342 h 3225309"/>
              <a:gd name="connsiteX5773" fmla="*/ 1213267 w 3973614"/>
              <a:gd name="connsiteY5773" fmla="*/ 1007574 h 3225309"/>
              <a:gd name="connsiteX5774" fmla="*/ 1213564 w 3973614"/>
              <a:gd name="connsiteY5774" fmla="*/ 1007574 h 3225309"/>
              <a:gd name="connsiteX5775" fmla="*/ 1213564 w 3973614"/>
              <a:gd name="connsiteY5775" fmla="*/ 1006807 h 3225309"/>
              <a:gd name="connsiteX5776" fmla="*/ 1214076 w 3973614"/>
              <a:gd name="connsiteY5776" fmla="*/ 1006807 h 3225309"/>
              <a:gd name="connsiteX5777" fmla="*/ 1214076 w 3973614"/>
              <a:gd name="connsiteY5777" fmla="*/ 1006039 h 3225309"/>
              <a:gd name="connsiteX5778" fmla="*/ 1214179 w 3973614"/>
              <a:gd name="connsiteY5778" fmla="*/ 1006039 h 3225309"/>
              <a:gd name="connsiteX5779" fmla="*/ 1214179 w 3973614"/>
              <a:gd name="connsiteY5779" fmla="*/ 1005272 h 3225309"/>
              <a:gd name="connsiteX5780" fmla="*/ 1214728 w 3973614"/>
              <a:gd name="connsiteY5780" fmla="*/ 1005272 h 3225309"/>
              <a:gd name="connsiteX5781" fmla="*/ 1214728 w 3973614"/>
              <a:gd name="connsiteY5781" fmla="*/ 1004504 h 3225309"/>
              <a:gd name="connsiteX5782" fmla="*/ 1214778 w 3973614"/>
              <a:gd name="connsiteY5782" fmla="*/ 1004504 h 3225309"/>
              <a:gd name="connsiteX5783" fmla="*/ 1214778 w 3973614"/>
              <a:gd name="connsiteY5783" fmla="*/ 1003737 h 3225309"/>
              <a:gd name="connsiteX5784" fmla="*/ 1215087 w 3973614"/>
              <a:gd name="connsiteY5784" fmla="*/ 1003737 h 3225309"/>
              <a:gd name="connsiteX5785" fmla="*/ 1215087 w 3973614"/>
              <a:gd name="connsiteY5785" fmla="*/ 1002969 h 3225309"/>
              <a:gd name="connsiteX5786" fmla="*/ 1215190 w 3973614"/>
              <a:gd name="connsiteY5786" fmla="*/ 1002969 h 3225309"/>
              <a:gd name="connsiteX5787" fmla="*/ 1215190 w 3973614"/>
              <a:gd name="connsiteY5787" fmla="*/ 1002202 h 3225309"/>
              <a:gd name="connsiteX5788" fmla="*/ 1216094 w 3973614"/>
              <a:gd name="connsiteY5788" fmla="*/ 1002202 h 3225309"/>
              <a:gd name="connsiteX5789" fmla="*/ 1216094 w 3973614"/>
              <a:gd name="connsiteY5789" fmla="*/ 1001434 h 3225309"/>
              <a:gd name="connsiteX5790" fmla="*/ 1216107 w 3973614"/>
              <a:gd name="connsiteY5790" fmla="*/ 1001434 h 3225309"/>
              <a:gd name="connsiteX5791" fmla="*/ 1216107 w 3973614"/>
              <a:gd name="connsiteY5791" fmla="*/ 1000667 h 3225309"/>
              <a:gd name="connsiteX5792" fmla="*/ 1216837 w 3973614"/>
              <a:gd name="connsiteY5792" fmla="*/ 1000667 h 3225309"/>
              <a:gd name="connsiteX5793" fmla="*/ 1216837 w 3973614"/>
              <a:gd name="connsiteY5793" fmla="*/ 999899 h 3225309"/>
              <a:gd name="connsiteX5794" fmla="*/ 1218479 w 3973614"/>
              <a:gd name="connsiteY5794" fmla="*/ 999899 h 3225309"/>
              <a:gd name="connsiteX5795" fmla="*/ 1218479 w 3973614"/>
              <a:gd name="connsiteY5795" fmla="*/ 999132 h 3225309"/>
              <a:gd name="connsiteX5796" fmla="*/ 1219251 w 3973614"/>
              <a:gd name="connsiteY5796" fmla="*/ 999132 h 3225309"/>
              <a:gd name="connsiteX5797" fmla="*/ 1219251 w 3973614"/>
              <a:gd name="connsiteY5797" fmla="*/ 998364 h 3225309"/>
              <a:gd name="connsiteX5798" fmla="*/ 1222755 w 3973614"/>
              <a:gd name="connsiteY5798" fmla="*/ 998364 h 3225309"/>
              <a:gd name="connsiteX5799" fmla="*/ 1222755 w 3973614"/>
              <a:gd name="connsiteY5799" fmla="*/ 997597 h 3225309"/>
              <a:gd name="connsiteX5800" fmla="*/ 1223065 w 3973614"/>
              <a:gd name="connsiteY5800" fmla="*/ 997597 h 3225309"/>
              <a:gd name="connsiteX5801" fmla="*/ 1223065 w 3973614"/>
              <a:gd name="connsiteY5801" fmla="*/ 996829 h 3225309"/>
              <a:gd name="connsiteX5802" fmla="*/ 1223956 w 3973614"/>
              <a:gd name="connsiteY5802" fmla="*/ 996829 h 3225309"/>
              <a:gd name="connsiteX5803" fmla="*/ 1223956 w 3973614"/>
              <a:gd name="connsiteY5803" fmla="*/ 996062 h 3225309"/>
              <a:gd name="connsiteX5804" fmla="*/ 1224369 w 3973614"/>
              <a:gd name="connsiteY5804" fmla="*/ 996062 h 3225309"/>
              <a:gd name="connsiteX5805" fmla="*/ 1224369 w 3973614"/>
              <a:gd name="connsiteY5805" fmla="*/ 995295 h 3225309"/>
              <a:gd name="connsiteX5806" fmla="*/ 1224493 w 3973614"/>
              <a:gd name="connsiteY5806" fmla="*/ 995295 h 3225309"/>
              <a:gd name="connsiteX5807" fmla="*/ 1224493 w 3973614"/>
              <a:gd name="connsiteY5807" fmla="*/ 994527 h 3225309"/>
              <a:gd name="connsiteX5808" fmla="*/ 1225153 w 3973614"/>
              <a:gd name="connsiteY5808" fmla="*/ 994527 h 3225309"/>
              <a:gd name="connsiteX5809" fmla="*/ 1225153 w 3973614"/>
              <a:gd name="connsiteY5809" fmla="*/ 993760 h 3225309"/>
              <a:gd name="connsiteX5810" fmla="*/ 1225689 w 3973614"/>
              <a:gd name="connsiteY5810" fmla="*/ 993760 h 3225309"/>
              <a:gd name="connsiteX5811" fmla="*/ 1225689 w 3973614"/>
              <a:gd name="connsiteY5811" fmla="*/ 992992 h 3225309"/>
              <a:gd name="connsiteX5812" fmla="*/ 1226461 w 3973614"/>
              <a:gd name="connsiteY5812" fmla="*/ 992992 h 3225309"/>
              <a:gd name="connsiteX5813" fmla="*/ 1226461 w 3973614"/>
              <a:gd name="connsiteY5813" fmla="*/ 992225 h 3225309"/>
              <a:gd name="connsiteX5814" fmla="*/ 1227435 w 3973614"/>
              <a:gd name="connsiteY5814" fmla="*/ 992225 h 3225309"/>
              <a:gd name="connsiteX5815" fmla="*/ 1227435 w 3973614"/>
              <a:gd name="connsiteY5815" fmla="*/ 991457 h 3225309"/>
              <a:gd name="connsiteX5816" fmla="*/ 1227468 w 3973614"/>
              <a:gd name="connsiteY5816" fmla="*/ 991457 h 3225309"/>
              <a:gd name="connsiteX5817" fmla="*/ 1227468 w 3973614"/>
              <a:gd name="connsiteY5817" fmla="*/ 990690 h 3225309"/>
              <a:gd name="connsiteX5818" fmla="*/ 1228265 w 3973614"/>
              <a:gd name="connsiteY5818" fmla="*/ 990690 h 3225309"/>
              <a:gd name="connsiteX5819" fmla="*/ 1228265 w 3973614"/>
              <a:gd name="connsiteY5819" fmla="*/ 989922 h 3225309"/>
              <a:gd name="connsiteX5820" fmla="*/ 1228640 w 3973614"/>
              <a:gd name="connsiteY5820" fmla="*/ 989922 h 3225309"/>
              <a:gd name="connsiteX5821" fmla="*/ 1228640 w 3973614"/>
              <a:gd name="connsiteY5821" fmla="*/ 989155 h 3225309"/>
              <a:gd name="connsiteX5822" fmla="*/ 1229127 w 3973614"/>
              <a:gd name="connsiteY5822" fmla="*/ 989155 h 3225309"/>
              <a:gd name="connsiteX5823" fmla="*/ 1229127 w 3973614"/>
              <a:gd name="connsiteY5823" fmla="*/ 988387 h 3225309"/>
              <a:gd name="connsiteX5824" fmla="*/ 1229589 w 3973614"/>
              <a:gd name="connsiteY5824" fmla="*/ 988387 h 3225309"/>
              <a:gd name="connsiteX5825" fmla="*/ 1229589 w 3973614"/>
              <a:gd name="connsiteY5825" fmla="*/ 987620 h 3225309"/>
              <a:gd name="connsiteX5826" fmla="*/ 1231669 w 3973614"/>
              <a:gd name="connsiteY5826" fmla="*/ 987620 h 3225309"/>
              <a:gd name="connsiteX5827" fmla="*/ 1231669 w 3973614"/>
              <a:gd name="connsiteY5827" fmla="*/ 986852 h 3225309"/>
              <a:gd name="connsiteX5828" fmla="*/ 1232569 w 3973614"/>
              <a:gd name="connsiteY5828" fmla="*/ 986852 h 3225309"/>
              <a:gd name="connsiteX5829" fmla="*/ 1232569 w 3973614"/>
              <a:gd name="connsiteY5829" fmla="*/ 986085 h 3225309"/>
              <a:gd name="connsiteX5830" fmla="*/ 1232751 w 3973614"/>
              <a:gd name="connsiteY5830" fmla="*/ 986085 h 3225309"/>
              <a:gd name="connsiteX5831" fmla="*/ 1232751 w 3973614"/>
              <a:gd name="connsiteY5831" fmla="*/ 985317 h 3225309"/>
              <a:gd name="connsiteX5832" fmla="*/ 1233048 w 3973614"/>
              <a:gd name="connsiteY5832" fmla="*/ 985317 h 3225309"/>
              <a:gd name="connsiteX5833" fmla="*/ 1233048 w 3973614"/>
              <a:gd name="connsiteY5833" fmla="*/ 984550 h 3225309"/>
              <a:gd name="connsiteX5834" fmla="*/ 1233068 w 3973614"/>
              <a:gd name="connsiteY5834" fmla="*/ 984550 h 3225309"/>
              <a:gd name="connsiteX5835" fmla="*/ 1233068 w 3973614"/>
              <a:gd name="connsiteY5835" fmla="*/ 983786 h 3225309"/>
              <a:gd name="connsiteX5836" fmla="*/ 1233110 w 3973614"/>
              <a:gd name="connsiteY5836" fmla="*/ 983786 h 3225309"/>
              <a:gd name="connsiteX5837" fmla="*/ 1233110 w 3973614"/>
              <a:gd name="connsiteY5837" fmla="*/ 983019 h 3225309"/>
              <a:gd name="connsiteX5838" fmla="*/ 1235264 w 3973614"/>
              <a:gd name="connsiteY5838" fmla="*/ 983019 h 3225309"/>
              <a:gd name="connsiteX5839" fmla="*/ 1235264 w 3973614"/>
              <a:gd name="connsiteY5839" fmla="*/ 982251 h 3225309"/>
              <a:gd name="connsiteX5840" fmla="*/ 1235470 w 3973614"/>
              <a:gd name="connsiteY5840" fmla="*/ 982251 h 3225309"/>
              <a:gd name="connsiteX5841" fmla="*/ 1235470 w 3973614"/>
              <a:gd name="connsiteY5841" fmla="*/ 981484 h 3225309"/>
              <a:gd name="connsiteX5842" fmla="*/ 1236440 w 3973614"/>
              <a:gd name="connsiteY5842" fmla="*/ 981484 h 3225309"/>
              <a:gd name="connsiteX5843" fmla="*/ 1236440 w 3973614"/>
              <a:gd name="connsiteY5843" fmla="*/ 980717 h 3225309"/>
              <a:gd name="connsiteX5844" fmla="*/ 1236564 w 3973614"/>
              <a:gd name="connsiteY5844" fmla="*/ 980717 h 3225309"/>
              <a:gd name="connsiteX5845" fmla="*/ 1236564 w 3973614"/>
              <a:gd name="connsiteY5845" fmla="*/ 979949 h 3225309"/>
              <a:gd name="connsiteX5846" fmla="*/ 1236647 w 3973614"/>
              <a:gd name="connsiteY5846" fmla="*/ 979949 h 3225309"/>
              <a:gd name="connsiteX5847" fmla="*/ 1236647 w 3973614"/>
              <a:gd name="connsiteY5847" fmla="*/ 979182 h 3225309"/>
              <a:gd name="connsiteX5848" fmla="*/ 1236853 w 3973614"/>
              <a:gd name="connsiteY5848" fmla="*/ 979182 h 3225309"/>
              <a:gd name="connsiteX5849" fmla="*/ 1236853 w 3973614"/>
              <a:gd name="connsiteY5849" fmla="*/ 978414 h 3225309"/>
              <a:gd name="connsiteX5850" fmla="*/ 1237183 w 3973614"/>
              <a:gd name="connsiteY5850" fmla="*/ 978414 h 3225309"/>
              <a:gd name="connsiteX5851" fmla="*/ 1237183 w 3973614"/>
              <a:gd name="connsiteY5851" fmla="*/ 977647 h 3225309"/>
              <a:gd name="connsiteX5852" fmla="*/ 1237484 w 3973614"/>
              <a:gd name="connsiteY5852" fmla="*/ 977647 h 3225309"/>
              <a:gd name="connsiteX5853" fmla="*/ 1237484 w 3973614"/>
              <a:gd name="connsiteY5853" fmla="*/ 976879 h 3225309"/>
              <a:gd name="connsiteX5854" fmla="*/ 1239205 w 3973614"/>
              <a:gd name="connsiteY5854" fmla="*/ 976879 h 3225309"/>
              <a:gd name="connsiteX5855" fmla="*/ 1239205 w 3973614"/>
              <a:gd name="connsiteY5855" fmla="*/ 976112 h 3225309"/>
              <a:gd name="connsiteX5856" fmla="*/ 1239602 w 3973614"/>
              <a:gd name="connsiteY5856" fmla="*/ 976112 h 3225309"/>
              <a:gd name="connsiteX5857" fmla="*/ 1239602 w 3973614"/>
              <a:gd name="connsiteY5857" fmla="*/ 975344 h 3225309"/>
              <a:gd name="connsiteX5858" fmla="*/ 1239932 w 3973614"/>
              <a:gd name="connsiteY5858" fmla="*/ 975344 h 3225309"/>
              <a:gd name="connsiteX5859" fmla="*/ 1239932 w 3973614"/>
              <a:gd name="connsiteY5859" fmla="*/ 974577 h 3225309"/>
              <a:gd name="connsiteX5860" fmla="*/ 1240485 w 3973614"/>
              <a:gd name="connsiteY5860" fmla="*/ 974577 h 3225309"/>
              <a:gd name="connsiteX5861" fmla="*/ 1240485 w 3973614"/>
              <a:gd name="connsiteY5861" fmla="*/ 973809 h 3225309"/>
              <a:gd name="connsiteX5862" fmla="*/ 1240551 w 3973614"/>
              <a:gd name="connsiteY5862" fmla="*/ 973809 h 3225309"/>
              <a:gd name="connsiteX5863" fmla="*/ 1240551 w 3973614"/>
              <a:gd name="connsiteY5863" fmla="*/ 973042 h 3225309"/>
              <a:gd name="connsiteX5864" fmla="*/ 1240774 w 3973614"/>
              <a:gd name="connsiteY5864" fmla="*/ 973042 h 3225309"/>
              <a:gd name="connsiteX5865" fmla="*/ 1240774 w 3973614"/>
              <a:gd name="connsiteY5865" fmla="*/ 972274 h 3225309"/>
              <a:gd name="connsiteX5866" fmla="*/ 1241046 w 3973614"/>
              <a:gd name="connsiteY5866" fmla="*/ 972274 h 3225309"/>
              <a:gd name="connsiteX5867" fmla="*/ 1241046 w 3973614"/>
              <a:gd name="connsiteY5867" fmla="*/ 971507 h 3225309"/>
              <a:gd name="connsiteX5868" fmla="*/ 1242024 w 3973614"/>
              <a:gd name="connsiteY5868" fmla="*/ 971507 h 3225309"/>
              <a:gd name="connsiteX5869" fmla="*/ 1242024 w 3973614"/>
              <a:gd name="connsiteY5869" fmla="*/ 970739 h 3225309"/>
              <a:gd name="connsiteX5870" fmla="*/ 1242854 w 3973614"/>
              <a:gd name="connsiteY5870" fmla="*/ 970739 h 3225309"/>
              <a:gd name="connsiteX5871" fmla="*/ 1242854 w 3973614"/>
              <a:gd name="connsiteY5871" fmla="*/ 969972 h 3225309"/>
              <a:gd name="connsiteX5872" fmla="*/ 1243918 w 3973614"/>
              <a:gd name="connsiteY5872" fmla="*/ 969972 h 3225309"/>
              <a:gd name="connsiteX5873" fmla="*/ 1243918 w 3973614"/>
              <a:gd name="connsiteY5873" fmla="*/ 969204 h 3225309"/>
              <a:gd name="connsiteX5874" fmla="*/ 1244670 w 3973614"/>
              <a:gd name="connsiteY5874" fmla="*/ 969204 h 3225309"/>
              <a:gd name="connsiteX5875" fmla="*/ 1244670 w 3973614"/>
              <a:gd name="connsiteY5875" fmla="*/ 968437 h 3225309"/>
              <a:gd name="connsiteX5876" fmla="*/ 1245400 w 3973614"/>
              <a:gd name="connsiteY5876" fmla="*/ 968437 h 3225309"/>
              <a:gd name="connsiteX5877" fmla="*/ 1245400 w 3973614"/>
              <a:gd name="connsiteY5877" fmla="*/ 967669 h 3225309"/>
              <a:gd name="connsiteX5878" fmla="*/ 1245520 w 3973614"/>
              <a:gd name="connsiteY5878" fmla="*/ 967669 h 3225309"/>
              <a:gd name="connsiteX5879" fmla="*/ 1245520 w 3973614"/>
              <a:gd name="connsiteY5879" fmla="*/ 966902 h 3225309"/>
              <a:gd name="connsiteX5880" fmla="*/ 1246333 w 3973614"/>
              <a:gd name="connsiteY5880" fmla="*/ 966902 h 3225309"/>
              <a:gd name="connsiteX5881" fmla="*/ 1246333 w 3973614"/>
              <a:gd name="connsiteY5881" fmla="*/ 966134 h 3225309"/>
              <a:gd name="connsiteX5882" fmla="*/ 1246576 w 3973614"/>
              <a:gd name="connsiteY5882" fmla="*/ 966134 h 3225309"/>
              <a:gd name="connsiteX5883" fmla="*/ 1246576 w 3973614"/>
              <a:gd name="connsiteY5883" fmla="*/ 965367 h 3225309"/>
              <a:gd name="connsiteX5884" fmla="*/ 1246960 w 3973614"/>
              <a:gd name="connsiteY5884" fmla="*/ 965367 h 3225309"/>
              <a:gd name="connsiteX5885" fmla="*/ 1246960 w 3973614"/>
              <a:gd name="connsiteY5885" fmla="*/ 964599 h 3225309"/>
              <a:gd name="connsiteX5886" fmla="*/ 1247356 w 3973614"/>
              <a:gd name="connsiteY5886" fmla="*/ 964599 h 3225309"/>
              <a:gd name="connsiteX5887" fmla="*/ 1247356 w 3973614"/>
              <a:gd name="connsiteY5887" fmla="*/ 963832 h 3225309"/>
              <a:gd name="connsiteX5888" fmla="*/ 1247587 w 3973614"/>
              <a:gd name="connsiteY5888" fmla="*/ 963832 h 3225309"/>
              <a:gd name="connsiteX5889" fmla="*/ 1247587 w 3973614"/>
              <a:gd name="connsiteY5889" fmla="*/ 963064 h 3225309"/>
              <a:gd name="connsiteX5890" fmla="*/ 1247905 w 3973614"/>
              <a:gd name="connsiteY5890" fmla="*/ 963064 h 3225309"/>
              <a:gd name="connsiteX5891" fmla="*/ 1247905 w 3973614"/>
              <a:gd name="connsiteY5891" fmla="*/ 962297 h 3225309"/>
              <a:gd name="connsiteX5892" fmla="*/ 1248066 w 3973614"/>
              <a:gd name="connsiteY5892" fmla="*/ 962297 h 3225309"/>
              <a:gd name="connsiteX5893" fmla="*/ 1248066 w 3973614"/>
              <a:gd name="connsiteY5893" fmla="*/ 961530 h 3225309"/>
              <a:gd name="connsiteX5894" fmla="*/ 1248276 w 3973614"/>
              <a:gd name="connsiteY5894" fmla="*/ 961530 h 3225309"/>
              <a:gd name="connsiteX5895" fmla="*/ 1248276 w 3973614"/>
              <a:gd name="connsiteY5895" fmla="*/ 960762 h 3225309"/>
              <a:gd name="connsiteX5896" fmla="*/ 1249226 w 3973614"/>
              <a:gd name="connsiteY5896" fmla="*/ 960762 h 3225309"/>
              <a:gd name="connsiteX5897" fmla="*/ 1249226 w 3973614"/>
              <a:gd name="connsiteY5897" fmla="*/ 959995 h 3225309"/>
              <a:gd name="connsiteX5898" fmla="*/ 1250307 w 3973614"/>
              <a:gd name="connsiteY5898" fmla="*/ 959995 h 3225309"/>
              <a:gd name="connsiteX5899" fmla="*/ 1250307 w 3973614"/>
              <a:gd name="connsiteY5899" fmla="*/ 959227 h 3225309"/>
              <a:gd name="connsiteX5900" fmla="*/ 1251809 w 3973614"/>
              <a:gd name="connsiteY5900" fmla="*/ 959227 h 3225309"/>
              <a:gd name="connsiteX5901" fmla="*/ 1251809 w 3973614"/>
              <a:gd name="connsiteY5901" fmla="*/ 958460 h 3225309"/>
              <a:gd name="connsiteX5902" fmla="*/ 1252498 w 3973614"/>
              <a:gd name="connsiteY5902" fmla="*/ 958460 h 3225309"/>
              <a:gd name="connsiteX5903" fmla="*/ 1252498 w 3973614"/>
              <a:gd name="connsiteY5903" fmla="*/ 957692 h 3225309"/>
              <a:gd name="connsiteX5904" fmla="*/ 1252758 w 3973614"/>
              <a:gd name="connsiteY5904" fmla="*/ 957692 h 3225309"/>
              <a:gd name="connsiteX5905" fmla="*/ 1252758 w 3973614"/>
              <a:gd name="connsiteY5905" fmla="*/ 956925 h 3225309"/>
              <a:gd name="connsiteX5906" fmla="*/ 1252874 w 3973614"/>
              <a:gd name="connsiteY5906" fmla="*/ 956925 h 3225309"/>
              <a:gd name="connsiteX5907" fmla="*/ 1252874 w 3973614"/>
              <a:gd name="connsiteY5907" fmla="*/ 956157 h 3225309"/>
              <a:gd name="connsiteX5908" fmla="*/ 1254277 w 3973614"/>
              <a:gd name="connsiteY5908" fmla="*/ 956157 h 3225309"/>
              <a:gd name="connsiteX5909" fmla="*/ 1254277 w 3973614"/>
              <a:gd name="connsiteY5909" fmla="*/ 955390 h 3225309"/>
              <a:gd name="connsiteX5910" fmla="*/ 1255709 w 3973614"/>
              <a:gd name="connsiteY5910" fmla="*/ 955390 h 3225309"/>
              <a:gd name="connsiteX5911" fmla="*/ 1255709 w 3973614"/>
              <a:gd name="connsiteY5911" fmla="*/ 954622 h 3225309"/>
              <a:gd name="connsiteX5912" fmla="*/ 1256927 w 3973614"/>
              <a:gd name="connsiteY5912" fmla="*/ 954622 h 3225309"/>
              <a:gd name="connsiteX5913" fmla="*/ 1256927 w 3973614"/>
              <a:gd name="connsiteY5913" fmla="*/ 953859 h 3225309"/>
              <a:gd name="connsiteX5914" fmla="*/ 1257327 w 3973614"/>
              <a:gd name="connsiteY5914" fmla="*/ 953859 h 3225309"/>
              <a:gd name="connsiteX5915" fmla="*/ 1257327 w 3973614"/>
              <a:gd name="connsiteY5915" fmla="*/ 953087 h 3225309"/>
              <a:gd name="connsiteX5916" fmla="*/ 1257773 w 3973614"/>
              <a:gd name="connsiteY5916" fmla="*/ 953087 h 3225309"/>
              <a:gd name="connsiteX5917" fmla="*/ 1257773 w 3973614"/>
              <a:gd name="connsiteY5917" fmla="*/ 952320 h 3225309"/>
              <a:gd name="connsiteX5918" fmla="*/ 1258231 w 3973614"/>
              <a:gd name="connsiteY5918" fmla="*/ 952320 h 3225309"/>
              <a:gd name="connsiteX5919" fmla="*/ 1258231 w 3973614"/>
              <a:gd name="connsiteY5919" fmla="*/ 951556 h 3225309"/>
              <a:gd name="connsiteX5920" fmla="*/ 1259667 w 3973614"/>
              <a:gd name="connsiteY5920" fmla="*/ 951556 h 3225309"/>
              <a:gd name="connsiteX5921" fmla="*/ 1259667 w 3973614"/>
              <a:gd name="connsiteY5921" fmla="*/ 950789 h 3225309"/>
              <a:gd name="connsiteX5922" fmla="*/ 1260166 w 3973614"/>
              <a:gd name="connsiteY5922" fmla="*/ 950789 h 3225309"/>
              <a:gd name="connsiteX5923" fmla="*/ 1260166 w 3973614"/>
              <a:gd name="connsiteY5923" fmla="*/ 950022 h 3225309"/>
              <a:gd name="connsiteX5924" fmla="*/ 1260265 w 3973614"/>
              <a:gd name="connsiteY5924" fmla="*/ 950022 h 3225309"/>
              <a:gd name="connsiteX5925" fmla="*/ 1260265 w 3973614"/>
              <a:gd name="connsiteY5925" fmla="*/ 949254 h 3225309"/>
              <a:gd name="connsiteX5926" fmla="*/ 1261347 w 3973614"/>
              <a:gd name="connsiteY5926" fmla="*/ 949254 h 3225309"/>
              <a:gd name="connsiteX5927" fmla="*/ 1261347 w 3973614"/>
              <a:gd name="connsiteY5927" fmla="*/ 948486 h 3225309"/>
              <a:gd name="connsiteX5928" fmla="*/ 1262090 w 3973614"/>
              <a:gd name="connsiteY5928" fmla="*/ 948486 h 3225309"/>
              <a:gd name="connsiteX5929" fmla="*/ 1262090 w 3973614"/>
              <a:gd name="connsiteY5929" fmla="*/ 947719 h 3225309"/>
              <a:gd name="connsiteX5930" fmla="*/ 1262271 w 3973614"/>
              <a:gd name="connsiteY5930" fmla="*/ 947719 h 3225309"/>
              <a:gd name="connsiteX5931" fmla="*/ 1262271 w 3973614"/>
              <a:gd name="connsiteY5931" fmla="*/ 946952 h 3225309"/>
              <a:gd name="connsiteX5932" fmla="*/ 1262329 w 3973614"/>
              <a:gd name="connsiteY5932" fmla="*/ 946952 h 3225309"/>
              <a:gd name="connsiteX5933" fmla="*/ 1262329 w 3973614"/>
              <a:gd name="connsiteY5933" fmla="*/ 946184 h 3225309"/>
              <a:gd name="connsiteX5934" fmla="*/ 1262672 w 3973614"/>
              <a:gd name="connsiteY5934" fmla="*/ 946184 h 3225309"/>
              <a:gd name="connsiteX5935" fmla="*/ 1262672 w 3973614"/>
              <a:gd name="connsiteY5935" fmla="*/ 945417 h 3225309"/>
              <a:gd name="connsiteX5936" fmla="*/ 1264789 w 3973614"/>
              <a:gd name="connsiteY5936" fmla="*/ 945417 h 3225309"/>
              <a:gd name="connsiteX5937" fmla="*/ 1264789 w 3973614"/>
              <a:gd name="connsiteY5937" fmla="*/ 944649 h 3225309"/>
              <a:gd name="connsiteX5938" fmla="*/ 1265292 w 3973614"/>
              <a:gd name="connsiteY5938" fmla="*/ 944649 h 3225309"/>
              <a:gd name="connsiteX5939" fmla="*/ 1265292 w 3973614"/>
              <a:gd name="connsiteY5939" fmla="*/ 943882 h 3225309"/>
              <a:gd name="connsiteX5940" fmla="*/ 1266811 w 3973614"/>
              <a:gd name="connsiteY5940" fmla="*/ 943882 h 3225309"/>
              <a:gd name="connsiteX5941" fmla="*/ 1266811 w 3973614"/>
              <a:gd name="connsiteY5941" fmla="*/ 943114 h 3225309"/>
              <a:gd name="connsiteX5942" fmla="*/ 1267166 w 3973614"/>
              <a:gd name="connsiteY5942" fmla="*/ 943114 h 3225309"/>
              <a:gd name="connsiteX5943" fmla="*/ 1267166 w 3973614"/>
              <a:gd name="connsiteY5943" fmla="*/ 942347 h 3225309"/>
              <a:gd name="connsiteX5944" fmla="*/ 1267748 w 3973614"/>
              <a:gd name="connsiteY5944" fmla="*/ 942347 h 3225309"/>
              <a:gd name="connsiteX5945" fmla="*/ 1267748 w 3973614"/>
              <a:gd name="connsiteY5945" fmla="*/ 941579 h 3225309"/>
              <a:gd name="connsiteX5946" fmla="*/ 1268309 w 3973614"/>
              <a:gd name="connsiteY5946" fmla="*/ 941579 h 3225309"/>
              <a:gd name="connsiteX5947" fmla="*/ 1268309 w 3973614"/>
              <a:gd name="connsiteY5947" fmla="*/ 940812 h 3225309"/>
              <a:gd name="connsiteX5948" fmla="*/ 1268334 w 3973614"/>
              <a:gd name="connsiteY5948" fmla="*/ 940812 h 3225309"/>
              <a:gd name="connsiteX5949" fmla="*/ 1268334 w 3973614"/>
              <a:gd name="connsiteY5949" fmla="*/ 940044 h 3225309"/>
              <a:gd name="connsiteX5950" fmla="*/ 1269279 w 3973614"/>
              <a:gd name="connsiteY5950" fmla="*/ 940044 h 3225309"/>
              <a:gd name="connsiteX5951" fmla="*/ 1269279 w 3973614"/>
              <a:gd name="connsiteY5951" fmla="*/ 939277 h 3225309"/>
              <a:gd name="connsiteX5952" fmla="*/ 1269357 w 3973614"/>
              <a:gd name="connsiteY5952" fmla="*/ 939277 h 3225309"/>
              <a:gd name="connsiteX5953" fmla="*/ 1269357 w 3973614"/>
              <a:gd name="connsiteY5953" fmla="*/ 938509 h 3225309"/>
              <a:gd name="connsiteX5954" fmla="*/ 1269489 w 3973614"/>
              <a:gd name="connsiteY5954" fmla="*/ 938509 h 3225309"/>
              <a:gd name="connsiteX5955" fmla="*/ 1269489 w 3973614"/>
              <a:gd name="connsiteY5955" fmla="*/ 937742 h 3225309"/>
              <a:gd name="connsiteX5956" fmla="*/ 1269890 w 3973614"/>
              <a:gd name="connsiteY5956" fmla="*/ 937742 h 3225309"/>
              <a:gd name="connsiteX5957" fmla="*/ 1269890 w 3973614"/>
              <a:gd name="connsiteY5957" fmla="*/ 936974 h 3225309"/>
              <a:gd name="connsiteX5958" fmla="*/ 1270798 w 3973614"/>
              <a:gd name="connsiteY5958" fmla="*/ 936974 h 3225309"/>
              <a:gd name="connsiteX5959" fmla="*/ 1270798 w 3973614"/>
              <a:gd name="connsiteY5959" fmla="*/ 936207 h 3225309"/>
              <a:gd name="connsiteX5960" fmla="*/ 1271033 w 3973614"/>
              <a:gd name="connsiteY5960" fmla="*/ 936207 h 3225309"/>
              <a:gd name="connsiteX5961" fmla="*/ 1271033 w 3973614"/>
              <a:gd name="connsiteY5961" fmla="*/ 935439 h 3225309"/>
              <a:gd name="connsiteX5962" fmla="*/ 1271978 w 3973614"/>
              <a:gd name="connsiteY5962" fmla="*/ 935439 h 3225309"/>
              <a:gd name="connsiteX5963" fmla="*/ 1271978 w 3973614"/>
              <a:gd name="connsiteY5963" fmla="*/ 934672 h 3225309"/>
              <a:gd name="connsiteX5964" fmla="*/ 1273063 w 3973614"/>
              <a:gd name="connsiteY5964" fmla="*/ 934672 h 3225309"/>
              <a:gd name="connsiteX5965" fmla="*/ 1273063 w 3973614"/>
              <a:gd name="connsiteY5965" fmla="*/ 933904 h 3225309"/>
              <a:gd name="connsiteX5966" fmla="*/ 1274157 w 3973614"/>
              <a:gd name="connsiteY5966" fmla="*/ 933904 h 3225309"/>
              <a:gd name="connsiteX5967" fmla="*/ 1274157 w 3973614"/>
              <a:gd name="connsiteY5967" fmla="*/ 933137 h 3225309"/>
              <a:gd name="connsiteX5968" fmla="*/ 1274607 w 3973614"/>
              <a:gd name="connsiteY5968" fmla="*/ 933137 h 3225309"/>
              <a:gd name="connsiteX5969" fmla="*/ 1274607 w 3973614"/>
              <a:gd name="connsiteY5969" fmla="*/ 932369 h 3225309"/>
              <a:gd name="connsiteX5970" fmla="*/ 1275556 w 3973614"/>
              <a:gd name="connsiteY5970" fmla="*/ 932369 h 3225309"/>
              <a:gd name="connsiteX5971" fmla="*/ 1275556 w 3973614"/>
              <a:gd name="connsiteY5971" fmla="*/ 931602 h 3225309"/>
              <a:gd name="connsiteX5972" fmla="*/ 1276163 w 3973614"/>
              <a:gd name="connsiteY5972" fmla="*/ 931602 h 3225309"/>
              <a:gd name="connsiteX5973" fmla="*/ 1276163 w 3973614"/>
              <a:gd name="connsiteY5973" fmla="*/ 930835 h 3225309"/>
              <a:gd name="connsiteX5974" fmla="*/ 1276939 w 3973614"/>
              <a:gd name="connsiteY5974" fmla="*/ 930835 h 3225309"/>
              <a:gd name="connsiteX5975" fmla="*/ 1276939 w 3973614"/>
              <a:gd name="connsiteY5975" fmla="*/ 930067 h 3225309"/>
              <a:gd name="connsiteX5976" fmla="*/ 1277735 w 3973614"/>
              <a:gd name="connsiteY5976" fmla="*/ 930067 h 3225309"/>
              <a:gd name="connsiteX5977" fmla="*/ 1277735 w 3973614"/>
              <a:gd name="connsiteY5977" fmla="*/ 929299 h 3225309"/>
              <a:gd name="connsiteX5978" fmla="*/ 1279419 w 3973614"/>
              <a:gd name="connsiteY5978" fmla="*/ 929299 h 3225309"/>
              <a:gd name="connsiteX5979" fmla="*/ 1279419 w 3973614"/>
              <a:gd name="connsiteY5979" fmla="*/ 928532 h 3225309"/>
              <a:gd name="connsiteX5980" fmla="*/ 1279927 w 3973614"/>
              <a:gd name="connsiteY5980" fmla="*/ 928532 h 3225309"/>
              <a:gd name="connsiteX5981" fmla="*/ 1279927 w 3973614"/>
              <a:gd name="connsiteY5981" fmla="*/ 927764 h 3225309"/>
              <a:gd name="connsiteX5982" fmla="*/ 1280022 w 3973614"/>
              <a:gd name="connsiteY5982" fmla="*/ 927764 h 3225309"/>
              <a:gd name="connsiteX5983" fmla="*/ 1280022 w 3973614"/>
              <a:gd name="connsiteY5983" fmla="*/ 926997 h 3225309"/>
              <a:gd name="connsiteX5984" fmla="*/ 1280405 w 3973614"/>
              <a:gd name="connsiteY5984" fmla="*/ 926997 h 3225309"/>
              <a:gd name="connsiteX5985" fmla="*/ 1280405 w 3973614"/>
              <a:gd name="connsiteY5985" fmla="*/ 926230 h 3225309"/>
              <a:gd name="connsiteX5986" fmla="*/ 1280950 w 3973614"/>
              <a:gd name="connsiteY5986" fmla="*/ 926230 h 3225309"/>
              <a:gd name="connsiteX5987" fmla="*/ 1280950 w 3973614"/>
              <a:gd name="connsiteY5987" fmla="*/ 925462 h 3225309"/>
              <a:gd name="connsiteX5988" fmla="*/ 1281833 w 3973614"/>
              <a:gd name="connsiteY5988" fmla="*/ 925462 h 3225309"/>
              <a:gd name="connsiteX5989" fmla="*/ 1281833 w 3973614"/>
              <a:gd name="connsiteY5989" fmla="*/ 924695 h 3225309"/>
              <a:gd name="connsiteX5990" fmla="*/ 1282531 w 3973614"/>
              <a:gd name="connsiteY5990" fmla="*/ 924695 h 3225309"/>
              <a:gd name="connsiteX5991" fmla="*/ 1282531 w 3973614"/>
              <a:gd name="connsiteY5991" fmla="*/ 923927 h 3225309"/>
              <a:gd name="connsiteX5992" fmla="*/ 1282663 w 3973614"/>
              <a:gd name="connsiteY5992" fmla="*/ 923927 h 3225309"/>
              <a:gd name="connsiteX5993" fmla="*/ 1282663 w 3973614"/>
              <a:gd name="connsiteY5993" fmla="*/ 923160 h 3225309"/>
              <a:gd name="connsiteX5994" fmla="*/ 1283092 w 3973614"/>
              <a:gd name="connsiteY5994" fmla="*/ 923160 h 3225309"/>
              <a:gd name="connsiteX5995" fmla="*/ 1283092 w 3973614"/>
              <a:gd name="connsiteY5995" fmla="*/ 922392 h 3225309"/>
              <a:gd name="connsiteX5996" fmla="*/ 1283265 w 3973614"/>
              <a:gd name="connsiteY5996" fmla="*/ 922392 h 3225309"/>
              <a:gd name="connsiteX5997" fmla="*/ 1283265 w 3973614"/>
              <a:gd name="connsiteY5997" fmla="*/ 921629 h 3225309"/>
              <a:gd name="connsiteX5998" fmla="*/ 1284912 w 3973614"/>
              <a:gd name="connsiteY5998" fmla="*/ 921629 h 3225309"/>
              <a:gd name="connsiteX5999" fmla="*/ 1284912 w 3973614"/>
              <a:gd name="connsiteY5999" fmla="*/ 920861 h 3225309"/>
              <a:gd name="connsiteX6000" fmla="*/ 1285704 w 3973614"/>
              <a:gd name="connsiteY6000" fmla="*/ 920861 h 3225309"/>
              <a:gd name="connsiteX6001" fmla="*/ 1285704 w 3973614"/>
              <a:gd name="connsiteY6001" fmla="*/ 920094 h 3225309"/>
              <a:gd name="connsiteX6002" fmla="*/ 1285704 w 3973614"/>
              <a:gd name="connsiteY6002" fmla="*/ 920094 h 3225309"/>
              <a:gd name="connsiteX6003" fmla="*/ 1285704 w 3973614"/>
              <a:gd name="connsiteY6003" fmla="*/ 919326 h 3225309"/>
              <a:gd name="connsiteX6004" fmla="*/ 1286600 w 3973614"/>
              <a:gd name="connsiteY6004" fmla="*/ 919326 h 3225309"/>
              <a:gd name="connsiteX6005" fmla="*/ 1286600 w 3973614"/>
              <a:gd name="connsiteY6005" fmla="*/ 918559 h 3225309"/>
              <a:gd name="connsiteX6006" fmla="*/ 1287780 w 3973614"/>
              <a:gd name="connsiteY6006" fmla="*/ 918559 h 3225309"/>
              <a:gd name="connsiteX6007" fmla="*/ 1287780 w 3973614"/>
              <a:gd name="connsiteY6007" fmla="*/ 917791 h 3225309"/>
              <a:gd name="connsiteX6008" fmla="*/ 1287908 w 3973614"/>
              <a:gd name="connsiteY6008" fmla="*/ 917791 h 3225309"/>
              <a:gd name="connsiteX6009" fmla="*/ 1287908 w 3973614"/>
              <a:gd name="connsiteY6009" fmla="*/ 917024 h 3225309"/>
              <a:gd name="connsiteX6010" fmla="*/ 1289208 w 3973614"/>
              <a:gd name="connsiteY6010" fmla="*/ 917024 h 3225309"/>
              <a:gd name="connsiteX6011" fmla="*/ 1289208 w 3973614"/>
              <a:gd name="connsiteY6011" fmla="*/ 916256 h 3225309"/>
              <a:gd name="connsiteX6012" fmla="*/ 1289753 w 3973614"/>
              <a:gd name="connsiteY6012" fmla="*/ 916256 h 3225309"/>
              <a:gd name="connsiteX6013" fmla="*/ 1289753 w 3973614"/>
              <a:gd name="connsiteY6013" fmla="*/ 915489 h 3225309"/>
              <a:gd name="connsiteX6014" fmla="*/ 1289963 w 3973614"/>
              <a:gd name="connsiteY6014" fmla="*/ 915489 h 3225309"/>
              <a:gd name="connsiteX6015" fmla="*/ 1289963 w 3973614"/>
              <a:gd name="connsiteY6015" fmla="*/ 914722 h 3225309"/>
              <a:gd name="connsiteX6016" fmla="*/ 1290145 w 3973614"/>
              <a:gd name="connsiteY6016" fmla="*/ 914722 h 3225309"/>
              <a:gd name="connsiteX6017" fmla="*/ 1290145 w 3973614"/>
              <a:gd name="connsiteY6017" fmla="*/ 913954 h 3225309"/>
              <a:gd name="connsiteX6018" fmla="*/ 1291268 w 3973614"/>
              <a:gd name="connsiteY6018" fmla="*/ 913954 h 3225309"/>
              <a:gd name="connsiteX6019" fmla="*/ 1291268 w 3973614"/>
              <a:gd name="connsiteY6019" fmla="*/ 913186 h 3225309"/>
              <a:gd name="connsiteX6020" fmla="*/ 1291400 w 3973614"/>
              <a:gd name="connsiteY6020" fmla="*/ 913186 h 3225309"/>
              <a:gd name="connsiteX6021" fmla="*/ 1291400 w 3973614"/>
              <a:gd name="connsiteY6021" fmla="*/ 912419 h 3225309"/>
              <a:gd name="connsiteX6022" fmla="*/ 1292308 w 3973614"/>
              <a:gd name="connsiteY6022" fmla="*/ 912419 h 3225309"/>
              <a:gd name="connsiteX6023" fmla="*/ 1292308 w 3973614"/>
              <a:gd name="connsiteY6023" fmla="*/ 911652 h 3225309"/>
              <a:gd name="connsiteX6024" fmla="*/ 1292427 w 3973614"/>
              <a:gd name="connsiteY6024" fmla="*/ 911652 h 3225309"/>
              <a:gd name="connsiteX6025" fmla="*/ 1292427 w 3973614"/>
              <a:gd name="connsiteY6025" fmla="*/ 910884 h 3225309"/>
              <a:gd name="connsiteX6026" fmla="*/ 1292807 w 3973614"/>
              <a:gd name="connsiteY6026" fmla="*/ 910884 h 3225309"/>
              <a:gd name="connsiteX6027" fmla="*/ 1292807 w 3973614"/>
              <a:gd name="connsiteY6027" fmla="*/ 910117 h 3225309"/>
              <a:gd name="connsiteX6028" fmla="*/ 1293137 w 3973614"/>
              <a:gd name="connsiteY6028" fmla="*/ 910117 h 3225309"/>
              <a:gd name="connsiteX6029" fmla="*/ 1293137 w 3973614"/>
              <a:gd name="connsiteY6029" fmla="*/ 909349 h 3225309"/>
              <a:gd name="connsiteX6030" fmla="*/ 1293686 w 3973614"/>
              <a:gd name="connsiteY6030" fmla="*/ 909349 h 3225309"/>
              <a:gd name="connsiteX6031" fmla="*/ 1293686 w 3973614"/>
              <a:gd name="connsiteY6031" fmla="*/ 908582 h 3225309"/>
              <a:gd name="connsiteX6032" fmla="*/ 1295494 w 3973614"/>
              <a:gd name="connsiteY6032" fmla="*/ 908582 h 3225309"/>
              <a:gd name="connsiteX6033" fmla="*/ 1295494 w 3973614"/>
              <a:gd name="connsiteY6033" fmla="*/ 907814 h 3225309"/>
              <a:gd name="connsiteX6034" fmla="*/ 1296992 w 3973614"/>
              <a:gd name="connsiteY6034" fmla="*/ 907814 h 3225309"/>
              <a:gd name="connsiteX6035" fmla="*/ 1296992 w 3973614"/>
              <a:gd name="connsiteY6035" fmla="*/ 907047 h 3225309"/>
              <a:gd name="connsiteX6036" fmla="*/ 1297367 w 3973614"/>
              <a:gd name="connsiteY6036" fmla="*/ 907047 h 3225309"/>
              <a:gd name="connsiteX6037" fmla="*/ 1297367 w 3973614"/>
              <a:gd name="connsiteY6037" fmla="*/ 906279 h 3225309"/>
              <a:gd name="connsiteX6038" fmla="*/ 1297371 w 3973614"/>
              <a:gd name="connsiteY6038" fmla="*/ 906279 h 3225309"/>
              <a:gd name="connsiteX6039" fmla="*/ 1297371 w 3973614"/>
              <a:gd name="connsiteY6039" fmla="*/ 905512 h 3225309"/>
              <a:gd name="connsiteX6040" fmla="*/ 1297495 w 3973614"/>
              <a:gd name="connsiteY6040" fmla="*/ 905512 h 3225309"/>
              <a:gd name="connsiteX6041" fmla="*/ 1297495 w 3973614"/>
              <a:gd name="connsiteY6041" fmla="*/ 904744 h 3225309"/>
              <a:gd name="connsiteX6042" fmla="*/ 1299571 w 3973614"/>
              <a:gd name="connsiteY6042" fmla="*/ 904744 h 3225309"/>
              <a:gd name="connsiteX6043" fmla="*/ 1299571 w 3973614"/>
              <a:gd name="connsiteY6043" fmla="*/ 903977 h 3225309"/>
              <a:gd name="connsiteX6044" fmla="*/ 1301498 w 3973614"/>
              <a:gd name="connsiteY6044" fmla="*/ 903977 h 3225309"/>
              <a:gd name="connsiteX6045" fmla="*/ 1301498 w 3973614"/>
              <a:gd name="connsiteY6045" fmla="*/ 903209 h 3225309"/>
              <a:gd name="connsiteX6046" fmla="*/ 1301610 w 3973614"/>
              <a:gd name="connsiteY6046" fmla="*/ 903209 h 3225309"/>
              <a:gd name="connsiteX6047" fmla="*/ 1301610 w 3973614"/>
              <a:gd name="connsiteY6047" fmla="*/ 902442 h 3225309"/>
              <a:gd name="connsiteX6048" fmla="*/ 1301643 w 3973614"/>
              <a:gd name="connsiteY6048" fmla="*/ 902442 h 3225309"/>
              <a:gd name="connsiteX6049" fmla="*/ 1301643 w 3973614"/>
              <a:gd name="connsiteY6049" fmla="*/ 901674 h 3225309"/>
              <a:gd name="connsiteX6050" fmla="*/ 1302122 w 3973614"/>
              <a:gd name="connsiteY6050" fmla="*/ 901674 h 3225309"/>
              <a:gd name="connsiteX6051" fmla="*/ 1302122 w 3973614"/>
              <a:gd name="connsiteY6051" fmla="*/ 900907 h 3225309"/>
              <a:gd name="connsiteX6052" fmla="*/ 1303063 w 3973614"/>
              <a:gd name="connsiteY6052" fmla="*/ 900907 h 3225309"/>
              <a:gd name="connsiteX6053" fmla="*/ 1303063 w 3973614"/>
              <a:gd name="connsiteY6053" fmla="*/ 900139 h 3225309"/>
              <a:gd name="connsiteX6054" fmla="*/ 1303290 w 3973614"/>
              <a:gd name="connsiteY6054" fmla="*/ 900139 h 3225309"/>
              <a:gd name="connsiteX6055" fmla="*/ 1303290 w 3973614"/>
              <a:gd name="connsiteY6055" fmla="*/ 899372 h 3225309"/>
              <a:gd name="connsiteX6056" fmla="*/ 1303880 w 3973614"/>
              <a:gd name="connsiteY6056" fmla="*/ 899372 h 3225309"/>
              <a:gd name="connsiteX6057" fmla="*/ 1303880 w 3973614"/>
              <a:gd name="connsiteY6057" fmla="*/ 898604 h 3225309"/>
              <a:gd name="connsiteX6058" fmla="*/ 1305167 w 3973614"/>
              <a:gd name="connsiteY6058" fmla="*/ 898604 h 3225309"/>
              <a:gd name="connsiteX6059" fmla="*/ 1305167 w 3973614"/>
              <a:gd name="connsiteY6059" fmla="*/ 897837 h 3225309"/>
              <a:gd name="connsiteX6060" fmla="*/ 1307033 w 3973614"/>
              <a:gd name="connsiteY6060" fmla="*/ 897837 h 3225309"/>
              <a:gd name="connsiteX6061" fmla="*/ 1307033 w 3973614"/>
              <a:gd name="connsiteY6061" fmla="*/ 897069 h 3225309"/>
              <a:gd name="connsiteX6062" fmla="*/ 1308869 w 3973614"/>
              <a:gd name="connsiteY6062" fmla="*/ 897069 h 3225309"/>
              <a:gd name="connsiteX6063" fmla="*/ 1308869 w 3973614"/>
              <a:gd name="connsiteY6063" fmla="*/ 896302 h 3225309"/>
              <a:gd name="connsiteX6064" fmla="*/ 1309323 w 3973614"/>
              <a:gd name="connsiteY6064" fmla="*/ 896302 h 3225309"/>
              <a:gd name="connsiteX6065" fmla="*/ 1309323 w 3973614"/>
              <a:gd name="connsiteY6065" fmla="*/ 895535 h 3225309"/>
              <a:gd name="connsiteX6066" fmla="*/ 1311696 w 3973614"/>
              <a:gd name="connsiteY6066" fmla="*/ 895535 h 3225309"/>
              <a:gd name="connsiteX6067" fmla="*/ 1311696 w 3973614"/>
              <a:gd name="connsiteY6067" fmla="*/ 894767 h 3225309"/>
              <a:gd name="connsiteX6068" fmla="*/ 1311936 w 3973614"/>
              <a:gd name="connsiteY6068" fmla="*/ 894767 h 3225309"/>
              <a:gd name="connsiteX6069" fmla="*/ 1311936 w 3973614"/>
              <a:gd name="connsiteY6069" fmla="*/ 893999 h 3225309"/>
              <a:gd name="connsiteX6070" fmla="*/ 1312625 w 3973614"/>
              <a:gd name="connsiteY6070" fmla="*/ 893999 h 3225309"/>
              <a:gd name="connsiteX6071" fmla="*/ 1312625 w 3973614"/>
              <a:gd name="connsiteY6071" fmla="*/ 893232 h 3225309"/>
              <a:gd name="connsiteX6072" fmla="*/ 1312740 w 3973614"/>
              <a:gd name="connsiteY6072" fmla="*/ 893232 h 3225309"/>
              <a:gd name="connsiteX6073" fmla="*/ 1312740 w 3973614"/>
              <a:gd name="connsiteY6073" fmla="*/ 892465 h 3225309"/>
              <a:gd name="connsiteX6074" fmla="*/ 1312831 w 3973614"/>
              <a:gd name="connsiteY6074" fmla="*/ 892465 h 3225309"/>
              <a:gd name="connsiteX6075" fmla="*/ 1312831 w 3973614"/>
              <a:gd name="connsiteY6075" fmla="*/ 891697 h 3225309"/>
              <a:gd name="connsiteX6076" fmla="*/ 1312992 w 3973614"/>
              <a:gd name="connsiteY6076" fmla="*/ 891697 h 3225309"/>
              <a:gd name="connsiteX6077" fmla="*/ 1312992 w 3973614"/>
              <a:gd name="connsiteY6077" fmla="*/ 890930 h 3225309"/>
              <a:gd name="connsiteX6078" fmla="*/ 1313958 w 3973614"/>
              <a:gd name="connsiteY6078" fmla="*/ 890930 h 3225309"/>
              <a:gd name="connsiteX6079" fmla="*/ 1313958 w 3973614"/>
              <a:gd name="connsiteY6079" fmla="*/ 890162 h 3225309"/>
              <a:gd name="connsiteX6080" fmla="*/ 1314626 w 3973614"/>
              <a:gd name="connsiteY6080" fmla="*/ 890162 h 3225309"/>
              <a:gd name="connsiteX6081" fmla="*/ 1314626 w 3973614"/>
              <a:gd name="connsiteY6081" fmla="*/ 889395 h 3225309"/>
              <a:gd name="connsiteX6082" fmla="*/ 1315477 w 3973614"/>
              <a:gd name="connsiteY6082" fmla="*/ 889395 h 3225309"/>
              <a:gd name="connsiteX6083" fmla="*/ 1315477 w 3973614"/>
              <a:gd name="connsiteY6083" fmla="*/ 888627 h 3225309"/>
              <a:gd name="connsiteX6084" fmla="*/ 1316054 w 3973614"/>
              <a:gd name="connsiteY6084" fmla="*/ 888627 h 3225309"/>
              <a:gd name="connsiteX6085" fmla="*/ 1316054 w 3973614"/>
              <a:gd name="connsiteY6085" fmla="*/ 887860 h 3225309"/>
              <a:gd name="connsiteX6086" fmla="*/ 1316426 w 3973614"/>
              <a:gd name="connsiteY6086" fmla="*/ 887860 h 3225309"/>
              <a:gd name="connsiteX6087" fmla="*/ 1316426 w 3973614"/>
              <a:gd name="connsiteY6087" fmla="*/ 887092 h 3225309"/>
              <a:gd name="connsiteX6088" fmla="*/ 1316971 w 3973614"/>
              <a:gd name="connsiteY6088" fmla="*/ 887092 h 3225309"/>
              <a:gd name="connsiteX6089" fmla="*/ 1316971 w 3973614"/>
              <a:gd name="connsiteY6089" fmla="*/ 886329 h 3225309"/>
              <a:gd name="connsiteX6090" fmla="*/ 1317049 w 3973614"/>
              <a:gd name="connsiteY6090" fmla="*/ 886329 h 3225309"/>
              <a:gd name="connsiteX6091" fmla="*/ 1317049 w 3973614"/>
              <a:gd name="connsiteY6091" fmla="*/ 885561 h 3225309"/>
              <a:gd name="connsiteX6092" fmla="*/ 1317206 w 3973614"/>
              <a:gd name="connsiteY6092" fmla="*/ 885561 h 3225309"/>
              <a:gd name="connsiteX6093" fmla="*/ 1317206 w 3973614"/>
              <a:gd name="connsiteY6093" fmla="*/ 884794 h 3225309"/>
              <a:gd name="connsiteX6094" fmla="*/ 1317763 w 3973614"/>
              <a:gd name="connsiteY6094" fmla="*/ 884794 h 3225309"/>
              <a:gd name="connsiteX6095" fmla="*/ 1317763 w 3973614"/>
              <a:gd name="connsiteY6095" fmla="*/ 884026 h 3225309"/>
              <a:gd name="connsiteX6096" fmla="*/ 1318200 w 3973614"/>
              <a:gd name="connsiteY6096" fmla="*/ 884026 h 3225309"/>
              <a:gd name="connsiteX6097" fmla="*/ 1318200 w 3973614"/>
              <a:gd name="connsiteY6097" fmla="*/ 883259 h 3225309"/>
              <a:gd name="connsiteX6098" fmla="*/ 1319253 w 3973614"/>
              <a:gd name="connsiteY6098" fmla="*/ 883259 h 3225309"/>
              <a:gd name="connsiteX6099" fmla="*/ 1319253 w 3973614"/>
              <a:gd name="connsiteY6099" fmla="*/ 882491 h 3225309"/>
              <a:gd name="connsiteX6100" fmla="*/ 1321403 w 3973614"/>
              <a:gd name="connsiteY6100" fmla="*/ 882491 h 3225309"/>
              <a:gd name="connsiteX6101" fmla="*/ 1321403 w 3973614"/>
              <a:gd name="connsiteY6101" fmla="*/ 881724 h 3225309"/>
              <a:gd name="connsiteX6102" fmla="*/ 1321960 w 3973614"/>
              <a:gd name="connsiteY6102" fmla="*/ 881724 h 3225309"/>
              <a:gd name="connsiteX6103" fmla="*/ 1321960 w 3973614"/>
              <a:gd name="connsiteY6103" fmla="*/ 880957 h 3225309"/>
              <a:gd name="connsiteX6104" fmla="*/ 1322769 w 3973614"/>
              <a:gd name="connsiteY6104" fmla="*/ 880957 h 3225309"/>
              <a:gd name="connsiteX6105" fmla="*/ 1322769 w 3973614"/>
              <a:gd name="connsiteY6105" fmla="*/ 880189 h 3225309"/>
              <a:gd name="connsiteX6106" fmla="*/ 1323223 w 3973614"/>
              <a:gd name="connsiteY6106" fmla="*/ 880189 h 3225309"/>
              <a:gd name="connsiteX6107" fmla="*/ 1323223 w 3973614"/>
              <a:gd name="connsiteY6107" fmla="*/ 879422 h 3225309"/>
              <a:gd name="connsiteX6108" fmla="*/ 1323607 w 3973614"/>
              <a:gd name="connsiteY6108" fmla="*/ 879422 h 3225309"/>
              <a:gd name="connsiteX6109" fmla="*/ 1323607 w 3973614"/>
              <a:gd name="connsiteY6109" fmla="*/ 878654 h 3225309"/>
              <a:gd name="connsiteX6110" fmla="*/ 1323962 w 3973614"/>
              <a:gd name="connsiteY6110" fmla="*/ 878654 h 3225309"/>
              <a:gd name="connsiteX6111" fmla="*/ 1323962 w 3973614"/>
              <a:gd name="connsiteY6111" fmla="*/ 877887 h 3225309"/>
              <a:gd name="connsiteX6112" fmla="*/ 1325320 w 3973614"/>
              <a:gd name="connsiteY6112" fmla="*/ 877887 h 3225309"/>
              <a:gd name="connsiteX6113" fmla="*/ 1325320 w 3973614"/>
              <a:gd name="connsiteY6113" fmla="*/ 877119 h 3225309"/>
              <a:gd name="connsiteX6114" fmla="*/ 1325955 w 3973614"/>
              <a:gd name="connsiteY6114" fmla="*/ 877119 h 3225309"/>
              <a:gd name="connsiteX6115" fmla="*/ 1325955 w 3973614"/>
              <a:gd name="connsiteY6115" fmla="*/ 876352 h 3225309"/>
              <a:gd name="connsiteX6116" fmla="*/ 1326120 w 3973614"/>
              <a:gd name="connsiteY6116" fmla="*/ 876352 h 3225309"/>
              <a:gd name="connsiteX6117" fmla="*/ 1326120 w 3973614"/>
              <a:gd name="connsiteY6117" fmla="*/ 875584 h 3225309"/>
              <a:gd name="connsiteX6118" fmla="*/ 1326661 w 3973614"/>
              <a:gd name="connsiteY6118" fmla="*/ 875584 h 3225309"/>
              <a:gd name="connsiteX6119" fmla="*/ 1326661 w 3973614"/>
              <a:gd name="connsiteY6119" fmla="*/ 874817 h 3225309"/>
              <a:gd name="connsiteX6120" fmla="*/ 1327523 w 3973614"/>
              <a:gd name="connsiteY6120" fmla="*/ 874817 h 3225309"/>
              <a:gd name="connsiteX6121" fmla="*/ 1327523 w 3973614"/>
              <a:gd name="connsiteY6121" fmla="*/ 874049 h 3225309"/>
              <a:gd name="connsiteX6122" fmla="*/ 1327540 w 3973614"/>
              <a:gd name="connsiteY6122" fmla="*/ 874049 h 3225309"/>
              <a:gd name="connsiteX6123" fmla="*/ 1327540 w 3973614"/>
              <a:gd name="connsiteY6123" fmla="*/ 873282 h 3225309"/>
              <a:gd name="connsiteX6124" fmla="*/ 1328126 w 3973614"/>
              <a:gd name="connsiteY6124" fmla="*/ 873282 h 3225309"/>
              <a:gd name="connsiteX6125" fmla="*/ 1328126 w 3973614"/>
              <a:gd name="connsiteY6125" fmla="*/ 872514 h 3225309"/>
              <a:gd name="connsiteX6126" fmla="*/ 1328332 w 3973614"/>
              <a:gd name="connsiteY6126" fmla="*/ 872514 h 3225309"/>
              <a:gd name="connsiteX6127" fmla="*/ 1328332 w 3973614"/>
              <a:gd name="connsiteY6127" fmla="*/ 871747 h 3225309"/>
              <a:gd name="connsiteX6128" fmla="*/ 1329054 w 3973614"/>
              <a:gd name="connsiteY6128" fmla="*/ 871747 h 3225309"/>
              <a:gd name="connsiteX6129" fmla="*/ 1329054 w 3973614"/>
              <a:gd name="connsiteY6129" fmla="*/ 870979 h 3225309"/>
              <a:gd name="connsiteX6130" fmla="*/ 1329645 w 3973614"/>
              <a:gd name="connsiteY6130" fmla="*/ 870979 h 3225309"/>
              <a:gd name="connsiteX6131" fmla="*/ 1329645 w 3973614"/>
              <a:gd name="connsiteY6131" fmla="*/ 870212 h 3225309"/>
              <a:gd name="connsiteX6132" fmla="*/ 1330165 w 3973614"/>
              <a:gd name="connsiteY6132" fmla="*/ 870212 h 3225309"/>
              <a:gd name="connsiteX6133" fmla="*/ 1330165 w 3973614"/>
              <a:gd name="connsiteY6133" fmla="*/ 869444 h 3225309"/>
              <a:gd name="connsiteX6134" fmla="*/ 1330231 w 3973614"/>
              <a:gd name="connsiteY6134" fmla="*/ 869444 h 3225309"/>
              <a:gd name="connsiteX6135" fmla="*/ 1330231 w 3973614"/>
              <a:gd name="connsiteY6135" fmla="*/ 868677 h 3225309"/>
              <a:gd name="connsiteX6136" fmla="*/ 1330268 w 3973614"/>
              <a:gd name="connsiteY6136" fmla="*/ 868677 h 3225309"/>
              <a:gd name="connsiteX6137" fmla="*/ 1330268 w 3973614"/>
              <a:gd name="connsiteY6137" fmla="*/ 867909 h 3225309"/>
              <a:gd name="connsiteX6138" fmla="*/ 1331015 w 3973614"/>
              <a:gd name="connsiteY6138" fmla="*/ 867909 h 3225309"/>
              <a:gd name="connsiteX6139" fmla="*/ 1331015 w 3973614"/>
              <a:gd name="connsiteY6139" fmla="*/ 867142 h 3225309"/>
              <a:gd name="connsiteX6140" fmla="*/ 1331324 w 3973614"/>
              <a:gd name="connsiteY6140" fmla="*/ 867142 h 3225309"/>
              <a:gd name="connsiteX6141" fmla="*/ 1331324 w 3973614"/>
              <a:gd name="connsiteY6141" fmla="*/ 866374 h 3225309"/>
              <a:gd name="connsiteX6142" fmla="*/ 1331663 w 3973614"/>
              <a:gd name="connsiteY6142" fmla="*/ 866374 h 3225309"/>
              <a:gd name="connsiteX6143" fmla="*/ 1331663 w 3973614"/>
              <a:gd name="connsiteY6143" fmla="*/ 865607 h 3225309"/>
              <a:gd name="connsiteX6144" fmla="*/ 1332179 w 3973614"/>
              <a:gd name="connsiteY6144" fmla="*/ 865607 h 3225309"/>
              <a:gd name="connsiteX6145" fmla="*/ 1332179 w 3973614"/>
              <a:gd name="connsiteY6145" fmla="*/ 864839 h 3225309"/>
              <a:gd name="connsiteX6146" fmla="*/ 1333202 w 3973614"/>
              <a:gd name="connsiteY6146" fmla="*/ 864839 h 3225309"/>
              <a:gd name="connsiteX6147" fmla="*/ 1333202 w 3973614"/>
              <a:gd name="connsiteY6147" fmla="*/ 864072 h 3225309"/>
              <a:gd name="connsiteX6148" fmla="*/ 1333961 w 3973614"/>
              <a:gd name="connsiteY6148" fmla="*/ 864072 h 3225309"/>
              <a:gd name="connsiteX6149" fmla="*/ 1333961 w 3973614"/>
              <a:gd name="connsiteY6149" fmla="*/ 863304 h 3225309"/>
              <a:gd name="connsiteX6150" fmla="*/ 1334622 w 3973614"/>
              <a:gd name="connsiteY6150" fmla="*/ 863304 h 3225309"/>
              <a:gd name="connsiteX6151" fmla="*/ 1334622 w 3973614"/>
              <a:gd name="connsiteY6151" fmla="*/ 862537 h 3225309"/>
              <a:gd name="connsiteX6152" fmla="*/ 1335394 w 3973614"/>
              <a:gd name="connsiteY6152" fmla="*/ 862537 h 3225309"/>
              <a:gd name="connsiteX6153" fmla="*/ 1335394 w 3973614"/>
              <a:gd name="connsiteY6153" fmla="*/ 861770 h 3225309"/>
              <a:gd name="connsiteX6154" fmla="*/ 1335497 w 3973614"/>
              <a:gd name="connsiteY6154" fmla="*/ 861770 h 3225309"/>
              <a:gd name="connsiteX6155" fmla="*/ 1335497 w 3973614"/>
              <a:gd name="connsiteY6155" fmla="*/ 861002 h 3225309"/>
              <a:gd name="connsiteX6156" fmla="*/ 1336508 w 3973614"/>
              <a:gd name="connsiteY6156" fmla="*/ 861002 h 3225309"/>
              <a:gd name="connsiteX6157" fmla="*/ 1336508 w 3973614"/>
              <a:gd name="connsiteY6157" fmla="*/ 860235 h 3225309"/>
              <a:gd name="connsiteX6158" fmla="*/ 1338307 w 3973614"/>
              <a:gd name="connsiteY6158" fmla="*/ 860235 h 3225309"/>
              <a:gd name="connsiteX6159" fmla="*/ 1338307 w 3973614"/>
              <a:gd name="connsiteY6159" fmla="*/ 859467 h 3225309"/>
              <a:gd name="connsiteX6160" fmla="*/ 1338328 w 3973614"/>
              <a:gd name="connsiteY6160" fmla="*/ 859467 h 3225309"/>
              <a:gd name="connsiteX6161" fmla="*/ 1338328 w 3973614"/>
              <a:gd name="connsiteY6161" fmla="*/ 858700 h 3225309"/>
              <a:gd name="connsiteX6162" fmla="*/ 1338753 w 3973614"/>
              <a:gd name="connsiteY6162" fmla="*/ 858700 h 3225309"/>
              <a:gd name="connsiteX6163" fmla="*/ 1338753 w 3973614"/>
              <a:gd name="connsiteY6163" fmla="*/ 857932 h 3225309"/>
              <a:gd name="connsiteX6164" fmla="*/ 1339116 w 3973614"/>
              <a:gd name="connsiteY6164" fmla="*/ 857932 h 3225309"/>
              <a:gd name="connsiteX6165" fmla="*/ 1339116 w 3973614"/>
              <a:gd name="connsiteY6165" fmla="*/ 857165 h 3225309"/>
              <a:gd name="connsiteX6166" fmla="*/ 1339900 w 3973614"/>
              <a:gd name="connsiteY6166" fmla="*/ 857165 h 3225309"/>
              <a:gd name="connsiteX6167" fmla="*/ 1339900 w 3973614"/>
              <a:gd name="connsiteY6167" fmla="*/ 856401 h 3225309"/>
              <a:gd name="connsiteX6168" fmla="*/ 1340321 w 3973614"/>
              <a:gd name="connsiteY6168" fmla="*/ 856401 h 3225309"/>
              <a:gd name="connsiteX6169" fmla="*/ 1340321 w 3973614"/>
              <a:gd name="connsiteY6169" fmla="*/ 855634 h 3225309"/>
              <a:gd name="connsiteX6170" fmla="*/ 1340808 w 3973614"/>
              <a:gd name="connsiteY6170" fmla="*/ 855634 h 3225309"/>
              <a:gd name="connsiteX6171" fmla="*/ 1340808 w 3973614"/>
              <a:gd name="connsiteY6171" fmla="*/ 854866 h 3225309"/>
              <a:gd name="connsiteX6172" fmla="*/ 1341176 w 3973614"/>
              <a:gd name="connsiteY6172" fmla="*/ 854866 h 3225309"/>
              <a:gd name="connsiteX6173" fmla="*/ 1341176 w 3973614"/>
              <a:gd name="connsiteY6173" fmla="*/ 854095 h 3225309"/>
              <a:gd name="connsiteX6174" fmla="*/ 1341481 w 3973614"/>
              <a:gd name="connsiteY6174" fmla="*/ 854095 h 3225309"/>
              <a:gd name="connsiteX6175" fmla="*/ 1341481 w 3973614"/>
              <a:gd name="connsiteY6175" fmla="*/ 853331 h 3225309"/>
              <a:gd name="connsiteX6176" fmla="*/ 1342195 w 3973614"/>
              <a:gd name="connsiteY6176" fmla="*/ 853331 h 3225309"/>
              <a:gd name="connsiteX6177" fmla="*/ 1342195 w 3973614"/>
              <a:gd name="connsiteY6177" fmla="*/ 852564 h 3225309"/>
              <a:gd name="connsiteX6178" fmla="*/ 1342414 w 3973614"/>
              <a:gd name="connsiteY6178" fmla="*/ 852564 h 3225309"/>
              <a:gd name="connsiteX6179" fmla="*/ 1342414 w 3973614"/>
              <a:gd name="connsiteY6179" fmla="*/ 851796 h 3225309"/>
              <a:gd name="connsiteX6180" fmla="*/ 1343173 w 3973614"/>
              <a:gd name="connsiteY6180" fmla="*/ 851796 h 3225309"/>
              <a:gd name="connsiteX6181" fmla="*/ 1343173 w 3973614"/>
              <a:gd name="connsiteY6181" fmla="*/ 851029 h 3225309"/>
              <a:gd name="connsiteX6182" fmla="*/ 1343235 w 3973614"/>
              <a:gd name="connsiteY6182" fmla="*/ 851029 h 3225309"/>
              <a:gd name="connsiteX6183" fmla="*/ 1343235 w 3973614"/>
              <a:gd name="connsiteY6183" fmla="*/ 850261 h 3225309"/>
              <a:gd name="connsiteX6184" fmla="*/ 1344465 w 3973614"/>
              <a:gd name="connsiteY6184" fmla="*/ 850261 h 3225309"/>
              <a:gd name="connsiteX6185" fmla="*/ 1344465 w 3973614"/>
              <a:gd name="connsiteY6185" fmla="*/ 849494 h 3225309"/>
              <a:gd name="connsiteX6186" fmla="*/ 1344671 w 3973614"/>
              <a:gd name="connsiteY6186" fmla="*/ 849494 h 3225309"/>
              <a:gd name="connsiteX6187" fmla="*/ 1344671 w 3973614"/>
              <a:gd name="connsiteY6187" fmla="*/ 848726 h 3225309"/>
              <a:gd name="connsiteX6188" fmla="*/ 1344931 w 3973614"/>
              <a:gd name="connsiteY6188" fmla="*/ 848726 h 3225309"/>
              <a:gd name="connsiteX6189" fmla="*/ 1344931 w 3973614"/>
              <a:gd name="connsiteY6189" fmla="*/ 847959 h 3225309"/>
              <a:gd name="connsiteX6190" fmla="*/ 1345071 w 3973614"/>
              <a:gd name="connsiteY6190" fmla="*/ 847959 h 3225309"/>
              <a:gd name="connsiteX6191" fmla="*/ 1345071 w 3973614"/>
              <a:gd name="connsiteY6191" fmla="*/ 847192 h 3225309"/>
              <a:gd name="connsiteX6192" fmla="*/ 1345761 w 3973614"/>
              <a:gd name="connsiteY6192" fmla="*/ 847192 h 3225309"/>
              <a:gd name="connsiteX6193" fmla="*/ 1345761 w 3973614"/>
              <a:gd name="connsiteY6193" fmla="*/ 846424 h 3225309"/>
              <a:gd name="connsiteX6194" fmla="*/ 1347358 w 3973614"/>
              <a:gd name="connsiteY6194" fmla="*/ 846424 h 3225309"/>
              <a:gd name="connsiteX6195" fmla="*/ 1347358 w 3973614"/>
              <a:gd name="connsiteY6195" fmla="*/ 845657 h 3225309"/>
              <a:gd name="connsiteX6196" fmla="*/ 1347432 w 3973614"/>
              <a:gd name="connsiteY6196" fmla="*/ 845657 h 3225309"/>
              <a:gd name="connsiteX6197" fmla="*/ 1347432 w 3973614"/>
              <a:gd name="connsiteY6197" fmla="*/ 844889 h 3225309"/>
              <a:gd name="connsiteX6198" fmla="*/ 1348130 w 3973614"/>
              <a:gd name="connsiteY6198" fmla="*/ 844889 h 3225309"/>
              <a:gd name="connsiteX6199" fmla="*/ 1348130 w 3973614"/>
              <a:gd name="connsiteY6199" fmla="*/ 844122 h 3225309"/>
              <a:gd name="connsiteX6200" fmla="*/ 1349054 w 3973614"/>
              <a:gd name="connsiteY6200" fmla="*/ 844122 h 3225309"/>
              <a:gd name="connsiteX6201" fmla="*/ 1349054 w 3973614"/>
              <a:gd name="connsiteY6201" fmla="*/ 843354 h 3225309"/>
              <a:gd name="connsiteX6202" fmla="*/ 1349108 w 3973614"/>
              <a:gd name="connsiteY6202" fmla="*/ 843354 h 3225309"/>
              <a:gd name="connsiteX6203" fmla="*/ 1349108 w 3973614"/>
              <a:gd name="connsiteY6203" fmla="*/ 842587 h 3225309"/>
              <a:gd name="connsiteX6204" fmla="*/ 1349124 w 3973614"/>
              <a:gd name="connsiteY6204" fmla="*/ 842587 h 3225309"/>
              <a:gd name="connsiteX6205" fmla="*/ 1349124 w 3973614"/>
              <a:gd name="connsiteY6205" fmla="*/ 841819 h 3225309"/>
              <a:gd name="connsiteX6206" fmla="*/ 1349549 w 3973614"/>
              <a:gd name="connsiteY6206" fmla="*/ 841819 h 3225309"/>
              <a:gd name="connsiteX6207" fmla="*/ 1349549 w 3973614"/>
              <a:gd name="connsiteY6207" fmla="*/ 841052 h 3225309"/>
              <a:gd name="connsiteX6208" fmla="*/ 1349801 w 3973614"/>
              <a:gd name="connsiteY6208" fmla="*/ 841052 h 3225309"/>
              <a:gd name="connsiteX6209" fmla="*/ 1349801 w 3973614"/>
              <a:gd name="connsiteY6209" fmla="*/ 840284 h 3225309"/>
              <a:gd name="connsiteX6210" fmla="*/ 1350090 w 3973614"/>
              <a:gd name="connsiteY6210" fmla="*/ 840284 h 3225309"/>
              <a:gd name="connsiteX6211" fmla="*/ 1350090 w 3973614"/>
              <a:gd name="connsiteY6211" fmla="*/ 839517 h 3225309"/>
              <a:gd name="connsiteX6212" fmla="*/ 1350969 w 3973614"/>
              <a:gd name="connsiteY6212" fmla="*/ 839517 h 3225309"/>
              <a:gd name="connsiteX6213" fmla="*/ 1350969 w 3973614"/>
              <a:gd name="connsiteY6213" fmla="*/ 838749 h 3225309"/>
              <a:gd name="connsiteX6214" fmla="*/ 1351122 w 3973614"/>
              <a:gd name="connsiteY6214" fmla="*/ 838749 h 3225309"/>
              <a:gd name="connsiteX6215" fmla="*/ 1351122 w 3973614"/>
              <a:gd name="connsiteY6215" fmla="*/ 837982 h 3225309"/>
              <a:gd name="connsiteX6216" fmla="*/ 1351728 w 3973614"/>
              <a:gd name="connsiteY6216" fmla="*/ 837982 h 3225309"/>
              <a:gd name="connsiteX6217" fmla="*/ 1351728 w 3973614"/>
              <a:gd name="connsiteY6217" fmla="*/ 837214 h 3225309"/>
              <a:gd name="connsiteX6218" fmla="*/ 1352067 w 3973614"/>
              <a:gd name="connsiteY6218" fmla="*/ 837214 h 3225309"/>
              <a:gd name="connsiteX6219" fmla="*/ 1352067 w 3973614"/>
              <a:gd name="connsiteY6219" fmla="*/ 836447 h 3225309"/>
              <a:gd name="connsiteX6220" fmla="*/ 1353115 w 3973614"/>
              <a:gd name="connsiteY6220" fmla="*/ 836447 h 3225309"/>
              <a:gd name="connsiteX6221" fmla="*/ 1353115 w 3973614"/>
              <a:gd name="connsiteY6221" fmla="*/ 835679 h 3225309"/>
              <a:gd name="connsiteX6222" fmla="*/ 1354481 w 3973614"/>
              <a:gd name="connsiteY6222" fmla="*/ 835679 h 3225309"/>
              <a:gd name="connsiteX6223" fmla="*/ 1354481 w 3973614"/>
              <a:gd name="connsiteY6223" fmla="*/ 834912 h 3225309"/>
              <a:gd name="connsiteX6224" fmla="*/ 1354757 w 3973614"/>
              <a:gd name="connsiteY6224" fmla="*/ 834912 h 3225309"/>
              <a:gd name="connsiteX6225" fmla="*/ 1354757 w 3973614"/>
              <a:gd name="connsiteY6225" fmla="*/ 834144 h 3225309"/>
              <a:gd name="connsiteX6226" fmla="*/ 1354989 w 3973614"/>
              <a:gd name="connsiteY6226" fmla="*/ 834144 h 3225309"/>
              <a:gd name="connsiteX6227" fmla="*/ 1354989 w 3973614"/>
              <a:gd name="connsiteY6227" fmla="*/ 833377 h 3225309"/>
              <a:gd name="connsiteX6228" fmla="*/ 1355092 w 3973614"/>
              <a:gd name="connsiteY6228" fmla="*/ 833377 h 3225309"/>
              <a:gd name="connsiteX6229" fmla="*/ 1355092 w 3973614"/>
              <a:gd name="connsiteY6229" fmla="*/ 832609 h 3225309"/>
              <a:gd name="connsiteX6230" fmla="*/ 1356528 w 3973614"/>
              <a:gd name="connsiteY6230" fmla="*/ 832609 h 3225309"/>
              <a:gd name="connsiteX6231" fmla="*/ 1356528 w 3973614"/>
              <a:gd name="connsiteY6231" fmla="*/ 831842 h 3225309"/>
              <a:gd name="connsiteX6232" fmla="*/ 1357168 w 3973614"/>
              <a:gd name="connsiteY6232" fmla="*/ 831842 h 3225309"/>
              <a:gd name="connsiteX6233" fmla="*/ 1357168 w 3973614"/>
              <a:gd name="connsiteY6233" fmla="*/ 831074 h 3225309"/>
              <a:gd name="connsiteX6234" fmla="*/ 1357226 w 3973614"/>
              <a:gd name="connsiteY6234" fmla="*/ 831074 h 3225309"/>
              <a:gd name="connsiteX6235" fmla="*/ 1357226 w 3973614"/>
              <a:gd name="connsiteY6235" fmla="*/ 830307 h 3225309"/>
              <a:gd name="connsiteX6236" fmla="*/ 1357985 w 3973614"/>
              <a:gd name="connsiteY6236" fmla="*/ 830307 h 3225309"/>
              <a:gd name="connsiteX6237" fmla="*/ 1357985 w 3973614"/>
              <a:gd name="connsiteY6237" fmla="*/ 829539 h 3225309"/>
              <a:gd name="connsiteX6238" fmla="*/ 1358142 w 3973614"/>
              <a:gd name="connsiteY6238" fmla="*/ 829539 h 3225309"/>
              <a:gd name="connsiteX6239" fmla="*/ 1358142 w 3973614"/>
              <a:gd name="connsiteY6239" fmla="*/ 828772 h 3225309"/>
              <a:gd name="connsiteX6240" fmla="*/ 1359206 w 3973614"/>
              <a:gd name="connsiteY6240" fmla="*/ 828772 h 3225309"/>
              <a:gd name="connsiteX6241" fmla="*/ 1359206 w 3973614"/>
              <a:gd name="connsiteY6241" fmla="*/ 828005 h 3225309"/>
              <a:gd name="connsiteX6242" fmla="*/ 1360824 w 3973614"/>
              <a:gd name="connsiteY6242" fmla="*/ 828005 h 3225309"/>
              <a:gd name="connsiteX6243" fmla="*/ 1360824 w 3973614"/>
              <a:gd name="connsiteY6243" fmla="*/ 827237 h 3225309"/>
              <a:gd name="connsiteX6244" fmla="*/ 1360845 w 3973614"/>
              <a:gd name="connsiteY6244" fmla="*/ 827237 h 3225309"/>
              <a:gd name="connsiteX6245" fmla="*/ 1360845 w 3973614"/>
              <a:gd name="connsiteY6245" fmla="*/ 826470 h 3225309"/>
              <a:gd name="connsiteX6246" fmla="*/ 1361039 w 3973614"/>
              <a:gd name="connsiteY6246" fmla="*/ 826470 h 3225309"/>
              <a:gd name="connsiteX6247" fmla="*/ 1361039 w 3973614"/>
              <a:gd name="connsiteY6247" fmla="*/ 825702 h 3225309"/>
              <a:gd name="connsiteX6248" fmla="*/ 1361926 w 3973614"/>
              <a:gd name="connsiteY6248" fmla="*/ 825702 h 3225309"/>
              <a:gd name="connsiteX6249" fmla="*/ 1361926 w 3973614"/>
              <a:gd name="connsiteY6249" fmla="*/ 824935 h 3225309"/>
              <a:gd name="connsiteX6250" fmla="*/ 1361984 w 3973614"/>
              <a:gd name="connsiteY6250" fmla="*/ 824935 h 3225309"/>
              <a:gd name="connsiteX6251" fmla="*/ 1361984 w 3973614"/>
              <a:gd name="connsiteY6251" fmla="*/ 824167 h 3225309"/>
              <a:gd name="connsiteX6252" fmla="*/ 1362293 w 3973614"/>
              <a:gd name="connsiteY6252" fmla="*/ 824167 h 3225309"/>
              <a:gd name="connsiteX6253" fmla="*/ 1362293 w 3973614"/>
              <a:gd name="connsiteY6253" fmla="*/ 823400 h 3225309"/>
              <a:gd name="connsiteX6254" fmla="*/ 1362719 w 3973614"/>
              <a:gd name="connsiteY6254" fmla="*/ 823400 h 3225309"/>
              <a:gd name="connsiteX6255" fmla="*/ 1362719 w 3973614"/>
              <a:gd name="connsiteY6255" fmla="*/ 822636 h 3225309"/>
              <a:gd name="connsiteX6256" fmla="*/ 1362838 w 3973614"/>
              <a:gd name="connsiteY6256" fmla="*/ 822636 h 3225309"/>
              <a:gd name="connsiteX6257" fmla="*/ 1362838 w 3973614"/>
              <a:gd name="connsiteY6257" fmla="*/ 821869 h 3225309"/>
              <a:gd name="connsiteX6258" fmla="*/ 1363218 w 3973614"/>
              <a:gd name="connsiteY6258" fmla="*/ 821869 h 3225309"/>
              <a:gd name="connsiteX6259" fmla="*/ 1363218 w 3973614"/>
              <a:gd name="connsiteY6259" fmla="*/ 821101 h 3225309"/>
              <a:gd name="connsiteX6260" fmla="*/ 1363808 w 3973614"/>
              <a:gd name="connsiteY6260" fmla="*/ 821101 h 3225309"/>
              <a:gd name="connsiteX6261" fmla="*/ 1363808 w 3973614"/>
              <a:gd name="connsiteY6261" fmla="*/ 820334 h 3225309"/>
              <a:gd name="connsiteX6262" fmla="*/ 1363899 w 3973614"/>
              <a:gd name="connsiteY6262" fmla="*/ 820334 h 3225309"/>
              <a:gd name="connsiteX6263" fmla="*/ 1363899 w 3973614"/>
              <a:gd name="connsiteY6263" fmla="*/ 819566 h 3225309"/>
              <a:gd name="connsiteX6264" fmla="*/ 1365021 w 3973614"/>
              <a:gd name="connsiteY6264" fmla="*/ 819566 h 3225309"/>
              <a:gd name="connsiteX6265" fmla="*/ 1365021 w 3973614"/>
              <a:gd name="connsiteY6265" fmla="*/ 818799 h 3225309"/>
              <a:gd name="connsiteX6266" fmla="*/ 1365021 w 3973614"/>
              <a:gd name="connsiteY6266" fmla="*/ 818799 h 3225309"/>
              <a:gd name="connsiteX6267" fmla="*/ 1365021 w 3973614"/>
              <a:gd name="connsiteY6267" fmla="*/ 818031 h 3225309"/>
              <a:gd name="connsiteX6268" fmla="*/ 1368340 w 3973614"/>
              <a:gd name="connsiteY6268" fmla="*/ 818031 h 3225309"/>
              <a:gd name="connsiteX6269" fmla="*/ 1368340 w 3973614"/>
              <a:gd name="connsiteY6269" fmla="*/ 817264 h 3225309"/>
              <a:gd name="connsiteX6270" fmla="*/ 1368616 w 3973614"/>
              <a:gd name="connsiteY6270" fmla="*/ 817264 h 3225309"/>
              <a:gd name="connsiteX6271" fmla="*/ 1368616 w 3973614"/>
              <a:gd name="connsiteY6271" fmla="*/ 816497 h 3225309"/>
              <a:gd name="connsiteX6272" fmla="*/ 1369561 w 3973614"/>
              <a:gd name="connsiteY6272" fmla="*/ 816497 h 3225309"/>
              <a:gd name="connsiteX6273" fmla="*/ 1369561 w 3973614"/>
              <a:gd name="connsiteY6273" fmla="*/ 815729 h 3225309"/>
              <a:gd name="connsiteX6274" fmla="*/ 1369689 w 3973614"/>
              <a:gd name="connsiteY6274" fmla="*/ 815729 h 3225309"/>
              <a:gd name="connsiteX6275" fmla="*/ 1369689 w 3973614"/>
              <a:gd name="connsiteY6275" fmla="*/ 814962 h 3225309"/>
              <a:gd name="connsiteX6276" fmla="*/ 1371410 w 3973614"/>
              <a:gd name="connsiteY6276" fmla="*/ 814962 h 3225309"/>
              <a:gd name="connsiteX6277" fmla="*/ 1371410 w 3973614"/>
              <a:gd name="connsiteY6277" fmla="*/ 814194 h 3225309"/>
              <a:gd name="connsiteX6278" fmla="*/ 1371497 w 3973614"/>
              <a:gd name="connsiteY6278" fmla="*/ 814194 h 3225309"/>
              <a:gd name="connsiteX6279" fmla="*/ 1371497 w 3973614"/>
              <a:gd name="connsiteY6279" fmla="*/ 813427 h 3225309"/>
              <a:gd name="connsiteX6280" fmla="*/ 1371707 w 3973614"/>
              <a:gd name="connsiteY6280" fmla="*/ 813427 h 3225309"/>
              <a:gd name="connsiteX6281" fmla="*/ 1371707 w 3973614"/>
              <a:gd name="connsiteY6281" fmla="*/ 812659 h 3225309"/>
              <a:gd name="connsiteX6282" fmla="*/ 1371802 w 3973614"/>
              <a:gd name="connsiteY6282" fmla="*/ 812659 h 3225309"/>
              <a:gd name="connsiteX6283" fmla="*/ 1371802 w 3973614"/>
              <a:gd name="connsiteY6283" fmla="*/ 811892 h 3225309"/>
              <a:gd name="connsiteX6284" fmla="*/ 1372112 w 3973614"/>
              <a:gd name="connsiteY6284" fmla="*/ 811892 h 3225309"/>
              <a:gd name="connsiteX6285" fmla="*/ 1372112 w 3973614"/>
              <a:gd name="connsiteY6285" fmla="*/ 811124 h 3225309"/>
              <a:gd name="connsiteX6286" fmla="*/ 1372566 w 3973614"/>
              <a:gd name="connsiteY6286" fmla="*/ 811124 h 3225309"/>
              <a:gd name="connsiteX6287" fmla="*/ 1372566 w 3973614"/>
              <a:gd name="connsiteY6287" fmla="*/ 810357 h 3225309"/>
              <a:gd name="connsiteX6288" fmla="*/ 1373894 w 3973614"/>
              <a:gd name="connsiteY6288" fmla="*/ 810357 h 3225309"/>
              <a:gd name="connsiteX6289" fmla="*/ 1373894 w 3973614"/>
              <a:gd name="connsiteY6289" fmla="*/ 809589 h 3225309"/>
              <a:gd name="connsiteX6290" fmla="*/ 1375434 w 3973614"/>
              <a:gd name="connsiteY6290" fmla="*/ 809589 h 3225309"/>
              <a:gd name="connsiteX6291" fmla="*/ 1375434 w 3973614"/>
              <a:gd name="connsiteY6291" fmla="*/ 808822 h 3225309"/>
              <a:gd name="connsiteX6292" fmla="*/ 1376722 w 3973614"/>
              <a:gd name="connsiteY6292" fmla="*/ 808822 h 3225309"/>
              <a:gd name="connsiteX6293" fmla="*/ 1376722 w 3973614"/>
              <a:gd name="connsiteY6293" fmla="*/ 808054 h 3225309"/>
              <a:gd name="connsiteX6294" fmla="*/ 1376750 w 3973614"/>
              <a:gd name="connsiteY6294" fmla="*/ 808054 h 3225309"/>
              <a:gd name="connsiteX6295" fmla="*/ 1376750 w 3973614"/>
              <a:gd name="connsiteY6295" fmla="*/ 807287 h 3225309"/>
              <a:gd name="connsiteX6296" fmla="*/ 1378921 w 3973614"/>
              <a:gd name="connsiteY6296" fmla="*/ 807287 h 3225309"/>
              <a:gd name="connsiteX6297" fmla="*/ 1378921 w 3973614"/>
              <a:gd name="connsiteY6297" fmla="*/ 806519 h 3225309"/>
              <a:gd name="connsiteX6298" fmla="*/ 1379482 w 3973614"/>
              <a:gd name="connsiteY6298" fmla="*/ 806519 h 3225309"/>
              <a:gd name="connsiteX6299" fmla="*/ 1379482 w 3973614"/>
              <a:gd name="connsiteY6299" fmla="*/ 805752 h 3225309"/>
              <a:gd name="connsiteX6300" fmla="*/ 1379837 w 3973614"/>
              <a:gd name="connsiteY6300" fmla="*/ 805752 h 3225309"/>
              <a:gd name="connsiteX6301" fmla="*/ 1379837 w 3973614"/>
              <a:gd name="connsiteY6301" fmla="*/ 804984 h 3225309"/>
              <a:gd name="connsiteX6302" fmla="*/ 1380060 w 3973614"/>
              <a:gd name="connsiteY6302" fmla="*/ 804984 h 3225309"/>
              <a:gd name="connsiteX6303" fmla="*/ 1380060 w 3973614"/>
              <a:gd name="connsiteY6303" fmla="*/ 804217 h 3225309"/>
              <a:gd name="connsiteX6304" fmla="*/ 1380494 w 3973614"/>
              <a:gd name="connsiteY6304" fmla="*/ 804217 h 3225309"/>
              <a:gd name="connsiteX6305" fmla="*/ 1380494 w 3973614"/>
              <a:gd name="connsiteY6305" fmla="*/ 803449 h 3225309"/>
              <a:gd name="connsiteX6306" fmla="*/ 1380774 w 3973614"/>
              <a:gd name="connsiteY6306" fmla="*/ 803449 h 3225309"/>
              <a:gd name="connsiteX6307" fmla="*/ 1380774 w 3973614"/>
              <a:gd name="connsiteY6307" fmla="*/ 802682 h 3225309"/>
              <a:gd name="connsiteX6308" fmla="*/ 1381641 w 3973614"/>
              <a:gd name="connsiteY6308" fmla="*/ 802682 h 3225309"/>
              <a:gd name="connsiteX6309" fmla="*/ 1381641 w 3973614"/>
              <a:gd name="connsiteY6309" fmla="*/ 801914 h 3225309"/>
              <a:gd name="connsiteX6310" fmla="*/ 1381678 w 3973614"/>
              <a:gd name="connsiteY6310" fmla="*/ 801914 h 3225309"/>
              <a:gd name="connsiteX6311" fmla="*/ 1381678 w 3973614"/>
              <a:gd name="connsiteY6311" fmla="*/ 801147 h 3225309"/>
              <a:gd name="connsiteX6312" fmla="*/ 1381736 w 3973614"/>
              <a:gd name="connsiteY6312" fmla="*/ 801147 h 3225309"/>
              <a:gd name="connsiteX6313" fmla="*/ 1381736 w 3973614"/>
              <a:gd name="connsiteY6313" fmla="*/ 800379 h 3225309"/>
              <a:gd name="connsiteX6314" fmla="*/ 1382854 w 3973614"/>
              <a:gd name="connsiteY6314" fmla="*/ 800379 h 3225309"/>
              <a:gd name="connsiteX6315" fmla="*/ 1382854 w 3973614"/>
              <a:gd name="connsiteY6315" fmla="*/ 799612 h 3225309"/>
              <a:gd name="connsiteX6316" fmla="*/ 1383238 w 3973614"/>
              <a:gd name="connsiteY6316" fmla="*/ 799612 h 3225309"/>
              <a:gd name="connsiteX6317" fmla="*/ 1383238 w 3973614"/>
              <a:gd name="connsiteY6317" fmla="*/ 798844 h 3225309"/>
              <a:gd name="connsiteX6318" fmla="*/ 1383465 w 3973614"/>
              <a:gd name="connsiteY6318" fmla="*/ 798844 h 3225309"/>
              <a:gd name="connsiteX6319" fmla="*/ 1383465 w 3973614"/>
              <a:gd name="connsiteY6319" fmla="*/ 798077 h 3225309"/>
              <a:gd name="connsiteX6320" fmla="*/ 1384022 w 3973614"/>
              <a:gd name="connsiteY6320" fmla="*/ 798077 h 3225309"/>
              <a:gd name="connsiteX6321" fmla="*/ 1384022 w 3973614"/>
              <a:gd name="connsiteY6321" fmla="*/ 797310 h 3225309"/>
              <a:gd name="connsiteX6322" fmla="*/ 1384715 w 3973614"/>
              <a:gd name="connsiteY6322" fmla="*/ 797310 h 3225309"/>
              <a:gd name="connsiteX6323" fmla="*/ 1384715 w 3973614"/>
              <a:gd name="connsiteY6323" fmla="*/ 796542 h 3225309"/>
              <a:gd name="connsiteX6324" fmla="*/ 1385033 w 3973614"/>
              <a:gd name="connsiteY6324" fmla="*/ 796542 h 3225309"/>
              <a:gd name="connsiteX6325" fmla="*/ 1385033 w 3973614"/>
              <a:gd name="connsiteY6325" fmla="*/ 795775 h 3225309"/>
              <a:gd name="connsiteX6326" fmla="*/ 1385363 w 3973614"/>
              <a:gd name="connsiteY6326" fmla="*/ 795775 h 3225309"/>
              <a:gd name="connsiteX6327" fmla="*/ 1385363 w 3973614"/>
              <a:gd name="connsiteY6327" fmla="*/ 795007 h 3225309"/>
              <a:gd name="connsiteX6328" fmla="*/ 1385698 w 3973614"/>
              <a:gd name="connsiteY6328" fmla="*/ 795007 h 3225309"/>
              <a:gd name="connsiteX6329" fmla="*/ 1385698 w 3973614"/>
              <a:gd name="connsiteY6329" fmla="*/ 794240 h 3225309"/>
              <a:gd name="connsiteX6330" fmla="*/ 1386053 w 3973614"/>
              <a:gd name="connsiteY6330" fmla="*/ 794240 h 3225309"/>
              <a:gd name="connsiteX6331" fmla="*/ 1386053 w 3973614"/>
              <a:gd name="connsiteY6331" fmla="*/ 793472 h 3225309"/>
              <a:gd name="connsiteX6332" fmla="*/ 1386403 w 3973614"/>
              <a:gd name="connsiteY6332" fmla="*/ 793472 h 3225309"/>
              <a:gd name="connsiteX6333" fmla="*/ 1386403 w 3973614"/>
              <a:gd name="connsiteY6333" fmla="*/ 792705 h 3225309"/>
              <a:gd name="connsiteX6334" fmla="*/ 1386866 w 3973614"/>
              <a:gd name="connsiteY6334" fmla="*/ 792705 h 3225309"/>
              <a:gd name="connsiteX6335" fmla="*/ 1386866 w 3973614"/>
              <a:gd name="connsiteY6335" fmla="*/ 791941 h 3225309"/>
              <a:gd name="connsiteX6336" fmla="*/ 1386969 w 3973614"/>
              <a:gd name="connsiteY6336" fmla="*/ 791941 h 3225309"/>
              <a:gd name="connsiteX6337" fmla="*/ 1386969 w 3973614"/>
              <a:gd name="connsiteY6337" fmla="*/ 791170 h 3225309"/>
              <a:gd name="connsiteX6338" fmla="*/ 1386973 w 3973614"/>
              <a:gd name="connsiteY6338" fmla="*/ 791170 h 3225309"/>
              <a:gd name="connsiteX6339" fmla="*/ 1386973 w 3973614"/>
              <a:gd name="connsiteY6339" fmla="*/ 790402 h 3225309"/>
              <a:gd name="connsiteX6340" fmla="*/ 1387670 w 3973614"/>
              <a:gd name="connsiteY6340" fmla="*/ 790402 h 3225309"/>
              <a:gd name="connsiteX6341" fmla="*/ 1387670 w 3973614"/>
              <a:gd name="connsiteY6341" fmla="*/ 789635 h 3225309"/>
              <a:gd name="connsiteX6342" fmla="*/ 1388174 w 3973614"/>
              <a:gd name="connsiteY6342" fmla="*/ 789635 h 3225309"/>
              <a:gd name="connsiteX6343" fmla="*/ 1388174 w 3973614"/>
              <a:gd name="connsiteY6343" fmla="*/ 788867 h 3225309"/>
              <a:gd name="connsiteX6344" fmla="*/ 1389420 w 3973614"/>
              <a:gd name="connsiteY6344" fmla="*/ 788867 h 3225309"/>
              <a:gd name="connsiteX6345" fmla="*/ 1389420 w 3973614"/>
              <a:gd name="connsiteY6345" fmla="*/ 788104 h 3225309"/>
              <a:gd name="connsiteX6346" fmla="*/ 1390361 w 3973614"/>
              <a:gd name="connsiteY6346" fmla="*/ 788104 h 3225309"/>
              <a:gd name="connsiteX6347" fmla="*/ 1390361 w 3973614"/>
              <a:gd name="connsiteY6347" fmla="*/ 787336 h 3225309"/>
              <a:gd name="connsiteX6348" fmla="*/ 1390369 w 3973614"/>
              <a:gd name="connsiteY6348" fmla="*/ 787336 h 3225309"/>
              <a:gd name="connsiteX6349" fmla="*/ 1390369 w 3973614"/>
              <a:gd name="connsiteY6349" fmla="*/ 786569 h 3225309"/>
              <a:gd name="connsiteX6350" fmla="*/ 1391542 w 3973614"/>
              <a:gd name="connsiteY6350" fmla="*/ 786569 h 3225309"/>
              <a:gd name="connsiteX6351" fmla="*/ 1391542 w 3973614"/>
              <a:gd name="connsiteY6351" fmla="*/ 785801 h 3225309"/>
              <a:gd name="connsiteX6352" fmla="*/ 1392086 w 3973614"/>
              <a:gd name="connsiteY6352" fmla="*/ 785801 h 3225309"/>
              <a:gd name="connsiteX6353" fmla="*/ 1392086 w 3973614"/>
              <a:gd name="connsiteY6353" fmla="*/ 785034 h 3225309"/>
              <a:gd name="connsiteX6354" fmla="*/ 1392437 w 3973614"/>
              <a:gd name="connsiteY6354" fmla="*/ 785034 h 3225309"/>
              <a:gd name="connsiteX6355" fmla="*/ 1392437 w 3973614"/>
              <a:gd name="connsiteY6355" fmla="*/ 784266 h 3225309"/>
              <a:gd name="connsiteX6356" fmla="*/ 1392664 w 3973614"/>
              <a:gd name="connsiteY6356" fmla="*/ 784266 h 3225309"/>
              <a:gd name="connsiteX6357" fmla="*/ 1392664 w 3973614"/>
              <a:gd name="connsiteY6357" fmla="*/ 783499 h 3225309"/>
              <a:gd name="connsiteX6358" fmla="*/ 1392916 w 3973614"/>
              <a:gd name="connsiteY6358" fmla="*/ 783499 h 3225309"/>
              <a:gd name="connsiteX6359" fmla="*/ 1392916 w 3973614"/>
              <a:gd name="connsiteY6359" fmla="*/ 782732 h 3225309"/>
              <a:gd name="connsiteX6360" fmla="*/ 1393865 w 3973614"/>
              <a:gd name="connsiteY6360" fmla="*/ 782732 h 3225309"/>
              <a:gd name="connsiteX6361" fmla="*/ 1393865 w 3973614"/>
              <a:gd name="connsiteY6361" fmla="*/ 781964 h 3225309"/>
              <a:gd name="connsiteX6362" fmla="*/ 1394183 w 3973614"/>
              <a:gd name="connsiteY6362" fmla="*/ 781964 h 3225309"/>
              <a:gd name="connsiteX6363" fmla="*/ 1394183 w 3973614"/>
              <a:gd name="connsiteY6363" fmla="*/ 781197 h 3225309"/>
              <a:gd name="connsiteX6364" fmla="*/ 1394265 w 3973614"/>
              <a:gd name="connsiteY6364" fmla="*/ 781197 h 3225309"/>
              <a:gd name="connsiteX6365" fmla="*/ 1394265 w 3973614"/>
              <a:gd name="connsiteY6365" fmla="*/ 780429 h 3225309"/>
              <a:gd name="connsiteX6366" fmla="*/ 1394323 w 3973614"/>
              <a:gd name="connsiteY6366" fmla="*/ 780429 h 3225309"/>
              <a:gd name="connsiteX6367" fmla="*/ 1394323 w 3973614"/>
              <a:gd name="connsiteY6367" fmla="*/ 779662 h 3225309"/>
              <a:gd name="connsiteX6368" fmla="*/ 1394447 w 3973614"/>
              <a:gd name="connsiteY6368" fmla="*/ 779662 h 3225309"/>
              <a:gd name="connsiteX6369" fmla="*/ 1394447 w 3973614"/>
              <a:gd name="connsiteY6369" fmla="*/ 778894 h 3225309"/>
              <a:gd name="connsiteX6370" fmla="*/ 1396907 w 3973614"/>
              <a:gd name="connsiteY6370" fmla="*/ 778894 h 3225309"/>
              <a:gd name="connsiteX6371" fmla="*/ 1396907 w 3973614"/>
              <a:gd name="connsiteY6371" fmla="*/ 778127 h 3225309"/>
              <a:gd name="connsiteX6372" fmla="*/ 1397121 w 3973614"/>
              <a:gd name="connsiteY6372" fmla="*/ 778127 h 3225309"/>
              <a:gd name="connsiteX6373" fmla="*/ 1397121 w 3973614"/>
              <a:gd name="connsiteY6373" fmla="*/ 777359 h 3225309"/>
              <a:gd name="connsiteX6374" fmla="*/ 1397868 w 3973614"/>
              <a:gd name="connsiteY6374" fmla="*/ 777359 h 3225309"/>
              <a:gd name="connsiteX6375" fmla="*/ 1397868 w 3973614"/>
              <a:gd name="connsiteY6375" fmla="*/ 776592 h 3225309"/>
              <a:gd name="connsiteX6376" fmla="*/ 1397938 w 3973614"/>
              <a:gd name="connsiteY6376" fmla="*/ 776592 h 3225309"/>
              <a:gd name="connsiteX6377" fmla="*/ 1397938 w 3973614"/>
              <a:gd name="connsiteY6377" fmla="*/ 775824 h 3225309"/>
              <a:gd name="connsiteX6378" fmla="*/ 1398120 w 3973614"/>
              <a:gd name="connsiteY6378" fmla="*/ 775824 h 3225309"/>
              <a:gd name="connsiteX6379" fmla="*/ 1398120 w 3973614"/>
              <a:gd name="connsiteY6379" fmla="*/ 775057 h 3225309"/>
              <a:gd name="connsiteX6380" fmla="*/ 1398487 w 3973614"/>
              <a:gd name="connsiteY6380" fmla="*/ 775057 h 3225309"/>
              <a:gd name="connsiteX6381" fmla="*/ 1398487 w 3973614"/>
              <a:gd name="connsiteY6381" fmla="*/ 774289 h 3225309"/>
              <a:gd name="connsiteX6382" fmla="*/ 1398636 w 3973614"/>
              <a:gd name="connsiteY6382" fmla="*/ 774289 h 3225309"/>
              <a:gd name="connsiteX6383" fmla="*/ 1398636 w 3973614"/>
              <a:gd name="connsiteY6383" fmla="*/ 773522 h 3225309"/>
              <a:gd name="connsiteX6384" fmla="*/ 1400774 w 3973614"/>
              <a:gd name="connsiteY6384" fmla="*/ 773522 h 3225309"/>
              <a:gd name="connsiteX6385" fmla="*/ 1400774 w 3973614"/>
              <a:gd name="connsiteY6385" fmla="*/ 772754 h 3225309"/>
              <a:gd name="connsiteX6386" fmla="*/ 1401058 w 3973614"/>
              <a:gd name="connsiteY6386" fmla="*/ 772754 h 3225309"/>
              <a:gd name="connsiteX6387" fmla="*/ 1401058 w 3973614"/>
              <a:gd name="connsiteY6387" fmla="*/ 771987 h 3225309"/>
              <a:gd name="connsiteX6388" fmla="*/ 1401558 w 3973614"/>
              <a:gd name="connsiteY6388" fmla="*/ 771987 h 3225309"/>
              <a:gd name="connsiteX6389" fmla="*/ 1401558 w 3973614"/>
              <a:gd name="connsiteY6389" fmla="*/ 771219 h 3225309"/>
              <a:gd name="connsiteX6390" fmla="*/ 1402111 w 3973614"/>
              <a:gd name="connsiteY6390" fmla="*/ 771219 h 3225309"/>
              <a:gd name="connsiteX6391" fmla="*/ 1402111 w 3973614"/>
              <a:gd name="connsiteY6391" fmla="*/ 770452 h 3225309"/>
              <a:gd name="connsiteX6392" fmla="*/ 1406370 w 3973614"/>
              <a:gd name="connsiteY6392" fmla="*/ 770452 h 3225309"/>
              <a:gd name="connsiteX6393" fmla="*/ 1406370 w 3973614"/>
              <a:gd name="connsiteY6393" fmla="*/ 769684 h 3225309"/>
              <a:gd name="connsiteX6394" fmla="*/ 1407303 w 3973614"/>
              <a:gd name="connsiteY6394" fmla="*/ 769684 h 3225309"/>
              <a:gd name="connsiteX6395" fmla="*/ 1407303 w 3973614"/>
              <a:gd name="connsiteY6395" fmla="*/ 768917 h 3225309"/>
              <a:gd name="connsiteX6396" fmla="*/ 1407344 w 3973614"/>
              <a:gd name="connsiteY6396" fmla="*/ 768917 h 3225309"/>
              <a:gd name="connsiteX6397" fmla="*/ 1407344 w 3973614"/>
              <a:gd name="connsiteY6397" fmla="*/ 768149 h 3225309"/>
              <a:gd name="connsiteX6398" fmla="*/ 1407591 w 3973614"/>
              <a:gd name="connsiteY6398" fmla="*/ 768149 h 3225309"/>
              <a:gd name="connsiteX6399" fmla="*/ 1407591 w 3973614"/>
              <a:gd name="connsiteY6399" fmla="*/ 767382 h 3225309"/>
              <a:gd name="connsiteX6400" fmla="*/ 1408008 w 3973614"/>
              <a:gd name="connsiteY6400" fmla="*/ 767382 h 3225309"/>
              <a:gd name="connsiteX6401" fmla="*/ 1408008 w 3973614"/>
              <a:gd name="connsiteY6401" fmla="*/ 766614 h 3225309"/>
              <a:gd name="connsiteX6402" fmla="*/ 1408805 w 3973614"/>
              <a:gd name="connsiteY6402" fmla="*/ 766614 h 3225309"/>
              <a:gd name="connsiteX6403" fmla="*/ 1408805 w 3973614"/>
              <a:gd name="connsiteY6403" fmla="*/ 765847 h 3225309"/>
              <a:gd name="connsiteX6404" fmla="*/ 1409114 w 3973614"/>
              <a:gd name="connsiteY6404" fmla="*/ 765847 h 3225309"/>
              <a:gd name="connsiteX6405" fmla="*/ 1409114 w 3973614"/>
              <a:gd name="connsiteY6405" fmla="*/ 765079 h 3225309"/>
              <a:gd name="connsiteX6406" fmla="*/ 1409589 w 3973614"/>
              <a:gd name="connsiteY6406" fmla="*/ 765079 h 3225309"/>
              <a:gd name="connsiteX6407" fmla="*/ 1409589 w 3973614"/>
              <a:gd name="connsiteY6407" fmla="*/ 764312 h 3225309"/>
              <a:gd name="connsiteX6408" fmla="*/ 1409812 w 3973614"/>
              <a:gd name="connsiteY6408" fmla="*/ 764312 h 3225309"/>
              <a:gd name="connsiteX6409" fmla="*/ 1409812 w 3973614"/>
              <a:gd name="connsiteY6409" fmla="*/ 763545 h 3225309"/>
              <a:gd name="connsiteX6410" fmla="*/ 1410138 w 3973614"/>
              <a:gd name="connsiteY6410" fmla="*/ 763545 h 3225309"/>
              <a:gd name="connsiteX6411" fmla="*/ 1410138 w 3973614"/>
              <a:gd name="connsiteY6411" fmla="*/ 762777 h 3225309"/>
              <a:gd name="connsiteX6412" fmla="*/ 1410361 w 3973614"/>
              <a:gd name="connsiteY6412" fmla="*/ 762777 h 3225309"/>
              <a:gd name="connsiteX6413" fmla="*/ 1410361 w 3973614"/>
              <a:gd name="connsiteY6413" fmla="*/ 762010 h 3225309"/>
              <a:gd name="connsiteX6414" fmla="*/ 1411236 w 3973614"/>
              <a:gd name="connsiteY6414" fmla="*/ 762010 h 3225309"/>
              <a:gd name="connsiteX6415" fmla="*/ 1411236 w 3973614"/>
              <a:gd name="connsiteY6415" fmla="*/ 761242 h 3225309"/>
              <a:gd name="connsiteX6416" fmla="*/ 1411727 w 3973614"/>
              <a:gd name="connsiteY6416" fmla="*/ 761242 h 3225309"/>
              <a:gd name="connsiteX6417" fmla="*/ 1411727 w 3973614"/>
              <a:gd name="connsiteY6417" fmla="*/ 760475 h 3225309"/>
              <a:gd name="connsiteX6418" fmla="*/ 1412156 w 3973614"/>
              <a:gd name="connsiteY6418" fmla="*/ 760475 h 3225309"/>
              <a:gd name="connsiteX6419" fmla="*/ 1412156 w 3973614"/>
              <a:gd name="connsiteY6419" fmla="*/ 759707 h 3225309"/>
              <a:gd name="connsiteX6420" fmla="*/ 1413010 w 3973614"/>
              <a:gd name="connsiteY6420" fmla="*/ 759707 h 3225309"/>
              <a:gd name="connsiteX6421" fmla="*/ 1413010 w 3973614"/>
              <a:gd name="connsiteY6421" fmla="*/ 758940 h 3225309"/>
              <a:gd name="connsiteX6422" fmla="*/ 1413200 w 3973614"/>
              <a:gd name="connsiteY6422" fmla="*/ 758940 h 3225309"/>
              <a:gd name="connsiteX6423" fmla="*/ 1413200 w 3973614"/>
              <a:gd name="connsiteY6423" fmla="*/ 758176 h 3225309"/>
              <a:gd name="connsiteX6424" fmla="*/ 1413530 w 3973614"/>
              <a:gd name="connsiteY6424" fmla="*/ 758176 h 3225309"/>
              <a:gd name="connsiteX6425" fmla="*/ 1413530 w 3973614"/>
              <a:gd name="connsiteY6425" fmla="*/ 757409 h 3225309"/>
              <a:gd name="connsiteX6426" fmla="*/ 1414236 w 3973614"/>
              <a:gd name="connsiteY6426" fmla="*/ 757409 h 3225309"/>
              <a:gd name="connsiteX6427" fmla="*/ 1414236 w 3973614"/>
              <a:gd name="connsiteY6427" fmla="*/ 756641 h 3225309"/>
              <a:gd name="connsiteX6428" fmla="*/ 1414558 w 3973614"/>
              <a:gd name="connsiteY6428" fmla="*/ 756641 h 3225309"/>
              <a:gd name="connsiteX6429" fmla="*/ 1414558 w 3973614"/>
              <a:gd name="connsiteY6429" fmla="*/ 755874 h 3225309"/>
              <a:gd name="connsiteX6430" fmla="*/ 1416692 w 3973614"/>
              <a:gd name="connsiteY6430" fmla="*/ 755874 h 3225309"/>
              <a:gd name="connsiteX6431" fmla="*/ 1416692 w 3973614"/>
              <a:gd name="connsiteY6431" fmla="*/ 755102 h 3225309"/>
              <a:gd name="connsiteX6432" fmla="*/ 1417084 w 3973614"/>
              <a:gd name="connsiteY6432" fmla="*/ 755102 h 3225309"/>
              <a:gd name="connsiteX6433" fmla="*/ 1417084 w 3973614"/>
              <a:gd name="connsiteY6433" fmla="*/ 754339 h 3225309"/>
              <a:gd name="connsiteX6434" fmla="*/ 1418053 w 3973614"/>
              <a:gd name="connsiteY6434" fmla="*/ 754339 h 3225309"/>
              <a:gd name="connsiteX6435" fmla="*/ 1418053 w 3973614"/>
              <a:gd name="connsiteY6435" fmla="*/ 753571 h 3225309"/>
              <a:gd name="connsiteX6436" fmla="*/ 1419440 w 3973614"/>
              <a:gd name="connsiteY6436" fmla="*/ 753571 h 3225309"/>
              <a:gd name="connsiteX6437" fmla="*/ 1419440 w 3973614"/>
              <a:gd name="connsiteY6437" fmla="*/ 752804 h 3225309"/>
              <a:gd name="connsiteX6438" fmla="*/ 1419506 w 3973614"/>
              <a:gd name="connsiteY6438" fmla="*/ 752804 h 3225309"/>
              <a:gd name="connsiteX6439" fmla="*/ 1419506 w 3973614"/>
              <a:gd name="connsiteY6439" fmla="*/ 752037 h 3225309"/>
              <a:gd name="connsiteX6440" fmla="*/ 1420204 w 3973614"/>
              <a:gd name="connsiteY6440" fmla="*/ 752037 h 3225309"/>
              <a:gd name="connsiteX6441" fmla="*/ 1420204 w 3973614"/>
              <a:gd name="connsiteY6441" fmla="*/ 751269 h 3225309"/>
              <a:gd name="connsiteX6442" fmla="*/ 1422635 w 3973614"/>
              <a:gd name="connsiteY6442" fmla="*/ 751269 h 3225309"/>
              <a:gd name="connsiteX6443" fmla="*/ 1422635 w 3973614"/>
              <a:gd name="connsiteY6443" fmla="*/ 750501 h 3225309"/>
              <a:gd name="connsiteX6444" fmla="*/ 1423216 w 3973614"/>
              <a:gd name="connsiteY6444" fmla="*/ 750501 h 3225309"/>
              <a:gd name="connsiteX6445" fmla="*/ 1423216 w 3973614"/>
              <a:gd name="connsiteY6445" fmla="*/ 749734 h 3225309"/>
              <a:gd name="connsiteX6446" fmla="*/ 1424388 w 3973614"/>
              <a:gd name="connsiteY6446" fmla="*/ 749734 h 3225309"/>
              <a:gd name="connsiteX6447" fmla="*/ 1424388 w 3973614"/>
              <a:gd name="connsiteY6447" fmla="*/ 748967 h 3225309"/>
              <a:gd name="connsiteX6448" fmla="*/ 1424665 w 3973614"/>
              <a:gd name="connsiteY6448" fmla="*/ 748967 h 3225309"/>
              <a:gd name="connsiteX6449" fmla="*/ 1424665 w 3973614"/>
              <a:gd name="connsiteY6449" fmla="*/ 748199 h 3225309"/>
              <a:gd name="connsiteX6450" fmla="*/ 1424809 w 3973614"/>
              <a:gd name="connsiteY6450" fmla="*/ 748199 h 3225309"/>
              <a:gd name="connsiteX6451" fmla="*/ 1424809 w 3973614"/>
              <a:gd name="connsiteY6451" fmla="*/ 747432 h 3225309"/>
              <a:gd name="connsiteX6452" fmla="*/ 1425371 w 3973614"/>
              <a:gd name="connsiteY6452" fmla="*/ 747432 h 3225309"/>
              <a:gd name="connsiteX6453" fmla="*/ 1425371 w 3973614"/>
              <a:gd name="connsiteY6453" fmla="*/ 746664 h 3225309"/>
              <a:gd name="connsiteX6454" fmla="*/ 1425532 w 3973614"/>
              <a:gd name="connsiteY6454" fmla="*/ 746664 h 3225309"/>
              <a:gd name="connsiteX6455" fmla="*/ 1425532 w 3973614"/>
              <a:gd name="connsiteY6455" fmla="*/ 745897 h 3225309"/>
              <a:gd name="connsiteX6456" fmla="*/ 1425750 w 3973614"/>
              <a:gd name="connsiteY6456" fmla="*/ 745897 h 3225309"/>
              <a:gd name="connsiteX6457" fmla="*/ 1425750 w 3973614"/>
              <a:gd name="connsiteY6457" fmla="*/ 745129 h 3225309"/>
              <a:gd name="connsiteX6458" fmla="*/ 1425837 w 3973614"/>
              <a:gd name="connsiteY6458" fmla="*/ 745129 h 3225309"/>
              <a:gd name="connsiteX6459" fmla="*/ 1425837 w 3973614"/>
              <a:gd name="connsiteY6459" fmla="*/ 744362 h 3225309"/>
              <a:gd name="connsiteX6460" fmla="*/ 1427744 w 3973614"/>
              <a:gd name="connsiteY6460" fmla="*/ 744362 h 3225309"/>
              <a:gd name="connsiteX6461" fmla="*/ 1427744 w 3973614"/>
              <a:gd name="connsiteY6461" fmla="*/ 743594 h 3225309"/>
              <a:gd name="connsiteX6462" fmla="*/ 1428177 w 3973614"/>
              <a:gd name="connsiteY6462" fmla="*/ 743594 h 3225309"/>
              <a:gd name="connsiteX6463" fmla="*/ 1428177 w 3973614"/>
              <a:gd name="connsiteY6463" fmla="*/ 742827 h 3225309"/>
              <a:gd name="connsiteX6464" fmla="*/ 1428561 w 3973614"/>
              <a:gd name="connsiteY6464" fmla="*/ 742827 h 3225309"/>
              <a:gd name="connsiteX6465" fmla="*/ 1428561 w 3973614"/>
              <a:gd name="connsiteY6465" fmla="*/ 742059 h 3225309"/>
              <a:gd name="connsiteX6466" fmla="*/ 1429320 w 3973614"/>
              <a:gd name="connsiteY6466" fmla="*/ 742059 h 3225309"/>
              <a:gd name="connsiteX6467" fmla="*/ 1429320 w 3973614"/>
              <a:gd name="connsiteY6467" fmla="*/ 741292 h 3225309"/>
              <a:gd name="connsiteX6468" fmla="*/ 1429411 w 3973614"/>
              <a:gd name="connsiteY6468" fmla="*/ 741292 h 3225309"/>
              <a:gd name="connsiteX6469" fmla="*/ 1429411 w 3973614"/>
              <a:gd name="connsiteY6469" fmla="*/ 740524 h 3225309"/>
              <a:gd name="connsiteX6470" fmla="*/ 1430108 w 3973614"/>
              <a:gd name="connsiteY6470" fmla="*/ 740524 h 3225309"/>
              <a:gd name="connsiteX6471" fmla="*/ 1430108 w 3973614"/>
              <a:gd name="connsiteY6471" fmla="*/ 739757 h 3225309"/>
              <a:gd name="connsiteX6472" fmla="*/ 1430344 w 3973614"/>
              <a:gd name="connsiteY6472" fmla="*/ 739757 h 3225309"/>
              <a:gd name="connsiteX6473" fmla="*/ 1430344 w 3973614"/>
              <a:gd name="connsiteY6473" fmla="*/ 738989 h 3225309"/>
              <a:gd name="connsiteX6474" fmla="*/ 1430901 w 3973614"/>
              <a:gd name="connsiteY6474" fmla="*/ 738989 h 3225309"/>
              <a:gd name="connsiteX6475" fmla="*/ 1430901 w 3973614"/>
              <a:gd name="connsiteY6475" fmla="*/ 738222 h 3225309"/>
              <a:gd name="connsiteX6476" fmla="*/ 1432102 w 3973614"/>
              <a:gd name="connsiteY6476" fmla="*/ 738222 h 3225309"/>
              <a:gd name="connsiteX6477" fmla="*/ 1432102 w 3973614"/>
              <a:gd name="connsiteY6477" fmla="*/ 737454 h 3225309"/>
              <a:gd name="connsiteX6478" fmla="*/ 1433204 w 3973614"/>
              <a:gd name="connsiteY6478" fmla="*/ 737454 h 3225309"/>
              <a:gd name="connsiteX6479" fmla="*/ 1433204 w 3973614"/>
              <a:gd name="connsiteY6479" fmla="*/ 736687 h 3225309"/>
              <a:gd name="connsiteX6480" fmla="*/ 1433435 w 3973614"/>
              <a:gd name="connsiteY6480" fmla="*/ 736687 h 3225309"/>
              <a:gd name="connsiteX6481" fmla="*/ 1433435 w 3973614"/>
              <a:gd name="connsiteY6481" fmla="*/ 735919 h 3225309"/>
              <a:gd name="connsiteX6482" fmla="*/ 1434281 w 3973614"/>
              <a:gd name="connsiteY6482" fmla="*/ 735919 h 3225309"/>
              <a:gd name="connsiteX6483" fmla="*/ 1434281 w 3973614"/>
              <a:gd name="connsiteY6483" fmla="*/ 735152 h 3225309"/>
              <a:gd name="connsiteX6484" fmla="*/ 1434330 w 3973614"/>
              <a:gd name="connsiteY6484" fmla="*/ 735152 h 3225309"/>
              <a:gd name="connsiteX6485" fmla="*/ 1434330 w 3973614"/>
              <a:gd name="connsiteY6485" fmla="*/ 734384 h 3225309"/>
              <a:gd name="connsiteX6486" fmla="*/ 1435152 w 3973614"/>
              <a:gd name="connsiteY6486" fmla="*/ 734384 h 3225309"/>
              <a:gd name="connsiteX6487" fmla="*/ 1435152 w 3973614"/>
              <a:gd name="connsiteY6487" fmla="*/ 733617 h 3225309"/>
              <a:gd name="connsiteX6488" fmla="*/ 1435445 w 3973614"/>
              <a:gd name="connsiteY6488" fmla="*/ 733617 h 3225309"/>
              <a:gd name="connsiteX6489" fmla="*/ 1435445 w 3973614"/>
              <a:gd name="connsiteY6489" fmla="*/ 732850 h 3225309"/>
              <a:gd name="connsiteX6490" fmla="*/ 1435519 w 3973614"/>
              <a:gd name="connsiteY6490" fmla="*/ 732850 h 3225309"/>
              <a:gd name="connsiteX6491" fmla="*/ 1435519 w 3973614"/>
              <a:gd name="connsiteY6491" fmla="*/ 732082 h 3225309"/>
              <a:gd name="connsiteX6492" fmla="*/ 1437450 w 3973614"/>
              <a:gd name="connsiteY6492" fmla="*/ 732082 h 3225309"/>
              <a:gd name="connsiteX6493" fmla="*/ 1437450 w 3973614"/>
              <a:gd name="connsiteY6493" fmla="*/ 731314 h 3225309"/>
              <a:gd name="connsiteX6494" fmla="*/ 1437706 w 3973614"/>
              <a:gd name="connsiteY6494" fmla="*/ 731314 h 3225309"/>
              <a:gd name="connsiteX6495" fmla="*/ 1437706 w 3973614"/>
              <a:gd name="connsiteY6495" fmla="*/ 730547 h 3225309"/>
              <a:gd name="connsiteX6496" fmla="*/ 1437884 w 3973614"/>
              <a:gd name="connsiteY6496" fmla="*/ 730547 h 3225309"/>
              <a:gd name="connsiteX6497" fmla="*/ 1437884 w 3973614"/>
              <a:gd name="connsiteY6497" fmla="*/ 729779 h 3225309"/>
              <a:gd name="connsiteX6498" fmla="*/ 1438255 w 3973614"/>
              <a:gd name="connsiteY6498" fmla="*/ 729779 h 3225309"/>
              <a:gd name="connsiteX6499" fmla="*/ 1438255 w 3973614"/>
              <a:gd name="connsiteY6499" fmla="*/ 729012 h 3225309"/>
              <a:gd name="connsiteX6500" fmla="*/ 1438288 w 3973614"/>
              <a:gd name="connsiteY6500" fmla="*/ 729012 h 3225309"/>
              <a:gd name="connsiteX6501" fmla="*/ 1438288 w 3973614"/>
              <a:gd name="connsiteY6501" fmla="*/ 728245 h 3225309"/>
              <a:gd name="connsiteX6502" fmla="*/ 1438358 w 3973614"/>
              <a:gd name="connsiteY6502" fmla="*/ 728245 h 3225309"/>
              <a:gd name="connsiteX6503" fmla="*/ 1438358 w 3973614"/>
              <a:gd name="connsiteY6503" fmla="*/ 727477 h 3225309"/>
              <a:gd name="connsiteX6504" fmla="*/ 1439378 w 3973614"/>
              <a:gd name="connsiteY6504" fmla="*/ 727477 h 3225309"/>
              <a:gd name="connsiteX6505" fmla="*/ 1439378 w 3973614"/>
              <a:gd name="connsiteY6505" fmla="*/ 726710 h 3225309"/>
              <a:gd name="connsiteX6506" fmla="*/ 1440480 w 3973614"/>
              <a:gd name="connsiteY6506" fmla="*/ 726710 h 3225309"/>
              <a:gd name="connsiteX6507" fmla="*/ 1440480 w 3973614"/>
              <a:gd name="connsiteY6507" fmla="*/ 725942 h 3225309"/>
              <a:gd name="connsiteX6508" fmla="*/ 1440765 w 3973614"/>
              <a:gd name="connsiteY6508" fmla="*/ 725942 h 3225309"/>
              <a:gd name="connsiteX6509" fmla="*/ 1440765 w 3973614"/>
              <a:gd name="connsiteY6509" fmla="*/ 725175 h 3225309"/>
              <a:gd name="connsiteX6510" fmla="*/ 1440798 w 3973614"/>
              <a:gd name="connsiteY6510" fmla="*/ 725175 h 3225309"/>
              <a:gd name="connsiteX6511" fmla="*/ 1440798 w 3973614"/>
              <a:gd name="connsiteY6511" fmla="*/ 724407 h 3225309"/>
              <a:gd name="connsiteX6512" fmla="*/ 1441738 w 3973614"/>
              <a:gd name="connsiteY6512" fmla="*/ 724407 h 3225309"/>
              <a:gd name="connsiteX6513" fmla="*/ 1441738 w 3973614"/>
              <a:gd name="connsiteY6513" fmla="*/ 723644 h 3225309"/>
              <a:gd name="connsiteX6514" fmla="*/ 1441875 w 3973614"/>
              <a:gd name="connsiteY6514" fmla="*/ 723644 h 3225309"/>
              <a:gd name="connsiteX6515" fmla="*/ 1441875 w 3973614"/>
              <a:gd name="connsiteY6515" fmla="*/ 722876 h 3225309"/>
              <a:gd name="connsiteX6516" fmla="*/ 1442073 w 3973614"/>
              <a:gd name="connsiteY6516" fmla="*/ 722876 h 3225309"/>
              <a:gd name="connsiteX6517" fmla="*/ 1442073 w 3973614"/>
              <a:gd name="connsiteY6517" fmla="*/ 722109 h 3225309"/>
              <a:gd name="connsiteX6518" fmla="*/ 1442304 w 3973614"/>
              <a:gd name="connsiteY6518" fmla="*/ 722109 h 3225309"/>
              <a:gd name="connsiteX6519" fmla="*/ 1442304 w 3973614"/>
              <a:gd name="connsiteY6519" fmla="*/ 721341 h 3225309"/>
              <a:gd name="connsiteX6520" fmla="*/ 1444186 w 3973614"/>
              <a:gd name="connsiteY6520" fmla="*/ 721341 h 3225309"/>
              <a:gd name="connsiteX6521" fmla="*/ 1444186 w 3973614"/>
              <a:gd name="connsiteY6521" fmla="*/ 720574 h 3225309"/>
              <a:gd name="connsiteX6522" fmla="*/ 1444615 w 3973614"/>
              <a:gd name="connsiteY6522" fmla="*/ 720574 h 3225309"/>
              <a:gd name="connsiteX6523" fmla="*/ 1444615 w 3973614"/>
              <a:gd name="connsiteY6523" fmla="*/ 719806 h 3225309"/>
              <a:gd name="connsiteX6524" fmla="*/ 1444764 w 3973614"/>
              <a:gd name="connsiteY6524" fmla="*/ 719806 h 3225309"/>
              <a:gd name="connsiteX6525" fmla="*/ 1444764 w 3973614"/>
              <a:gd name="connsiteY6525" fmla="*/ 719039 h 3225309"/>
              <a:gd name="connsiteX6526" fmla="*/ 1444945 w 3973614"/>
              <a:gd name="connsiteY6526" fmla="*/ 719039 h 3225309"/>
              <a:gd name="connsiteX6527" fmla="*/ 1444945 w 3973614"/>
              <a:gd name="connsiteY6527" fmla="*/ 718271 h 3225309"/>
              <a:gd name="connsiteX6528" fmla="*/ 1445015 w 3973614"/>
              <a:gd name="connsiteY6528" fmla="*/ 718271 h 3225309"/>
              <a:gd name="connsiteX6529" fmla="*/ 1445015 w 3973614"/>
              <a:gd name="connsiteY6529" fmla="*/ 717504 h 3225309"/>
              <a:gd name="connsiteX6530" fmla="*/ 1445989 w 3973614"/>
              <a:gd name="connsiteY6530" fmla="*/ 717504 h 3225309"/>
              <a:gd name="connsiteX6531" fmla="*/ 1445989 w 3973614"/>
              <a:gd name="connsiteY6531" fmla="*/ 716737 h 3225309"/>
              <a:gd name="connsiteX6532" fmla="*/ 1446043 w 3973614"/>
              <a:gd name="connsiteY6532" fmla="*/ 716737 h 3225309"/>
              <a:gd name="connsiteX6533" fmla="*/ 1446043 w 3973614"/>
              <a:gd name="connsiteY6533" fmla="*/ 715969 h 3225309"/>
              <a:gd name="connsiteX6534" fmla="*/ 1446377 w 3973614"/>
              <a:gd name="connsiteY6534" fmla="*/ 715969 h 3225309"/>
              <a:gd name="connsiteX6535" fmla="*/ 1446377 w 3973614"/>
              <a:gd name="connsiteY6535" fmla="*/ 715202 h 3225309"/>
              <a:gd name="connsiteX6536" fmla="*/ 1447500 w 3973614"/>
              <a:gd name="connsiteY6536" fmla="*/ 715202 h 3225309"/>
              <a:gd name="connsiteX6537" fmla="*/ 1447500 w 3973614"/>
              <a:gd name="connsiteY6537" fmla="*/ 714434 h 3225309"/>
              <a:gd name="connsiteX6538" fmla="*/ 1447789 w 3973614"/>
              <a:gd name="connsiteY6538" fmla="*/ 714434 h 3225309"/>
              <a:gd name="connsiteX6539" fmla="*/ 1447789 w 3973614"/>
              <a:gd name="connsiteY6539" fmla="*/ 713667 h 3225309"/>
              <a:gd name="connsiteX6540" fmla="*/ 1448065 w 3973614"/>
              <a:gd name="connsiteY6540" fmla="*/ 713667 h 3225309"/>
              <a:gd name="connsiteX6541" fmla="*/ 1448065 w 3973614"/>
              <a:gd name="connsiteY6541" fmla="*/ 712899 h 3225309"/>
              <a:gd name="connsiteX6542" fmla="*/ 1448073 w 3973614"/>
              <a:gd name="connsiteY6542" fmla="*/ 712899 h 3225309"/>
              <a:gd name="connsiteX6543" fmla="*/ 1448073 w 3973614"/>
              <a:gd name="connsiteY6543" fmla="*/ 712132 h 3225309"/>
              <a:gd name="connsiteX6544" fmla="*/ 1448771 w 3973614"/>
              <a:gd name="connsiteY6544" fmla="*/ 712132 h 3225309"/>
              <a:gd name="connsiteX6545" fmla="*/ 1448771 w 3973614"/>
              <a:gd name="connsiteY6545" fmla="*/ 711364 h 3225309"/>
              <a:gd name="connsiteX6546" fmla="*/ 1449753 w 3973614"/>
              <a:gd name="connsiteY6546" fmla="*/ 711364 h 3225309"/>
              <a:gd name="connsiteX6547" fmla="*/ 1449753 w 3973614"/>
              <a:gd name="connsiteY6547" fmla="*/ 710597 h 3225309"/>
              <a:gd name="connsiteX6548" fmla="*/ 1453331 w 3973614"/>
              <a:gd name="connsiteY6548" fmla="*/ 710597 h 3225309"/>
              <a:gd name="connsiteX6549" fmla="*/ 1453331 w 3973614"/>
              <a:gd name="connsiteY6549" fmla="*/ 709829 h 3225309"/>
              <a:gd name="connsiteX6550" fmla="*/ 1454557 w 3973614"/>
              <a:gd name="connsiteY6550" fmla="*/ 709829 h 3225309"/>
              <a:gd name="connsiteX6551" fmla="*/ 1454557 w 3973614"/>
              <a:gd name="connsiteY6551" fmla="*/ 709062 h 3225309"/>
              <a:gd name="connsiteX6552" fmla="*/ 1455093 w 3973614"/>
              <a:gd name="connsiteY6552" fmla="*/ 709062 h 3225309"/>
              <a:gd name="connsiteX6553" fmla="*/ 1455093 w 3973614"/>
              <a:gd name="connsiteY6553" fmla="*/ 708294 h 3225309"/>
              <a:gd name="connsiteX6554" fmla="*/ 1455159 w 3973614"/>
              <a:gd name="connsiteY6554" fmla="*/ 708294 h 3225309"/>
              <a:gd name="connsiteX6555" fmla="*/ 1455159 w 3973614"/>
              <a:gd name="connsiteY6555" fmla="*/ 707527 h 3225309"/>
              <a:gd name="connsiteX6556" fmla="*/ 1455378 w 3973614"/>
              <a:gd name="connsiteY6556" fmla="*/ 707527 h 3225309"/>
              <a:gd name="connsiteX6557" fmla="*/ 1455378 w 3973614"/>
              <a:gd name="connsiteY6557" fmla="*/ 706759 h 3225309"/>
              <a:gd name="connsiteX6558" fmla="*/ 1455498 w 3973614"/>
              <a:gd name="connsiteY6558" fmla="*/ 706759 h 3225309"/>
              <a:gd name="connsiteX6559" fmla="*/ 1455498 w 3973614"/>
              <a:gd name="connsiteY6559" fmla="*/ 705992 h 3225309"/>
              <a:gd name="connsiteX6560" fmla="*/ 1455985 w 3973614"/>
              <a:gd name="connsiteY6560" fmla="*/ 705992 h 3225309"/>
              <a:gd name="connsiteX6561" fmla="*/ 1455985 w 3973614"/>
              <a:gd name="connsiteY6561" fmla="*/ 705224 h 3225309"/>
              <a:gd name="connsiteX6562" fmla="*/ 1456979 w 3973614"/>
              <a:gd name="connsiteY6562" fmla="*/ 705224 h 3225309"/>
              <a:gd name="connsiteX6563" fmla="*/ 1456979 w 3973614"/>
              <a:gd name="connsiteY6563" fmla="*/ 704457 h 3225309"/>
              <a:gd name="connsiteX6564" fmla="*/ 1457041 w 3973614"/>
              <a:gd name="connsiteY6564" fmla="*/ 704457 h 3225309"/>
              <a:gd name="connsiteX6565" fmla="*/ 1457041 w 3973614"/>
              <a:gd name="connsiteY6565" fmla="*/ 703689 h 3225309"/>
              <a:gd name="connsiteX6566" fmla="*/ 1457429 w 3973614"/>
              <a:gd name="connsiteY6566" fmla="*/ 703689 h 3225309"/>
              <a:gd name="connsiteX6567" fmla="*/ 1457429 w 3973614"/>
              <a:gd name="connsiteY6567" fmla="*/ 702922 h 3225309"/>
              <a:gd name="connsiteX6568" fmla="*/ 1457772 w 3973614"/>
              <a:gd name="connsiteY6568" fmla="*/ 702922 h 3225309"/>
              <a:gd name="connsiteX6569" fmla="*/ 1457772 w 3973614"/>
              <a:gd name="connsiteY6569" fmla="*/ 702154 h 3225309"/>
              <a:gd name="connsiteX6570" fmla="*/ 1458523 w 3973614"/>
              <a:gd name="connsiteY6570" fmla="*/ 702154 h 3225309"/>
              <a:gd name="connsiteX6571" fmla="*/ 1458523 w 3973614"/>
              <a:gd name="connsiteY6571" fmla="*/ 701387 h 3225309"/>
              <a:gd name="connsiteX6572" fmla="*/ 1458535 w 3973614"/>
              <a:gd name="connsiteY6572" fmla="*/ 701387 h 3225309"/>
              <a:gd name="connsiteX6573" fmla="*/ 1458535 w 3973614"/>
              <a:gd name="connsiteY6573" fmla="*/ 700619 h 3225309"/>
              <a:gd name="connsiteX6574" fmla="*/ 1458630 w 3973614"/>
              <a:gd name="connsiteY6574" fmla="*/ 700619 h 3225309"/>
              <a:gd name="connsiteX6575" fmla="*/ 1458630 w 3973614"/>
              <a:gd name="connsiteY6575" fmla="*/ 699852 h 3225309"/>
              <a:gd name="connsiteX6576" fmla="*/ 1459109 w 3973614"/>
              <a:gd name="connsiteY6576" fmla="*/ 699852 h 3225309"/>
              <a:gd name="connsiteX6577" fmla="*/ 1459109 w 3973614"/>
              <a:gd name="connsiteY6577" fmla="*/ 699084 h 3225309"/>
              <a:gd name="connsiteX6578" fmla="*/ 1459381 w 3973614"/>
              <a:gd name="connsiteY6578" fmla="*/ 699084 h 3225309"/>
              <a:gd name="connsiteX6579" fmla="*/ 1459381 w 3973614"/>
              <a:gd name="connsiteY6579" fmla="*/ 698317 h 3225309"/>
              <a:gd name="connsiteX6580" fmla="*/ 1460137 w 3973614"/>
              <a:gd name="connsiteY6580" fmla="*/ 698317 h 3225309"/>
              <a:gd name="connsiteX6581" fmla="*/ 1460137 w 3973614"/>
              <a:gd name="connsiteY6581" fmla="*/ 697549 h 3225309"/>
              <a:gd name="connsiteX6582" fmla="*/ 1461016 w 3973614"/>
              <a:gd name="connsiteY6582" fmla="*/ 697549 h 3225309"/>
              <a:gd name="connsiteX6583" fmla="*/ 1461016 w 3973614"/>
              <a:gd name="connsiteY6583" fmla="*/ 696782 h 3225309"/>
              <a:gd name="connsiteX6584" fmla="*/ 1461375 w 3973614"/>
              <a:gd name="connsiteY6584" fmla="*/ 696782 h 3225309"/>
              <a:gd name="connsiteX6585" fmla="*/ 1461375 w 3973614"/>
              <a:gd name="connsiteY6585" fmla="*/ 696015 h 3225309"/>
              <a:gd name="connsiteX6586" fmla="*/ 1462163 w 3973614"/>
              <a:gd name="connsiteY6586" fmla="*/ 696015 h 3225309"/>
              <a:gd name="connsiteX6587" fmla="*/ 1462163 w 3973614"/>
              <a:gd name="connsiteY6587" fmla="*/ 695247 h 3225309"/>
              <a:gd name="connsiteX6588" fmla="*/ 1463005 w 3973614"/>
              <a:gd name="connsiteY6588" fmla="*/ 695247 h 3225309"/>
              <a:gd name="connsiteX6589" fmla="*/ 1463005 w 3973614"/>
              <a:gd name="connsiteY6589" fmla="*/ 694480 h 3225309"/>
              <a:gd name="connsiteX6590" fmla="*/ 1463446 w 3973614"/>
              <a:gd name="connsiteY6590" fmla="*/ 694480 h 3225309"/>
              <a:gd name="connsiteX6591" fmla="*/ 1463446 w 3973614"/>
              <a:gd name="connsiteY6591" fmla="*/ 693712 h 3225309"/>
              <a:gd name="connsiteX6592" fmla="*/ 1463826 w 3973614"/>
              <a:gd name="connsiteY6592" fmla="*/ 693712 h 3225309"/>
              <a:gd name="connsiteX6593" fmla="*/ 1463826 w 3973614"/>
              <a:gd name="connsiteY6593" fmla="*/ 692945 h 3225309"/>
              <a:gd name="connsiteX6594" fmla="*/ 1465048 w 3973614"/>
              <a:gd name="connsiteY6594" fmla="*/ 692945 h 3225309"/>
              <a:gd name="connsiteX6595" fmla="*/ 1465048 w 3973614"/>
              <a:gd name="connsiteY6595" fmla="*/ 692181 h 3225309"/>
              <a:gd name="connsiteX6596" fmla="*/ 1467627 w 3973614"/>
              <a:gd name="connsiteY6596" fmla="*/ 692181 h 3225309"/>
              <a:gd name="connsiteX6597" fmla="*/ 1467627 w 3973614"/>
              <a:gd name="connsiteY6597" fmla="*/ 691414 h 3225309"/>
              <a:gd name="connsiteX6598" fmla="*/ 1467714 w 3973614"/>
              <a:gd name="connsiteY6598" fmla="*/ 691414 h 3225309"/>
              <a:gd name="connsiteX6599" fmla="*/ 1467714 w 3973614"/>
              <a:gd name="connsiteY6599" fmla="*/ 690646 h 3225309"/>
              <a:gd name="connsiteX6600" fmla="*/ 1469055 w 3973614"/>
              <a:gd name="connsiteY6600" fmla="*/ 690646 h 3225309"/>
              <a:gd name="connsiteX6601" fmla="*/ 1469055 w 3973614"/>
              <a:gd name="connsiteY6601" fmla="*/ 689879 h 3225309"/>
              <a:gd name="connsiteX6602" fmla="*/ 1470235 w 3973614"/>
              <a:gd name="connsiteY6602" fmla="*/ 689879 h 3225309"/>
              <a:gd name="connsiteX6603" fmla="*/ 1470235 w 3973614"/>
              <a:gd name="connsiteY6603" fmla="*/ 689111 h 3225309"/>
              <a:gd name="connsiteX6604" fmla="*/ 1470425 w 3973614"/>
              <a:gd name="connsiteY6604" fmla="*/ 689111 h 3225309"/>
              <a:gd name="connsiteX6605" fmla="*/ 1470425 w 3973614"/>
              <a:gd name="connsiteY6605" fmla="*/ 688344 h 3225309"/>
              <a:gd name="connsiteX6606" fmla="*/ 1470863 w 3973614"/>
              <a:gd name="connsiteY6606" fmla="*/ 688344 h 3225309"/>
              <a:gd name="connsiteX6607" fmla="*/ 1470863 w 3973614"/>
              <a:gd name="connsiteY6607" fmla="*/ 687576 h 3225309"/>
              <a:gd name="connsiteX6608" fmla="*/ 1470892 w 3973614"/>
              <a:gd name="connsiteY6608" fmla="*/ 687576 h 3225309"/>
              <a:gd name="connsiteX6609" fmla="*/ 1470892 w 3973614"/>
              <a:gd name="connsiteY6609" fmla="*/ 686809 h 3225309"/>
              <a:gd name="connsiteX6610" fmla="*/ 1473335 w 3973614"/>
              <a:gd name="connsiteY6610" fmla="*/ 686809 h 3225309"/>
              <a:gd name="connsiteX6611" fmla="*/ 1473335 w 3973614"/>
              <a:gd name="connsiteY6611" fmla="*/ 686041 h 3225309"/>
              <a:gd name="connsiteX6612" fmla="*/ 1475134 w 3973614"/>
              <a:gd name="connsiteY6612" fmla="*/ 686041 h 3225309"/>
              <a:gd name="connsiteX6613" fmla="*/ 1475134 w 3973614"/>
              <a:gd name="connsiteY6613" fmla="*/ 685274 h 3225309"/>
              <a:gd name="connsiteX6614" fmla="*/ 1475514 w 3973614"/>
              <a:gd name="connsiteY6614" fmla="*/ 685274 h 3225309"/>
              <a:gd name="connsiteX6615" fmla="*/ 1475514 w 3973614"/>
              <a:gd name="connsiteY6615" fmla="*/ 684506 h 3225309"/>
              <a:gd name="connsiteX6616" fmla="*/ 1478234 w 3973614"/>
              <a:gd name="connsiteY6616" fmla="*/ 684506 h 3225309"/>
              <a:gd name="connsiteX6617" fmla="*/ 1478234 w 3973614"/>
              <a:gd name="connsiteY6617" fmla="*/ 683739 h 3225309"/>
              <a:gd name="connsiteX6618" fmla="*/ 1478234 w 3973614"/>
              <a:gd name="connsiteY6618" fmla="*/ 683739 h 3225309"/>
              <a:gd name="connsiteX6619" fmla="*/ 1478234 w 3973614"/>
              <a:gd name="connsiteY6619" fmla="*/ 682972 h 3225309"/>
              <a:gd name="connsiteX6620" fmla="*/ 1481028 w 3973614"/>
              <a:gd name="connsiteY6620" fmla="*/ 682972 h 3225309"/>
              <a:gd name="connsiteX6621" fmla="*/ 1481028 w 3973614"/>
              <a:gd name="connsiteY6621" fmla="*/ 682204 h 3225309"/>
              <a:gd name="connsiteX6622" fmla="*/ 1481160 w 3973614"/>
              <a:gd name="connsiteY6622" fmla="*/ 682204 h 3225309"/>
              <a:gd name="connsiteX6623" fmla="*/ 1481160 w 3973614"/>
              <a:gd name="connsiteY6623" fmla="*/ 681437 h 3225309"/>
              <a:gd name="connsiteX6624" fmla="*/ 1481969 w 3973614"/>
              <a:gd name="connsiteY6624" fmla="*/ 681437 h 3225309"/>
              <a:gd name="connsiteX6625" fmla="*/ 1481969 w 3973614"/>
              <a:gd name="connsiteY6625" fmla="*/ 680669 h 3225309"/>
              <a:gd name="connsiteX6626" fmla="*/ 1482596 w 3973614"/>
              <a:gd name="connsiteY6626" fmla="*/ 680669 h 3225309"/>
              <a:gd name="connsiteX6627" fmla="*/ 1482596 w 3973614"/>
              <a:gd name="connsiteY6627" fmla="*/ 679902 h 3225309"/>
              <a:gd name="connsiteX6628" fmla="*/ 1484709 w 3973614"/>
              <a:gd name="connsiteY6628" fmla="*/ 679902 h 3225309"/>
              <a:gd name="connsiteX6629" fmla="*/ 1484709 w 3973614"/>
              <a:gd name="connsiteY6629" fmla="*/ 679134 h 3225309"/>
              <a:gd name="connsiteX6630" fmla="*/ 1486025 w 3973614"/>
              <a:gd name="connsiteY6630" fmla="*/ 679134 h 3225309"/>
              <a:gd name="connsiteX6631" fmla="*/ 1486025 w 3973614"/>
              <a:gd name="connsiteY6631" fmla="*/ 678367 h 3225309"/>
              <a:gd name="connsiteX6632" fmla="*/ 1486541 w 3973614"/>
              <a:gd name="connsiteY6632" fmla="*/ 678367 h 3225309"/>
              <a:gd name="connsiteX6633" fmla="*/ 1486541 w 3973614"/>
              <a:gd name="connsiteY6633" fmla="*/ 677599 h 3225309"/>
              <a:gd name="connsiteX6634" fmla="*/ 1487544 w 3973614"/>
              <a:gd name="connsiteY6634" fmla="*/ 677599 h 3225309"/>
              <a:gd name="connsiteX6635" fmla="*/ 1487544 w 3973614"/>
              <a:gd name="connsiteY6635" fmla="*/ 676832 h 3225309"/>
              <a:gd name="connsiteX6636" fmla="*/ 1488291 w 3973614"/>
              <a:gd name="connsiteY6636" fmla="*/ 676832 h 3225309"/>
              <a:gd name="connsiteX6637" fmla="*/ 1488291 w 3973614"/>
              <a:gd name="connsiteY6637" fmla="*/ 676064 h 3225309"/>
              <a:gd name="connsiteX6638" fmla="*/ 1488650 w 3973614"/>
              <a:gd name="connsiteY6638" fmla="*/ 676064 h 3225309"/>
              <a:gd name="connsiteX6639" fmla="*/ 1488650 w 3973614"/>
              <a:gd name="connsiteY6639" fmla="*/ 675297 h 3225309"/>
              <a:gd name="connsiteX6640" fmla="*/ 1491737 w 3973614"/>
              <a:gd name="connsiteY6640" fmla="*/ 675297 h 3225309"/>
              <a:gd name="connsiteX6641" fmla="*/ 1491737 w 3973614"/>
              <a:gd name="connsiteY6641" fmla="*/ 674529 h 3225309"/>
              <a:gd name="connsiteX6642" fmla="*/ 1493252 w 3973614"/>
              <a:gd name="connsiteY6642" fmla="*/ 674529 h 3225309"/>
              <a:gd name="connsiteX6643" fmla="*/ 1493252 w 3973614"/>
              <a:gd name="connsiteY6643" fmla="*/ 673762 h 3225309"/>
              <a:gd name="connsiteX6644" fmla="*/ 1494981 w 3973614"/>
              <a:gd name="connsiteY6644" fmla="*/ 673762 h 3225309"/>
              <a:gd name="connsiteX6645" fmla="*/ 1494981 w 3973614"/>
              <a:gd name="connsiteY6645" fmla="*/ 672994 h 3225309"/>
              <a:gd name="connsiteX6646" fmla="*/ 1495637 w 3973614"/>
              <a:gd name="connsiteY6646" fmla="*/ 672994 h 3225309"/>
              <a:gd name="connsiteX6647" fmla="*/ 1495637 w 3973614"/>
              <a:gd name="connsiteY6647" fmla="*/ 672227 h 3225309"/>
              <a:gd name="connsiteX6648" fmla="*/ 1496281 w 3973614"/>
              <a:gd name="connsiteY6648" fmla="*/ 672227 h 3225309"/>
              <a:gd name="connsiteX6649" fmla="*/ 1496281 w 3973614"/>
              <a:gd name="connsiteY6649" fmla="*/ 671459 h 3225309"/>
              <a:gd name="connsiteX6650" fmla="*/ 1496648 w 3973614"/>
              <a:gd name="connsiteY6650" fmla="*/ 671459 h 3225309"/>
              <a:gd name="connsiteX6651" fmla="*/ 1496648 w 3973614"/>
              <a:gd name="connsiteY6651" fmla="*/ 670692 h 3225309"/>
              <a:gd name="connsiteX6652" fmla="*/ 1497404 w 3973614"/>
              <a:gd name="connsiteY6652" fmla="*/ 670692 h 3225309"/>
              <a:gd name="connsiteX6653" fmla="*/ 1497404 w 3973614"/>
              <a:gd name="connsiteY6653" fmla="*/ 669924 h 3225309"/>
              <a:gd name="connsiteX6654" fmla="*/ 1497684 w 3973614"/>
              <a:gd name="connsiteY6654" fmla="*/ 669924 h 3225309"/>
              <a:gd name="connsiteX6655" fmla="*/ 1497684 w 3973614"/>
              <a:gd name="connsiteY6655" fmla="*/ 669157 h 3225309"/>
              <a:gd name="connsiteX6656" fmla="*/ 1500193 w 3973614"/>
              <a:gd name="connsiteY6656" fmla="*/ 669157 h 3225309"/>
              <a:gd name="connsiteX6657" fmla="*/ 1500193 w 3973614"/>
              <a:gd name="connsiteY6657" fmla="*/ 668389 h 3225309"/>
              <a:gd name="connsiteX6658" fmla="*/ 1501126 w 3973614"/>
              <a:gd name="connsiteY6658" fmla="*/ 668389 h 3225309"/>
              <a:gd name="connsiteX6659" fmla="*/ 1501126 w 3973614"/>
              <a:gd name="connsiteY6659" fmla="*/ 667622 h 3225309"/>
              <a:gd name="connsiteX6660" fmla="*/ 1501815 w 3973614"/>
              <a:gd name="connsiteY6660" fmla="*/ 667622 h 3225309"/>
              <a:gd name="connsiteX6661" fmla="*/ 1501815 w 3973614"/>
              <a:gd name="connsiteY6661" fmla="*/ 666854 h 3225309"/>
              <a:gd name="connsiteX6662" fmla="*/ 1502707 w 3973614"/>
              <a:gd name="connsiteY6662" fmla="*/ 666854 h 3225309"/>
              <a:gd name="connsiteX6663" fmla="*/ 1502707 w 3973614"/>
              <a:gd name="connsiteY6663" fmla="*/ 666087 h 3225309"/>
              <a:gd name="connsiteX6664" fmla="*/ 1502744 w 3973614"/>
              <a:gd name="connsiteY6664" fmla="*/ 666087 h 3225309"/>
              <a:gd name="connsiteX6665" fmla="*/ 1502744 w 3973614"/>
              <a:gd name="connsiteY6665" fmla="*/ 665319 h 3225309"/>
              <a:gd name="connsiteX6666" fmla="*/ 1502971 w 3973614"/>
              <a:gd name="connsiteY6666" fmla="*/ 665319 h 3225309"/>
              <a:gd name="connsiteX6667" fmla="*/ 1502971 w 3973614"/>
              <a:gd name="connsiteY6667" fmla="*/ 664552 h 3225309"/>
              <a:gd name="connsiteX6668" fmla="*/ 1503276 w 3973614"/>
              <a:gd name="connsiteY6668" fmla="*/ 664552 h 3225309"/>
              <a:gd name="connsiteX6669" fmla="*/ 1503276 w 3973614"/>
              <a:gd name="connsiteY6669" fmla="*/ 663785 h 3225309"/>
              <a:gd name="connsiteX6670" fmla="*/ 1503318 w 3973614"/>
              <a:gd name="connsiteY6670" fmla="*/ 663785 h 3225309"/>
              <a:gd name="connsiteX6671" fmla="*/ 1503318 w 3973614"/>
              <a:gd name="connsiteY6671" fmla="*/ 663017 h 3225309"/>
              <a:gd name="connsiteX6672" fmla="*/ 1504692 w 3973614"/>
              <a:gd name="connsiteY6672" fmla="*/ 663017 h 3225309"/>
              <a:gd name="connsiteX6673" fmla="*/ 1504692 w 3973614"/>
              <a:gd name="connsiteY6673" fmla="*/ 662250 h 3225309"/>
              <a:gd name="connsiteX6674" fmla="*/ 1504898 w 3973614"/>
              <a:gd name="connsiteY6674" fmla="*/ 662250 h 3225309"/>
              <a:gd name="connsiteX6675" fmla="*/ 1504898 w 3973614"/>
              <a:gd name="connsiteY6675" fmla="*/ 661482 h 3225309"/>
              <a:gd name="connsiteX6676" fmla="*/ 1506062 w 3973614"/>
              <a:gd name="connsiteY6676" fmla="*/ 661482 h 3225309"/>
              <a:gd name="connsiteX6677" fmla="*/ 1506062 w 3973614"/>
              <a:gd name="connsiteY6677" fmla="*/ 660719 h 3225309"/>
              <a:gd name="connsiteX6678" fmla="*/ 1509079 w 3973614"/>
              <a:gd name="connsiteY6678" fmla="*/ 660719 h 3225309"/>
              <a:gd name="connsiteX6679" fmla="*/ 1509079 w 3973614"/>
              <a:gd name="connsiteY6679" fmla="*/ 659951 h 3225309"/>
              <a:gd name="connsiteX6680" fmla="*/ 1510346 w 3973614"/>
              <a:gd name="connsiteY6680" fmla="*/ 659951 h 3225309"/>
              <a:gd name="connsiteX6681" fmla="*/ 1510346 w 3973614"/>
              <a:gd name="connsiteY6681" fmla="*/ 659184 h 3225309"/>
              <a:gd name="connsiteX6682" fmla="*/ 1511113 w 3973614"/>
              <a:gd name="connsiteY6682" fmla="*/ 659184 h 3225309"/>
              <a:gd name="connsiteX6683" fmla="*/ 1511113 w 3973614"/>
              <a:gd name="connsiteY6683" fmla="*/ 658412 h 3225309"/>
              <a:gd name="connsiteX6684" fmla="*/ 1511332 w 3973614"/>
              <a:gd name="connsiteY6684" fmla="*/ 658412 h 3225309"/>
              <a:gd name="connsiteX6685" fmla="*/ 1511332 w 3973614"/>
              <a:gd name="connsiteY6685" fmla="*/ 657649 h 3225309"/>
              <a:gd name="connsiteX6686" fmla="*/ 1512740 w 3973614"/>
              <a:gd name="connsiteY6686" fmla="*/ 657649 h 3225309"/>
              <a:gd name="connsiteX6687" fmla="*/ 1512740 w 3973614"/>
              <a:gd name="connsiteY6687" fmla="*/ 656877 h 3225309"/>
              <a:gd name="connsiteX6688" fmla="*/ 1513660 w 3973614"/>
              <a:gd name="connsiteY6688" fmla="*/ 656877 h 3225309"/>
              <a:gd name="connsiteX6689" fmla="*/ 1513660 w 3973614"/>
              <a:gd name="connsiteY6689" fmla="*/ 656114 h 3225309"/>
              <a:gd name="connsiteX6690" fmla="*/ 1513722 w 3973614"/>
              <a:gd name="connsiteY6690" fmla="*/ 656114 h 3225309"/>
              <a:gd name="connsiteX6691" fmla="*/ 1513722 w 3973614"/>
              <a:gd name="connsiteY6691" fmla="*/ 655346 h 3225309"/>
              <a:gd name="connsiteX6692" fmla="*/ 1513879 w 3973614"/>
              <a:gd name="connsiteY6692" fmla="*/ 655346 h 3225309"/>
              <a:gd name="connsiteX6693" fmla="*/ 1513879 w 3973614"/>
              <a:gd name="connsiteY6693" fmla="*/ 654579 h 3225309"/>
              <a:gd name="connsiteX6694" fmla="*/ 1513986 w 3973614"/>
              <a:gd name="connsiteY6694" fmla="*/ 654579 h 3225309"/>
              <a:gd name="connsiteX6695" fmla="*/ 1513986 w 3973614"/>
              <a:gd name="connsiteY6695" fmla="*/ 653811 h 3225309"/>
              <a:gd name="connsiteX6696" fmla="*/ 1514696 w 3973614"/>
              <a:gd name="connsiteY6696" fmla="*/ 653811 h 3225309"/>
              <a:gd name="connsiteX6697" fmla="*/ 1514696 w 3973614"/>
              <a:gd name="connsiteY6697" fmla="*/ 653044 h 3225309"/>
              <a:gd name="connsiteX6698" fmla="*/ 1517209 w 3973614"/>
              <a:gd name="connsiteY6698" fmla="*/ 653044 h 3225309"/>
              <a:gd name="connsiteX6699" fmla="*/ 1517209 w 3973614"/>
              <a:gd name="connsiteY6699" fmla="*/ 652276 h 3225309"/>
              <a:gd name="connsiteX6700" fmla="*/ 1518195 w 3973614"/>
              <a:gd name="connsiteY6700" fmla="*/ 652276 h 3225309"/>
              <a:gd name="connsiteX6701" fmla="*/ 1518195 w 3973614"/>
              <a:gd name="connsiteY6701" fmla="*/ 651509 h 3225309"/>
              <a:gd name="connsiteX6702" fmla="*/ 1518592 w 3973614"/>
              <a:gd name="connsiteY6702" fmla="*/ 651509 h 3225309"/>
              <a:gd name="connsiteX6703" fmla="*/ 1518592 w 3973614"/>
              <a:gd name="connsiteY6703" fmla="*/ 650742 h 3225309"/>
              <a:gd name="connsiteX6704" fmla="*/ 1519248 w 3973614"/>
              <a:gd name="connsiteY6704" fmla="*/ 650742 h 3225309"/>
              <a:gd name="connsiteX6705" fmla="*/ 1519248 w 3973614"/>
              <a:gd name="connsiteY6705" fmla="*/ 649974 h 3225309"/>
              <a:gd name="connsiteX6706" fmla="*/ 1519797 w 3973614"/>
              <a:gd name="connsiteY6706" fmla="*/ 649974 h 3225309"/>
              <a:gd name="connsiteX6707" fmla="*/ 1519797 w 3973614"/>
              <a:gd name="connsiteY6707" fmla="*/ 649207 h 3225309"/>
              <a:gd name="connsiteX6708" fmla="*/ 1520082 w 3973614"/>
              <a:gd name="connsiteY6708" fmla="*/ 649207 h 3225309"/>
              <a:gd name="connsiteX6709" fmla="*/ 1520082 w 3973614"/>
              <a:gd name="connsiteY6709" fmla="*/ 648439 h 3225309"/>
              <a:gd name="connsiteX6710" fmla="*/ 1521864 w 3973614"/>
              <a:gd name="connsiteY6710" fmla="*/ 648439 h 3225309"/>
              <a:gd name="connsiteX6711" fmla="*/ 1521864 w 3973614"/>
              <a:gd name="connsiteY6711" fmla="*/ 647672 h 3225309"/>
              <a:gd name="connsiteX6712" fmla="*/ 1522182 w 3973614"/>
              <a:gd name="connsiteY6712" fmla="*/ 647672 h 3225309"/>
              <a:gd name="connsiteX6713" fmla="*/ 1522182 w 3973614"/>
              <a:gd name="connsiteY6713" fmla="*/ 646904 h 3225309"/>
              <a:gd name="connsiteX6714" fmla="*/ 1522921 w 3973614"/>
              <a:gd name="connsiteY6714" fmla="*/ 646904 h 3225309"/>
              <a:gd name="connsiteX6715" fmla="*/ 1522921 w 3973614"/>
              <a:gd name="connsiteY6715" fmla="*/ 646137 h 3225309"/>
              <a:gd name="connsiteX6716" fmla="*/ 1523230 w 3973614"/>
              <a:gd name="connsiteY6716" fmla="*/ 646137 h 3225309"/>
              <a:gd name="connsiteX6717" fmla="*/ 1523230 w 3973614"/>
              <a:gd name="connsiteY6717" fmla="*/ 645369 h 3225309"/>
              <a:gd name="connsiteX6718" fmla="*/ 1523375 w 3973614"/>
              <a:gd name="connsiteY6718" fmla="*/ 645369 h 3225309"/>
              <a:gd name="connsiteX6719" fmla="*/ 1523375 w 3973614"/>
              <a:gd name="connsiteY6719" fmla="*/ 644602 h 3225309"/>
              <a:gd name="connsiteX6720" fmla="*/ 1524027 w 3973614"/>
              <a:gd name="connsiteY6720" fmla="*/ 644602 h 3225309"/>
              <a:gd name="connsiteX6721" fmla="*/ 1524027 w 3973614"/>
              <a:gd name="connsiteY6721" fmla="*/ 643834 h 3225309"/>
              <a:gd name="connsiteX6722" fmla="*/ 1524534 w 3973614"/>
              <a:gd name="connsiteY6722" fmla="*/ 643834 h 3225309"/>
              <a:gd name="connsiteX6723" fmla="*/ 1524534 w 3973614"/>
              <a:gd name="connsiteY6723" fmla="*/ 643067 h 3225309"/>
              <a:gd name="connsiteX6724" fmla="*/ 1525467 w 3973614"/>
              <a:gd name="connsiteY6724" fmla="*/ 643067 h 3225309"/>
              <a:gd name="connsiteX6725" fmla="*/ 1525467 w 3973614"/>
              <a:gd name="connsiteY6725" fmla="*/ 642299 h 3225309"/>
              <a:gd name="connsiteX6726" fmla="*/ 1525896 w 3973614"/>
              <a:gd name="connsiteY6726" fmla="*/ 642299 h 3225309"/>
              <a:gd name="connsiteX6727" fmla="*/ 1525896 w 3973614"/>
              <a:gd name="connsiteY6727" fmla="*/ 641532 h 3225309"/>
              <a:gd name="connsiteX6728" fmla="*/ 1527778 w 3973614"/>
              <a:gd name="connsiteY6728" fmla="*/ 641532 h 3225309"/>
              <a:gd name="connsiteX6729" fmla="*/ 1527778 w 3973614"/>
              <a:gd name="connsiteY6729" fmla="*/ 640764 h 3225309"/>
              <a:gd name="connsiteX6730" fmla="*/ 1528562 w 3973614"/>
              <a:gd name="connsiteY6730" fmla="*/ 640764 h 3225309"/>
              <a:gd name="connsiteX6731" fmla="*/ 1528562 w 3973614"/>
              <a:gd name="connsiteY6731" fmla="*/ 639997 h 3225309"/>
              <a:gd name="connsiteX6732" fmla="*/ 1529483 w 3973614"/>
              <a:gd name="connsiteY6732" fmla="*/ 639997 h 3225309"/>
              <a:gd name="connsiteX6733" fmla="*/ 1529483 w 3973614"/>
              <a:gd name="connsiteY6733" fmla="*/ 639229 h 3225309"/>
              <a:gd name="connsiteX6734" fmla="*/ 1529673 w 3973614"/>
              <a:gd name="connsiteY6734" fmla="*/ 639229 h 3225309"/>
              <a:gd name="connsiteX6735" fmla="*/ 1529673 w 3973614"/>
              <a:gd name="connsiteY6735" fmla="*/ 638462 h 3225309"/>
              <a:gd name="connsiteX6736" fmla="*/ 1529949 w 3973614"/>
              <a:gd name="connsiteY6736" fmla="*/ 638462 h 3225309"/>
              <a:gd name="connsiteX6737" fmla="*/ 1529949 w 3973614"/>
              <a:gd name="connsiteY6737" fmla="*/ 637694 h 3225309"/>
              <a:gd name="connsiteX6738" fmla="*/ 1529982 w 3973614"/>
              <a:gd name="connsiteY6738" fmla="*/ 637694 h 3225309"/>
              <a:gd name="connsiteX6739" fmla="*/ 1529982 w 3973614"/>
              <a:gd name="connsiteY6739" fmla="*/ 636927 h 3225309"/>
              <a:gd name="connsiteX6740" fmla="*/ 1530486 w 3973614"/>
              <a:gd name="connsiteY6740" fmla="*/ 636927 h 3225309"/>
              <a:gd name="connsiteX6741" fmla="*/ 1530486 w 3973614"/>
              <a:gd name="connsiteY6741" fmla="*/ 636159 h 3225309"/>
              <a:gd name="connsiteX6742" fmla="*/ 1530614 w 3973614"/>
              <a:gd name="connsiteY6742" fmla="*/ 636159 h 3225309"/>
              <a:gd name="connsiteX6743" fmla="*/ 1530614 w 3973614"/>
              <a:gd name="connsiteY6743" fmla="*/ 635392 h 3225309"/>
              <a:gd name="connsiteX6744" fmla="*/ 1530890 w 3973614"/>
              <a:gd name="connsiteY6744" fmla="*/ 635392 h 3225309"/>
              <a:gd name="connsiteX6745" fmla="*/ 1530890 w 3973614"/>
              <a:gd name="connsiteY6745" fmla="*/ 634624 h 3225309"/>
              <a:gd name="connsiteX6746" fmla="*/ 1532017 w 3973614"/>
              <a:gd name="connsiteY6746" fmla="*/ 634624 h 3225309"/>
              <a:gd name="connsiteX6747" fmla="*/ 1532017 w 3973614"/>
              <a:gd name="connsiteY6747" fmla="*/ 633857 h 3225309"/>
              <a:gd name="connsiteX6748" fmla="*/ 1532306 w 3973614"/>
              <a:gd name="connsiteY6748" fmla="*/ 633857 h 3225309"/>
              <a:gd name="connsiteX6749" fmla="*/ 1532306 w 3973614"/>
              <a:gd name="connsiteY6749" fmla="*/ 633089 h 3225309"/>
              <a:gd name="connsiteX6750" fmla="*/ 1532401 w 3973614"/>
              <a:gd name="connsiteY6750" fmla="*/ 633089 h 3225309"/>
              <a:gd name="connsiteX6751" fmla="*/ 1532401 w 3973614"/>
              <a:gd name="connsiteY6751" fmla="*/ 632322 h 3225309"/>
              <a:gd name="connsiteX6752" fmla="*/ 1533709 w 3973614"/>
              <a:gd name="connsiteY6752" fmla="*/ 632322 h 3225309"/>
              <a:gd name="connsiteX6753" fmla="*/ 1533709 w 3973614"/>
              <a:gd name="connsiteY6753" fmla="*/ 631555 h 3225309"/>
              <a:gd name="connsiteX6754" fmla="*/ 1535393 w 3973614"/>
              <a:gd name="connsiteY6754" fmla="*/ 631555 h 3225309"/>
              <a:gd name="connsiteX6755" fmla="*/ 1535393 w 3973614"/>
              <a:gd name="connsiteY6755" fmla="*/ 630787 h 3225309"/>
              <a:gd name="connsiteX6756" fmla="*/ 1535669 w 3973614"/>
              <a:gd name="connsiteY6756" fmla="*/ 630787 h 3225309"/>
              <a:gd name="connsiteX6757" fmla="*/ 1535669 w 3973614"/>
              <a:gd name="connsiteY6757" fmla="*/ 630020 h 3225309"/>
              <a:gd name="connsiteX6758" fmla="*/ 1537167 w 3973614"/>
              <a:gd name="connsiteY6758" fmla="*/ 630020 h 3225309"/>
              <a:gd name="connsiteX6759" fmla="*/ 1537167 w 3973614"/>
              <a:gd name="connsiteY6759" fmla="*/ 629252 h 3225309"/>
              <a:gd name="connsiteX6760" fmla="*/ 1537741 w 3973614"/>
              <a:gd name="connsiteY6760" fmla="*/ 629252 h 3225309"/>
              <a:gd name="connsiteX6761" fmla="*/ 1537741 w 3973614"/>
              <a:gd name="connsiteY6761" fmla="*/ 628485 h 3225309"/>
              <a:gd name="connsiteX6762" fmla="*/ 1538216 w 3973614"/>
              <a:gd name="connsiteY6762" fmla="*/ 628485 h 3225309"/>
              <a:gd name="connsiteX6763" fmla="*/ 1538216 w 3973614"/>
              <a:gd name="connsiteY6763" fmla="*/ 627717 h 3225309"/>
              <a:gd name="connsiteX6764" fmla="*/ 1539280 w 3973614"/>
              <a:gd name="connsiteY6764" fmla="*/ 627717 h 3225309"/>
              <a:gd name="connsiteX6765" fmla="*/ 1539280 w 3973614"/>
              <a:gd name="connsiteY6765" fmla="*/ 626950 h 3225309"/>
              <a:gd name="connsiteX6766" fmla="*/ 1539421 w 3973614"/>
              <a:gd name="connsiteY6766" fmla="*/ 626950 h 3225309"/>
              <a:gd name="connsiteX6767" fmla="*/ 1539421 w 3973614"/>
              <a:gd name="connsiteY6767" fmla="*/ 626182 h 3225309"/>
              <a:gd name="connsiteX6768" fmla="*/ 1540151 w 3973614"/>
              <a:gd name="connsiteY6768" fmla="*/ 626182 h 3225309"/>
              <a:gd name="connsiteX6769" fmla="*/ 1540151 w 3973614"/>
              <a:gd name="connsiteY6769" fmla="*/ 625415 h 3225309"/>
              <a:gd name="connsiteX6770" fmla="*/ 1540733 w 3973614"/>
              <a:gd name="connsiteY6770" fmla="*/ 625415 h 3225309"/>
              <a:gd name="connsiteX6771" fmla="*/ 1540733 w 3973614"/>
              <a:gd name="connsiteY6771" fmla="*/ 624651 h 3225309"/>
              <a:gd name="connsiteX6772" fmla="*/ 1541302 w 3973614"/>
              <a:gd name="connsiteY6772" fmla="*/ 624651 h 3225309"/>
              <a:gd name="connsiteX6773" fmla="*/ 1541302 w 3973614"/>
              <a:gd name="connsiteY6773" fmla="*/ 623884 h 3225309"/>
              <a:gd name="connsiteX6774" fmla="*/ 1541686 w 3973614"/>
              <a:gd name="connsiteY6774" fmla="*/ 623884 h 3225309"/>
              <a:gd name="connsiteX6775" fmla="*/ 1541686 w 3973614"/>
              <a:gd name="connsiteY6775" fmla="*/ 623116 h 3225309"/>
              <a:gd name="connsiteX6776" fmla="*/ 1542301 w 3973614"/>
              <a:gd name="connsiteY6776" fmla="*/ 623116 h 3225309"/>
              <a:gd name="connsiteX6777" fmla="*/ 1542301 w 3973614"/>
              <a:gd name="connsiteY6777" fmla="*/ 622349 h 3225309"/>
              <a:gd name="connsiteX6778" fmla="*/ 1542813 w 3973614"/>
              <a:gd name="connsiteY6778" fmla="*/ 622349 h 3225309"/>
              <a:gd name="connsiteX6779" fmla="*/ 1542813 w 3973614"/>
              <a:gd name="connsiteY6779" fmla="*/ 621581 h 3225309"/>
              <a:gd name="connsiteX6780" fmla="*/ 1544930 w 3973614"/>
              <a:gd name="connsiteY6780" fmla="*/ 621581 h 3225309"/>
              <a:gd name="connsiteX6781" fmla="*/ 1544930 w 3973614"/>
              <a:gd name="connsiteY6781" fmla="*/ 620814 h 3225309"/>
              <a:gd name="connsiteX6782" fmla="*/ 1545091 w 3973614"/>
              <a:gd name="connsiteY6782" fmla="*/ 620814 h 3225309"/>
              <a:gd name="connsiteX6783" fmla="*/ 1545091 w 3973614"/>
              <a:gd name="connsiteY6783" fmla="*/ 620046 h 3225309"/>
              <a:gd name="connsiteX6784" fmla="*/ 1545273 w 3973614"/>
              <a:gd name="connsiteY6784" fmla="*/ 620046 h 3225309"/>
              <a:gd name="connsiteX6785" fmla="*/ 1545273 w 3973614"/>
              <a:gd name="connsiteY6785" fmla="*/ 619279 h 3225309"/>
              <a:gd name="connsiteX6786" fmla="*/ 1546148 w 3973614"/>
              <a:gd name="connsiteY6786" fmla="*/ 619279 h 3225309"/>
              <a:gd name="connsiteX6787" fmla="*/ 1546148 w 3973614"/>
              <a:gd name="connsiteY6787" fmla="*/ 618511 h 3225309"/>
              <a:gd name="connsiteX6788" fmla="*/ 1546907 w 3973614"/>
              <a:gd name="connsiteY6788" fmla="*/ 618511 h 3225309"/>
              <a:gd name="connsiteX6789" fmla="*/ 1546907 w 3973614"/>
              <a:gd name="connsiteY6789" fmla="*/ 617744 h 3225309"/>
              <a:gd name="connsiteX6790" fmla="*/ 1548624 w 3973614"/>
              <a:gd name="connsiteY6790" fmla="*/ 617744 h 3225309"/>
              <a:gd name="connsiteX6791" fmla="*/ 1548624 w 3973614"/>
              <a:gd name="connsiteY6791" fmla="*/ 616977 h 3225309"/>
              <a:gd name="connsiteX6792" fmla="*/ 1548744 w 3973614"/>
              <a:gd name="connsiteY6792" fmla="*/ 616977 h 3225309"/>
              <a:gd name="connsiteX6793" fmla="*/ 1548744 w 3973614"/>
              <a:gd name="connsiteY6793" fmla="*/ 616209 h 3225309"/>
              <a:gd name="connsiteX6794" fmla="*/ 1550605 w 3973614"/>
              <a:gd name="connsiteY6794" fmla="*/ 616209 h 3225309"/>
              <a:gd name="connsiteX6795" fmla="*/ 1550605 w 3973614"/>
              <a:gd name="connsiteY6795" fmla="*/ 615442 h 3225309"/>
              <a:gd name="connsiteX6796" fmla="*/ 1551311 w 3973614"/>
              <a:gd name="connsiteY6796" fmla="*/ 615442 h 3225309"/>
              <a:gd name="connsiteX6797" fmla="*/ 1551311 w 3973614"/>
              <a:gd name="connsiteY6797" fmla="*/ 614674 h 3225309"/>
              <a:gd name="connsiteX6798" fmla="*/ 1551661 w 3973614"/>
              <a:gd name="connsiteY6798" fmla="*/ 614674 h 3225309"/>
              <a:gd name="connsiteX6799" fmla="*/ 1551661 w 3973614"/>
              <a:gd name="connsiteY6799" fmla="*/ 613907 h 3225309"/>
              <a:gd name="connsiteX6800" fmla="*/ 1551950 w 3973614"/>
              <a:gd name="connsiteY6800" fmla="*/ 613907 h 3225309"/>
              <a:gd name="connsiteX6801" fmla="*/ 1551950 w 3973614"/>
              <a:gd name="connsiteY6801" fmla="*/ 613139 h 3225309"/>
              <a:gd name="connsiteX6802" fmla="*/ 1552252 w 3973614"/>
              <a:gd name="connsiteY6802" fmla="*/ 613139 h 3225309"/>
              <a:gd name="connsiteX6803" fmla="*/ 1552252 w 3973614"/>
              <a:gd name="connsiteY6803" fmla="*/ 612372 h 3225309"/>
              <a:gd name="connsiteX6804" fmla="*/ 1552462 w 3973614"/>
              <a:gd name="connsiteY6804" fmla="*/ 612372 h 3225309"/>
              <a:gd name="connsiteX6805" fmla="*/ 1552462 w 3973614"/>
              <a:gd name="connsiteY6805" fmla="*/ 611604 h 3225309"/>
              <a:gd name="connsiteX6806" fmla="*/ 1552590 w 3973614"/>
              <a:gd name="connsiteY6806" fmla="*/ 611604 h 3225309"/>
              <a:gd name="connsiteX6807" fmla="*/ 1552590 w 3973614"/>
              <a:gd name="connsiteY6807" fmla="*/ 610837 h 3225309"/>
              <a:gd name="connsiteX6808" fmla="*/ 1553370 w 3973614"/>
              <a:gd name="connsiteY6808" fmla="*/ 610837 h 3225309"/>
              <a:gd name="connsiteX6809" fmla="*/ 1553370 w 3973614"/>
              <a:gd name="connsiteY6809" fmla="*/ 610069 h 3225309"/>
              <a:gd name="connsiteX6810" fmla="*/ 1553626 w 3973614"/>
              <a:gd name="connsiteY6810" fmla="*/ 610069 h 3225309"/>
              <a:gd name="connsiteX6811" fmla="*/ 1553626 w 3973614"/>
              <a:gd name="connsiteY6811" fmla="*/ 609302 h 3225309"/>
              <a:gd name="connsiteX6812" fmla="*/ 1555400 w 3973614"/>
              <a:gd name="connsiteY6812" fmla="*/ 609302 h 3225309"/>
              <a:gd name="connsiteX6813" fmla="*/ 1555400 w 3973614"/>
              <a:gd name="connsiteY6813" fmla="*/ 608534 h 3225309"/>
              <a:gd name="connsiteX6814" fmla="*/ 1557930 w 3973614"/>
              <a:gd name="connsiteY6814" fmla="*/ 608534 h 3225309"/>
              <a:gd name="connsiteX6815" fmla="*/ 1557930 w 3973614"/>
              <a:gd name="connsiteY6815" fmla="*/ 607767 h 3225309"/>
              <a:gd name="connsiteX6816" fmla="*/ 1558207 w 3973614"/>
              <a:gd name="connsiteY6816" fmla="*/ 607767 h 3225309"/>
              <a:gd name="connsiteX6817" fmla="*/ 1558207 w 3973614"/>
              <a:gd name="connsiteY6817" fmla="*/ 606999 h 3225309"/>
              <a:gd name="connsiteX6818" fmla="*/ 1558574 w 3973614"/>
              <a:gd name="connsiteY6818" fmla="*/ 606999 h 3225309"/>
              <a:gd name="connsiteX6819" fmla="*/ 1558574 w 3973614"/>
              <a:gd name="connsiteY6819" fmla="*/ 606232 h 3225309"/>
              <a:gd name="connsiteX6820" fmla="*/ 1560559 w 3973614"/>
              <a:gd name="connsiteY6820" fmla="*/ 606232 h 3225309"/>
              <a:gd name="connsiteX6821" fmla="*/ 1560559 w 3973614"/>
              <a:gd name="connsiteY6821" fmla="*/ 605464 h 3225309"/>
              <a:gd name="connsiteX6822" fmla="*/ 1560997 w 3973614"/>
              <a:gd name="connsiteY6822" fmla="*/ 605464 h 3225309"/>
              <a:gd name="connsiteX6823" fmla="*/ 1560997 w 3973614"/>
              <a:gd name="connsiteY6823" fmla="*/ 604697 h 3225309"/>
              <a:gd name="connsiteX6824" fmla="*/ 1561942 w 3973614"/>
              <a:gd name="connsiteY6824" fmla="*/ 604697 h 3225309"/>
              <a:gd name="connsiteX6825" fmla="*/ 1561942 w 3973614"/>
              <a:gd name="connsiteY6825" fmla="*/ 603929 h 3225309"/>
              <a:gd name="connsiteX6826" fmla="*/ 1562181 w 3973614"/>
              <a:gd name="connsiteY6826" fmla="*/ 603929 h 3225309"/>
              <a:gd name="connsiteX6827" fmla="*/ 1562181 w 3973614"/>
              <a:gd name="connsiteY6827" fmla="*/ 603162 h 3225309"/>
              <a:gd name="connsiteX6828" fmla="*/ 1563234 w 3973614"/>
              <a:gd name="connsiteY6828" fmla="*/ 603162 h 3225309"/>
              <a:gd name="connsiteX6829" fmla="*/ 1563234 w 3973614"/>
              <a:gd name="connsiteY6829" fmla="*/ 602394 h 3225309"/>
              <a:gd name="connsiteX6830" fmla="*/ 1564013 w 3973614"/>
              <a:gd name="connsiteY6830" fmla="*/ 602394 h 3225309"/>
              <a:gd name="connsiteX6831" fmla="*/ 1564013 w 3973614"/>
              <a:gd name="connsiteY6831" fmla="*/ 601627 h 3225309"/>
              <a:gd name="connsiteX6832" fmla="*/ 1564113 w 3973614"/>
              <a:gd name="connsiteY6832" fmla="*/ 601627 h 3225309"/>
              <a:gd name="connsiteX6833" fmla="*/ 1564113 w 3973614"/>
              <a:gd name="connsiteY6833" fmla="*/ 600859 h 3225309"/>
              <a:gd name="connsiteX6834" fmla="*/ 1564521 w 3973614"/>
              <a:gd name="connsiteY6834" fmla="*/ 600859 h 3225309"/>
              <a:gd name="connsiteX6835" fmla="*/ 1564521 w 3973614"/>
              <a:gd name="connsiteY6835" fmla="*/ 600092 h 3225309"/>
              <a:gd name="connsiteX6836" fmla="*/ 1564695 w 3973614"/>
              <a:gd name="connsiteY6836" fmla="*/ 600092 h 3225309"/>
              <a:gd name="connsiteX6837" fmla="*/ 1564695 w 3973614"/>
              <a:gd name="connsiteY6837" fmla="*/ 599324 h 3225309"/>
              <a:gd name="connsiteX6838" fmla="*/ 1565788 w 3973614"/>
              <a:gd name="connsiteY6838" fmla="*/ 599324 h 3225309"/>
              <a:gd name="connsiteX6839" fmla="*/ 1565788 w 3973614"/>
              <a:gd name="connsiteY6839" fmla="*/ 598557 h 3225309"/>
              <a:gd name="connsiteX6840" fmla="*/ 1565986 w 3973614"/>
              <a:gd name="connsiteY6840" fmla="*/ 598557 h 3225309"/>
              <a:gd name="connsiteX6841" fmla="*/ 1565986 w 3973614"/>
              <a:gd name="connsiteY6841" fmla="*/ 597790 h 3225309"/>
              <a:gd name="connsiteX6842" fmla="*/ 1569048 w 3973614"/>
              <a:gd name="connsiteY6842" fmla="*/ 597790 h 3225309"/>
              <a:gd name="connsiteX6843" fmla="*/ 1569048 w 3973614"/>
              <a:gd name="connsiteY6843" fmla="*/ 597022 h 3225309"/>
              <a:gd name="connsiteX6844" fmla="*/ 1569907 w 3973614"/>
              <a:gd name="connsiteY6844" fmla="*/ 597022 h 3225309"/>
              <a:gd name="connsiteX6845" fmla="*/ 1569907 w 3973614"/>
              <a:gd name="connsiteY6845" fmla="*/ 596255 h 3225309"/>
              <a:gd name="connsiteX6846" fmla="*/ 1570287 w 3973614"/>
              <a:gd name="connsiteY6846" fmla="*/ 596255 h 3225309"/>
              <a:gd name="connsiteX6847" fmla="*/ 1570287 w 3973614"/>
              <a:gd name="connsiteY6847" fmla="*/ 595487 h 3225309"/>
              <a:gd name="connsiteX6848" fmla="*/ 1571405 w 3973614"/>
              <a:gd name="connsiteY6848" fmla="*/ 595487 h 3225309"/>
              <a:gd name="connsiteX6849" fmla="*/ 1571405 w 3973614"/>
              <a:gd name="connsiteY6849" fmla="*/ 594720 h 3225309"/>
              <a:gd name="connsiteX6850" fmla="*/ 1573543 w 3973614"/>
              <a:gd name="connsiteY6850" fmla="*/ 594720 h 3225309"/>
              <a:gd name="connsiteX6851" fmla="*/ 1573543 w 3973614"/>
              <a:gd name="connsiteY6851" fmla="*/ 593952 h 3225309"/>
              <a:gd name="connsiteX6852" fmla="*/ 1573836 w 3973614"/>
              <a:gd name="connsiteY6852" fmla="*/ 593952 h 3225309"/>
              <a:gd name="connsiteX6853" fmla="*/ 1573836 w 3973614"/>
              <a:gd name="connsiteY6853" fmla="*/ 593189 h 3225309"/>
              <a:gd name="connsiteX6854" fmla="*/ 1575660 w 3973614"/>
              <a:gd name="connsiteY6854" fmla="*/ 593189 h 3225309"/>
              <a:gd name="connsiteX6855" fmla="*/ 1575660 w 3973614"/>
              <a:gd name="connsiteY6855" fmla="*/ 592421 h 3225309"/>
              <a:gd name="connsiteX6856" fmla="*/ 1575875 w 3973614"/>
              <a:gd name="connsiteY6856" fmla="*/ 592421 h 3225309"/>
              <a:gd name="connsiteX6857" fmla="*/ 1575875 w 3973614"/>
              <a:gd name="connsiteY6857" fmla="*/ 591654 h 3225309"/>
              <a:gd name="connsiteX6858" fmla="*/ 1577290 w 3973614"/>
              <a:gd name="connsiteY6858" fmla="*/ 591654 h 3225309"/>
              <a:gd name="connsiteX6859" fmla="*/ 1577290 w 3973614"/>
              <a:gd name="connsiteY6859" fmla="*/ 590886 h 3225309"/>
              <a:gd name="connsiteX6860" fmla="*/ 1578136 w 3973614"/>
              <a:gd name="connsiteY6860" fmla="*/ 590886 h 3225309"/>
              <a:gd name="connsiteX6861" fmla="*/ 1578136 w 3973614"/>
              <a:gd name="connsiteY6861" fmla="*/ 590119 h 3225309"/>
              <a:gd name="connsiteX6862" fmla="*/ 1578392 w 3973614"/>
              <a:gd name="connsiteY6862" fmla="*/ 590119 h 3225309"/>
              <a:gd name="connsiteX6863" fmla="*/ 1578392 w 3973614"/>
              <a:gd name="connsiteY6863" fmla="*/ 589351 h 3225309"/>
              <a:gd name="connsiteX6864" fmla="*/ 1578627 w 3973614"/>
              <a:gd name="connsiteY6864" fmla="*/ 589351 h 3225309"/>
              <a:gd name="connsiteX6865" fmla="*/ 1578627 w 3973614"/>
              <a:gd name="connsiteY6865" fmla="*/ 588584 h 3225309"/>
              <a:gd name="connsiteX6866" fmla="*/ 1582193 w 3973614"/>
              <a:gd name="connsiteY6866" fmla="*/ 588584 h 3225309"/>
              <a:gd name="connsiteX6867" fmla="*/ 1582193 w 3973614"/>
              <a:gd name="connsiteY6867" fmla="*/ 587816 h 3225309"/>
              <a:gd name="connsiteX6868" fmla="*/ 1585136 w 3973614"/>
              <a:gd name="connsiteY6868" fmla="*/ 587816 h 3225309"/>
              <a:gd name="connsiteX6869" fmla="*/ 1585136 w 3973614"/>
              <a:gd name="connsiteY6869" fmla="*/ 587049 h 3225309"/>
              <a:gd name="connsiteX6870" fmla="*/ 1585742 w 3973614"/>
              <a:gd name="connsiteY6870" fmla="*/ 587049 h 3225309"/>
              <a:gd name="connsiteX6871" fmla="*/ 1585742 w 3973614"/>
              <a:gd name="connsiteY6871" fmla="*/ 586281 h 3225309"/>
              <a:gd name="connsiteX6872" fmla="*/ 1586403 w 3973614"/>
              <a:gd name="connsiteY6872" fmla="*/ 586281 h 3225309"/>
              <a:gd name="connsiteX6873" fmla="*/ 1586403 w 3973614"/>
              <a:gd name="connsiteY6873" fmla="*/ 585514 h 3225309"/>
              <a:gd name="connsiteX6874" fmla="*/ 1588862 w 3973614"/>
              <a:gd name="connsiteY6874" fmla="*/ 585514 h 3225309"/>
              <a:gd name="connsiteX6875" fmla="*/ 1588862 w 3973614"/>
              <a:gd name="connsiteY6875" fmla="*/ 584747 h 3225309"/>
              <a:gd name="connsiteX6876" fmla="*/ 1589745 w 3973614"/>
              <a:gd name="connsiteY6876" fmla="*/ 584747 h 3225309"/>
              <a:gd name="connsiteX6877" fmla="*/ 1589745 w 3973614"/>
              <a:gd name="connsiteY6877" fmla="*/ 583979 h 3225309"/>
              <a:gd name="connsiteX6878" fmla="*/ 1589943 w 3973614"/>
              <a:gd name="connsiteY6878" fmla="*/ 583979 h 3225309"/>
              <a:gd name="connsiteX6879" fmla="*/ 1589943 w 3973614"/>
              <a:gd name="connsiteY6879" fmla="*/ 583212 h 3225309"/>
              <a:gd name="connsiteX6880" fmla="*/ 1591182 w 3973614"/>
              <a:gd name="connsiteY6880" fmla="*/ 583212 h 3225309"/>
              <a:gd name="connsiteX6881" fmla="*/ 1591182 w 3973614"/>
              <a:gd name="connsiteY6881" fmla="*/ 582444 h 3225309"/>
              <a:gd name="connsiteX6882" fmla="*/ 1593319 w 3973614"/>
              <a:gd name="connsiteY6882" fmla="*/ 582444 h 3225309"/>
              <a:gd name="connsiteX6883" fmla="*/ 1593319 w 3973614"/>
              <a:gd name="connsiteY6883" fmla="*/ 581677 h 3225309"/>
              <a:gd name="connsiteX6884" fmla="*/ 1597157 w 3973614"/>
              <a:gd name="connsiteY6884" fmla="*/ 581677 h 3225309"/>
              <a:gd name="connsiteX6885" fmla="*/ 1597157 w 3973614"/>
              <a:gd name="connsiteY6885" fmla="*/ 580909 h 3225309"/>
              <a:gd name="connsiteX6886" fmla="*/ 1599592 w 3973614"/>
              <a:gd name="connsiteY6886" fmla="*/ 580909 h 3225309"/>
              <a:gd name="connsiteX6887" fmla="*/ 1599592 w 3973614"/>
              <a:gd name="connsiteY6887" fmla="*/ 580142 h 3225309"/>
              <a:gd name="connsiteX6888" fmla="*/ 1599592 w 3973614"/>
              <a:gd name="connsiteY6888" fmla="*/ 580142 h 3225309"/>
              <a:gd name="connsiteX6889" fmla="*/ 1599592 w 3973614"/>
              <a:gd name="connsiteY6889" fmla="*/ 579374 h 3225309"/>
              <a:gd name="connsiteX6890" fmla="*/ 1599848 w 3973614"/>
              <a:gd name="connsiteY6890" fmla="*/ 579374 h 3225309"/>
              <a:gd name="connsiteX6891" fmla="*/ 1599848 w 3973614"/>
              <a:gd name="connsiteY6891" fmla="*/ 578607 h 3225309"/>
              <a:gd name="connsiteX6892" fmla="*/ 1600666 w 3973614"/>
              <a:gd name="connsiteY6892" fmla="*/ 578607 h 3225309"/>
              <a:gd name="connsiteX6893" fmla="*/ 1600666 w 3973614"/>
              <a:gd name="connsiteY6893" fmla="*/ 577839 h 3225309"/>
              <a:gd name="connsiteX6894" fmla="*/ 1601772 w 3973614"/>
              <a:gd name="connsiteY6894" fmla="*/ 577839 h 3225309"/>
              <a:gd name="connsiteX6895" fmla="*/ 1601772 w 3973614"/>
              <a:gd name="connsiteY6895" fmla="*/ 577072 h 3225309"/>
              <a:gd name="connsiteX6896" fmla="*/ 1601792 w 3973614"/>
              <a:gd name="connsiteY6896" fmla="*/ 577072 h 3225309"/>
              <a:gd name="connsiteX6897" fmla="*/ 1601792 w 3973614"/>
              <a:gd name="connsiteY6897" fmla="*/ 576304 h 3225309"/>
              <a:gd name="connsiteX6898" fmla="*/ 1602275 w 3973614"/>
              <a:gd name="connsiteY6898" fmla="*/ 576304 h 3225309"/>
              <a:gd name="connsiteX6899" fmla="*/ 1602275 w 3973614"/>
              <a:gd name="connsiteY6899" fmla="*/ 575537 h 3225309"/>
              <a:gd name="connsiteX6900" fmla="*/ 1603983 w 3973614"/>
              <a:gd name="connsiteY6900" fmla="*/ 575537 h 3225309"/>
              <a:gd name="connsiteX6901" fmla="*/ 1603983 w 3973614"/>
              <a:gd name="connsiteY6901" fmla="*/ 574769 h 3225309"/>
              <a:gd name="connsiteX6902" fmla="*/ 1604594 w 3973614"/>
              <a:gd name="connsiteY6902" fmla="*/ 574769 h 3225309"/>
              <a:gd name="connsiteX6903" fmla="*/ 1604594 w 3973614"/>
              <a:gd name="connsiteY6903" fmla="*/ 574002 h 3225309"/>
              <a:gd name="connsiteX6904" fmla="*/ 1604888 w 3973614"/>
              <a:gd name="connsiteY6904" fmla="*/ 574002 h 3225309"/>
              <a:gd name="connsiteX6905" fmla="*/ 1604888 w 3973614"/>
              <a:gd name="connsiteY6905" fmla="*/ 573234 h 3225309"/>
              <a:gd name="connsiteX6906" fmla="*/ 1607603 w 3973614"/>
              <a:gd name="connsiteY6906" fmla="*/ 573234 h 3225309"/>
              <a:gd name="connsiteX6907" fmla="*/ 1607603 w 3973614"/>
              <a:gd name="connsiteY6907" fmla="*/ 572467 h 3225309"/>
              <a:gd name="connsiteX6908" fmla="*/ 1607735 w 3973614"/>
              <a:gd name="connsiteY6908" fmla="*/ 572467 h 3225309"/>
              <a:gd name="connsiteX6909" fmla="*/ 1607735 w 3973614"/>
              <a:gd name="connsiteY6909" fmla="*/ 571699 h 3225309"/>
              <a:gd name="connsiteX6910" fmla="*/ 1608833 w 3973614"/>
              <a:gd name="connsiteY6910" fmla="*/ 571699 h 3225309"/>
              <a:gd name="connsiteX6911" fmla="*/ 1608833 w 3973614"/>
              <a:gd name="connsiteY6911" fmla="*/ 570932 h 3225309"/>
              <a:gd name="connsiteX6912" fmla="*/ 1608878 w 3973614"/>
              <a:gd name="connsiteY6912" fmla="*/ 570932 h 3225309"/>
              <a:gd name="connsiteX6913" fmla="*/ 1608878 w 3973614"/>
              <a:gd name="connsiteY6913" fmla="*/ 570164 h 3225309"/>
              <a:gd name="connsiteX6914" fmla="*/ 1610017 w 3973614"/>
              <a:gd name="connsiteY6914" fmla="*/ 570164 h 3225309"/>
              <a:gd name="connsiteX6915" fmla="*/ 1610017 w 3973614"/>
              <a:gd name="connsiteY6915" fmla="*/ 569397 h 3225309"/>
              <a:gd name="connsiteX6916" fmla="*/ 1610083 w 3973614"/>
              <a:gd name="connsiteY6916" fmla="*/ 569397 h 3225309"/>
              <a:gd name="connsiteX6917" fmla="*/ 1610083 w 3973614"/>
              <a:gd name="connsiteY6917" fmla="*/ 568629 h 3225309"/>
              <a:gd name="connsiteX6918" fmla="*/ 1610599 w 3973614"/>
              <a:gd name="connsiteY6918" fmla="*/ 568629 h 3225309"/>
              <a:gd name="connsiteX6919" fmla="*/ 1610599 w 3973614"/>
              <a:gd name="connsiteY6919" fmla="*/ 567862 h 3225309"/>
              <a:gd name="connsiteX6920" fmla="*/ 1611152 w 3973614"/>
              <a:gd name="connsiteY6920" fmla="*/ 567862 h 3225309"/>
              <a:gd name="connsiteX6921" fmla="*/ 1611152 w 3973614"/>
              <a:gd name="connsiteY6921" fmla="*/ 567094 h 3225309"/>
              <a:gd name="connsiteX6922" fmla="*/ 1611276 w 3973614"/>
              <a:gd name="connsiteY6922" fmla="*/ 567094 h 3225309"/>
              <a:gd name="connsiteX6923" fmla="*/ 1611276 w 3973614"/>
              <a:gd name="connsiteY6923" fmla="*/ 566327 h 3225309"/>
              <a:gd name="connsiteX6924" fmla="*/ 1612271 w 3973614"/>
              <a:gd name="connsiteY6924" fmla="*/ 566327 h 3225309"/>
              <a:gd name="connsiteX6925" fmla="*/ 1612271 w 3973614"/>
              <a:gd name="connsiteY6925" fmla="*/ 565560 h 3225309"/>
              <a:gd name="connsiteX6926" fmla="*/ 1614499 w 3973614"/>
              <a:gd name="connsiteY6926" fmla="*/ 565560 h 3225309"/>
              <a:gd name="connsiteX6927" fmla="*/ 1614499 w 3973614"/>
              <a:gd name="connsiteY6927" fmla="*/ 564792 h 3225309"/>
              <a:gd name="connsiteX6928" fmla="*/ 1614714 w 3973614"/>
              <a:gd name="connsiteY6928" fmla="*/ 564792 h 3225309"/>
              <a:gd name="connsiteX6929" fmla="*/ 1614714 w 3973614"/>
              <a:gd name="connsiteY6929" fmla="*/ 564025 h 3225309"/>
              <a:gd name="connsiteX6930" fmla="*/ 1614788 w 3973614"/>
              <a:gd name="connsiteY6930" fmla="*/ 564025 h 3225309"/>
              <a:gd name="connsiteX6931" fmla="*/ 1614788 w 3973614"/>
              <a:gd name="connsiteY6931" fmla="*/ 563257 h 3225309"/>
              <a:gd name="connsiteX6932" fmla="*/ 1615692 w 3973614"/>
              <a:gd name="connsiteY6932" fmla="*/ 563257 h 3225309"/>
              <a:gd name="connsiteX6933" fmla="*/ 1615692 w 3973614"/>
              <a:gd name="connsiteY6933" fmla="*/ 562494 h 3225309"/>
              <a:gd name="connsiteX6934" fmla="*/ 1617343 w 3973614"/>
              <a:gd name="connsiteY6934" fmla="*/ 562494 h 3225309"/>
              <a:gd name="connsiteX6935" fmla="*/ 1617343 w 3973614"/>
              <a:gd name="connsiteY6935" fmla="*/ 561726 h 3225309"/>
              <a:gd name="connsiteX6936" fmla="*/ 1619860 w 3973614"/>
              <a:gd name="connsiteY6936" fmla="*/ 561726 h 3225309"/>
              <a:gd name="connsiteX6937" fmla="*/ 1619860 w 3973614"/>
              <a:gd name="connsiteY6937" fmla="*/ 560959 h 3225309"/>
              <a:gd name="connsiteX6938" fmla="*/ 1622188 w 3973614"/>
              <a:gd name="connsiteY6938" fmla="*/ 560959 h 3225309"/>
              <a:gd name="connsiteX6939" fmla="*/ 1622188 w 3973614"/>
              <a:gd name="connsiteY6939" fmla="*/ 560191 h 3225309"/>
              <a:gd name="connsiteX6940" fmla="*/ 1622361 w 3973614"/>
              <a:gd name="connsiteY6940" fmla="*/ 560191 h 3225309"/>
              <a:gd name="connsiteX6941" fmla="*/ 1622361 w 3973614"/>
              <a:gd name="connsiteY6941" fmla="*/ 559424 h 3225309"/>
              <a:gd name="connsiteX6942" fmla="*/ 1622869 w 3973614"/>
              <a:gd name="connsiteY6942" fmla="*/ 559424 h 3225309"/>
              <a:gd name="connsiteX6943" fmla="*/ 1622869 w 3973614"/>
              <a:gd name="connsiteY6943" fmla="*/ 558656 h 3225309"/>
              <a:gd name="connsiteX6944" fmla="*/ 1623224 w 3973614"/>
              <a:gd name="connsiteY6944" fmla="*/ 558656 h 3225309"/>
              <a:gd name="connsiteX6945" fmla="*/ 1623224 w 3973614"/>
              <a:gd name="connsiteY6945" fmla="*/ 557889 h 3225309"/>
              <a:gd name="connsiteX6946" fmla="*/ 1623847 w 3973614"/>
              <a:gd name="connsiteY6946" fmla="*/ 557889 h 3225309"/>
              <a:gd name="connsiteX6947" fmla="*/ 1623847 w 3973614"/>
              <a:gd name="connsiteY6947" fmla="*/ 557121 h 3225309"/>
              <a:gd name="connsiteX6948" fmla="*/ 1627145 w 3973614"/>
              <a:gd name="connsiteY6948" fmla="*/ 557121 h 3225309"/>
              <a:gd name="connsiteX6949" fmla="*/ 1627145 w 3973614"/>
              <a:gd name="connsiteY6949" fmla="*/ 556354 h 3225309"/>
              <a:gd name="connsiteX6950" fmla="*/ 1627186 w 3973614"/>
              <a:gd name="connsiteY6950" fmla="*/ 556354 h 3225309"/>
              <a:gd name="connsiteX6951" fmla="*/ 1627186 w 3973614"/>
              <a:gd name="connsiteY6951" fmla="*/ 555586 h 3225309"/>
              <a:gd name="connsiteX6952" fmla="*/ 1629526 w 3973614"/>
              <a:gd name="connsiteY6952" fmla="*/ 555586 h 3225309"/>
              <a:gd name="connsiteX6953" fmla="*/ 1629526 w 3973614"/>
              <a:gd name="connsiteY6953" fmla="*/ 554819 h 3225309"/>
              <a:gd name="connsiteX6954" fmla="*/ 1629885 w 3973614"/>
              <a:gd name="connsiteY6954" fmla="*/ 554819 h 3225309"/>
              <a:gd name="connsiteX6955" fmla="*/ 1629885 w 3973614"/>
              <a:gd name="connsiteY6955" fmla="*/ 554051 h 3225309"/>
              <a:gd name="connsiteX6956" fmla="*/ 1632183 w 3973614"/>
              <a:gd name="connsiteY6956" fmla="*/ 554051 h 3225309"/>
              <a:gd name="connsiteX6957" fmla="*/ 1632183 w 3973614"/>
              <a:gd name="connsiteY6957" fmla="*/ 553284 h 3225309"/>
              <a:gd name="connsiteX6958" fmla="*/ 1633380 w 3973614"/>
              <a:gd name="connsiteY6958" fmla="*/ 553284 h 3225309"/>
              <a:gd name="connsiteX6959" fmla="*/ 1633380 w 3973614"/>
              <a:gd name="connsiteY6959" fmla="*/ 552517 h 3225309"/>
              <a:gd name="connsiteX6960" fmla="*/ 1633999 w 3973614"/>
              <a:gd name="connsiteY6960" fmla="*/ 552517 h 3225309"/>
              <a:gd name="connsiteX6961" fmla="*/ 1633999 w 3973614"/>
              <a:gd name="connsiteY6961" fmla="*/ 551749 h 3225309"/>
              <a:gd name="connsiteX6962" fmla="*/ 1635176 w 3973614"/>
              <a:gd name="connsiteY6962" fmla="*/ 551749 h 3225309"/>
              <a:gd name="connsiteX6963" fmla="*/ 1635176 w 3973614"/>
              <a:gd name="connsiteY6963" fmla="*/ 550982 h 3225309"/>
              <a:gd name="connsiteX6964" fmla="*/ 1635704 w 3973614"/>
              <a:gd name="connsiteY6964" fmla="*/ 550982 h 3225309"/>
              <a:gd name="connsiteX6965" fmla="*/ 1635704 w 3973614"/>
              <a:gd name="connsiteY6965" fmla="*/ 550214 h 3225309"/>
              <a:gd name="connsiteX6966" fmla="*/ 1635960 w 3973614"/>
              <a:gd name="connsiteY6966" fmla="*/ 550214 h 3225309"/>
              <a:gd name="connsiteX6967" fmla="*/ 1635960 w 3973614"/>
              <a:gd name="connsiteY6967" fmla="*/ 549447 h 3225309"/>
              <a:gd name="connsiteX6968" fmla="*/ 1636224 w 3973614"/>
              <a:gd name="connsiteY6968" fmla="*/ 549447 h 3225309"/>
              <a:gd name="connsiteX6969" fmla="*/ 1636224 w 3973614"/>
              <a:gd name="connsiteY6969" fmla="*/ 548679 h 3225309"/>
              <a:gd name="connsiteX6970" fmla="*/ 1637194 w 3973614"/>
              <a:gd name="connsiteY6970" fmla="*/ 548679 h 3225309"/>
              <a:gd name="connsiteX6971" fmla="*/ 1637194 w 3973614"/>
              <a:gd name="connsiteY6971" fmla="*/ 547912 h 3225309"/>
              <a:gd name="connsiteX6972" fmla="*/ 1638749 w 3973614"/>
              <a:gd name="connsiteY6972" fmla="*/ 547912 h 3225309"/>
              <a:gd name="connsiteX6973" fmla="*/ 1638749 w 3973614"/>
              <a:gd name="connsiteY6973" fmla="*/ 547144 h 3225309"/>
              <a:gd name="connsiteX6974" fmla="*/ 1641057 w 3973614"/>
              <a:gd name="connsiteY6974" fmla="*/ 547144 h 3225309"/>
              <a:gd name="connsiteX6975" fmla="*/ 1641057 w 3973614"/>
              <a:gd name="connsiteY6975" fmla="*/ 546377 h 3225309"/>
              <a:gd name="connsiteX6976" fmla="*/ 1641350 w 3973614"/>
              <a:gd name="connsiteY6976" fmla="*/ 546377 h 3225309"/>
              <a:gd name="connsiteX6977" fmla="*/ 1641350 w 3973614"/>
              <a:gd name="connsiteY6977" fmla="*/ 545609 h 3225309"/>
              <a:gd name="connsiteX6978" fmla="*/ 1642035 w 3973614"/>
              <a:gd name="connsiteY6978" fmla="*/ 545609 h 3225309"/>
              <a:gd name="connsiteX6979" fmla="*/ 1642035 w 3973614"/>
              <a:gd name="connsiteY6979" fmla="*/ 544842 h 3225309"/>
              <a:gd name="connsiteX6980" fmla="*/ 1643203 w 3973614"/>
              <a:gd name="connsiteY6980" fmla="*/ 544842 h 3225309"/>
              <a:gd name="connsiteX6981" fmla="*/ 1643203 w 3973614"/>
              <a:gd name="connsiteY6981" fmla="*/ 544074 h 3225309"/>
              <a:gd name="connsiteX6982" fmla="*/ 1644399 w 3973614"/>
              <a:gd name="connsiteY6982" fmla="*/ 544074 h 3225309"/>
              <a:gd name="connsiteX6983" fmla="*/ 1644399 w 3973614"/>
              <a:gd name="connsiteY6983" fmla="*/ 543307 h 3225309"/>
              <a:gd name="connsiteX6984" fmla="*/ 1645097 w 3973614"/>
              <a:gd name="connsiteY6984" fmla="*/ 543307 h 3225309"/>
              <a:gd name="connsiteX6985" fmla="*/ 1645097 w 3973614"/>
              <a:gd name="connsiteY6985" fmla="*/ 542539 h 3225309"/>
              <a:gd name="connsiteX6986" fmla="*/ 1645613 w 3973614"/>
              <a:gd name="connsiteY6986" fmla="*/ 542539 h 3225309"/>
              <a:gd name="connsiteX6987" fmla="*/ 1645613 w 3973614"/>
              <a:gd name="connsiteY6987" fmla="*/ 541772 h 3225309"/>
              <a:gd name="connsiteX6988" fmla="*/ 1648939 w 3973614"/>
              <a:gd name="connsiteY6988" fmla="*/ 541772 h 3225309"/>
              <a:gd name="connsiteX6989" fmla="*/ 1648939 w 3973614"/>
              <a:gd name="connsiteY6989" fmla="*/ 541004 h 3225309"/>
              <a:gd name="connsiteX6990" fmla="*/ 1648997 w 3973614"/>
              <a:gd name="connsiteY6990" fmla="*/ 541004 h 3225309"/>
              <a:gd name="connsiteX6991" fmla="*/ 1648997 w 3973614"/>
              <a:gd name="connsiteY6991" fmla="*/ 540237 h 3225309"/>
              <a:gd name="connsiteX6992" fmla="*/ 1649979 w 3973614"/>
              <a:gd name="connsiteY6992" fmla="*/ 540237 h 3225309"/>
              <a:gd name="connsiteX6993" fmla="*/ 1649979 w 3973614"/>
              <a:gd name="connsiteY6993" fmla="*/ 539469 h 3225309"/>
              <a:gd name="connsiteX6994" fmla="*/ 1649987 w 3973614"/>
              <a:gd name="connsiteY6994" fmla="*/ 539469 h 3225309"/>
              <a:gd name="connsiteX6995" fmla="*/ 1649987 w 3973614"/>
              <a:gd name="connsiteY6995" fmla="*/ 538702 h 3225309"/>
              <a:gd name="connsiteX6996" fmla="*/ 1650788 w 3973614"/>
              <a:gd name="connsiteY6996" fmla="*/ 538702 h 3225309"/>
              <a:gd name="connsiteX6997" fmla="*/ 1650788 w 3973614"/>
              <a:gd name="connsiteY6997" fmla="*/ 537934 h 3225309"/>
              <a:gd name="connsiteX6998" fmla="*/ 1651741 w 3973614"/>
              <a:gd name="connsiteY6998" fmla="*/ 537934 h 3225309"/>
              <a:gd name="connsiteX6999" fmla="*/ 1651741 w 3973614"/>
              <a:gd name="connsiteY6999" fmla="*/ 537167 h 3225309"/>
              <a:gd name="connsiteX7000" fmla="*/ 1652530 w 3973614"/>
              <a:gd name="connsiteY7000" fmla="*/ 537167 h 3225309"/>
              <a:gd name="connsiteX7001" fmla="*/ 1652530 w 3973614"/>
              <a:gd name="connsiteY7001" fmla="*/ 536399 h 3225309"/>
              <a:gd name="connsiteX7002" fmla="*/ 1654531 w 3973614"/>
              <a:gd name="connsiteY7002" fmla="*/ 536399 h 3225309"/>
              <a:gd name="connsiteX7003" fmla="*/ 1654531 w 3973614"/>
              <a:gd name="connsiteY7003" fmla="*/ 535632 h 3225309"/>
              <a:gd name="connsiteX7004" fmla="*/ 1655687 w 3973614"/>
              <a:gd name="connsiteY7004" fmla="*/ 535632 h 3225309"/>
              <a:gd name="connsiteX7005" fmla="*/ 1655687 w 3973614"/>
              <a:gd name="connsiteY7005" fmla="*/ 534864 h 3225309"/>
              <a:gd name="connsiteX7006" fmla="*/ 1656252 w 3973614"/>
              <a:gd name="connsiteY7006" fmla="*/ 534864 h 3225309"/>
              <a:gd name="connsiteX7007" fmla="*/ 1656252 w 3973614"/>
              <a:gd name="connsiteY7007" fmla="*/ 534097 h 3225309"/>
              <a:gd name="connsiteX7008" fmla="*/ 1656265 w 3973614"/>
              <a:gd name="connsiteY7008" fmla="*/ 534097 h 3225309"/>
              <a:gd name="connsiteX7009" fmla="*/ 1656265 w 3973614"/>
              <a:gd name="connsiteY7009" fmla="*/ 533330 h 3225309"/>
              <a:gd name="connsiteX7010" fmla="*/ 1658609 w 3973614"/>
              <a:gd name="connsiteY7010" fmla="*/ 533330 h 3225309"/>
              <a:gd name="connsiteX7011" fmla="*/ 1658609 w 3973614"/>
              <a:gd name="connsiteY7011" fmla="*/ 532562 h 3225309"/>
              <a:gd name="connsiteX7012" fmla="*/ 1659521 w 3973614"/>
              <a:gd name="connsiteY7012" fmla="*/ 532562 h 3225309"/>
              <a:gd name="connsiteX7013" fmla="*/ 1659521 w 3973614"/>
              <a:gd name="connsiteY7013" fmla="*/ 531795 h 3225309"/>
              <a:gd name="connsiteX7014" fmla="*/ 1661820 w 3973614"/>
              <a:gd name="connsiteY7014" fmla="*/ 531795 h 3225309"/>
              <a:gd name="connsiteX7015" fmla="*/ 1661820 w 3973614"/>
              <a:gd name="connsiteY7015" fmla="*/ 531027 h 3225309"/>
              <a:gd name="connsiteX7016" fmla="*/ 1663821 w 3973614"/>
              <a:gd name="connsiteY7016" fmla="*/ 531027 h 3225309"/>
              <a:gd name="connsiteX7017" fmla="*/ 1663821 w 3973614"/>
              <a:gd name="connsiteY7017" fmla="*/ 530264 h 3225309"/>
              <a:gd name="connsiteX7018" fmla="*/ 1664688 w 3973614"/>
              <a:gd name="connsiteY7018" fmla="*/ 530264 h 3225309"/>
              <a:gd name="connsiteX7019" fmla="*/ 1664688 w 3973614"/>
              <a:gd name="connsiteY7019" fmla="*/ 529496 h 3225309"/>
              <a:gd name="connsiteX7020" fmla="*/ 1666900 w 3973614"/>
              <a:gd name="connsiteY7020" fmla="*/ 529496 h 3225309"/>
              <a:gd name="connsiteX7021" fmla="*/ 1666900 w 3973614"/>
              <a:gd name="connsiteY7021" fmla="*/ 528725 h 3225309"/>
              <a:gd name="connsiteX7022" fmla="*/ 1668220 w 3973614"/>
              <a:gd name="connsiteY7022" fmla="*/ 528725 h 3225309"/>
              <a:gd name="connsiteX7023" fmla="*/ 1668220 w 3973614"/>
              <a:gd name="connsiteY7023" fmla="*/ 527957 h 3225309"/>
              <a:gd name="connsiteX7024" fmla="*/ 1668340 w 3973614"/>
              <a:gd name="connsiteY7024" fmla="*/ 527957 h 3225309"/>
              <a:gd name="connsiteX7025" fmla="*/ 1668340 w 3973614"/>
              <a:gd name="connsiteY7025" fmla="*/ 527190 h 3225309"/>
              <a:gd name="connsiteX7026" fmla="*/ 1668390 w 3973614"/>
              <a:gd name="connsiteY7026" fmla="*/ 527190 h 3225309"/>
              <a:gd name="connsiteX7027" fmla="*/ 1668390 w 3973614"/>
              <a:gd name="connsiteY7027" fmla="*/ 526426 h 3225309"/>
              <a:gd name="connsiteX7028" fmla="*/ 1668902 w 3973614"/>
              <a:gd name="connsiteY7028" fmla="*/ 526426 h 3225309"/>
              <a:gd name="connsiteX7029" fmla="*/ 1668902 w 3973614"/>
              <a:gd name="connsiteY7029" fmla="*/ 525659 h 3225309"/>
              <a:gd name="connsiteX7030" fmla="*/ 1669161 w 3973614"/>
              <a:gd name="connsiteY7030" fmla="*/ 525659 h 3225309"/>
              <a:gd name="connsiteX7031" fmla="*/ 1669161 w 3973614"/>
              <a:gd name="connsiteY7031" fmla="*/ 524891 h 3225309"/>
              <a:gd name="connsiteX7032" fmla="*/ 1669620 w 3973614"/>
              <a:gd name="connsiteY7032" fmla="*/ 524891 h 3225309"/>
              <a:gd name="connsiteX7033" fmla="*/ 1669620 w 3973614"/>
              <a:gd name="connsiteY7033" fmla="*/ 524124 h 3225309"/>
              <a:gd name="connsiteX7034" fmla="*/ 1670094 w 3973614"/>
              <a:gd name="connsiteY7034" fmla="*/ 524124 h 3225309"/>
              <a:gd name="connsiteX7035" fmla="*/ 1670094 w 3973614"/>
              <a:gd name="connsiteY7035" fmla="*/ 523356 h 3225309"/>
              <a:gd name="connsiteX7036" fmla="*/ 1670235 w 3973614"/>
              <a:gd name="connsiteY7036" fmla="*/ 523356 h 3225309"/>
              <a:gd name="connsiteX7037" fmla="*/ 1670235 w 3973614"/>
              <a:gd name="connsiteY7037" fmla="*/ 522589 h 3225309"/>
              <a:gd name="connsiteX7038" fmla="*/ 1671258 w 3973614"/>
              <a:gd name="connsiteY7038" fmla="*/ 522589 h 3225309"/>
              <a:gd name="connsiteX7039" fmla="*/ 1671258 w 3973614"/>
              <a:gd name="connsiteY7039" fmla="*/ 521821 h 3225309"/>
              <a:gd name="connsiteX7040" fmla="*/ 1671865 w 3973614"/>
              <a:gd name="connsiteY7040" fmla="*/ 521821 h 3225309"/>
              <a:gd name="connsiteX7041" fmla="*/ 1671865 w 3973614"/>
              <a:gd name="connsiteY7041" fmla="*/ 521054 h 3225309"/>
              <a:gd name="connsiteX7042" fmla="*/ 1671939 w 3973614"/>
              <a:gd name="connsiteY7042" fmla="*/ 521054 h 3225309"/>
              <a:gd name="connsiteX7043" fmla="*/ 1671939 w 3973614"/>
              <a:gd name="connsiteY7043" fmla="*/ 520286 h 3225309"/>
              <a:gd name="connsiteX7044" fmla="*/ 1672067 w 3973614"/>
              <a:gd name="connsiteY7044" fmla="*/ 520286 h 3225309"/>
              <a:gd name="connsiteX7045" fmla="*/ 1672067 w 3973614"/>
              <a:gd name="connsiteY7045" fmla="*/ 519519 h 3225309"/>
              <a:gd name="connsiteX7046" fmla="*/ 1673528 w 3973614"/>
              <a:gd name="connsiteY7046" fmla="*/ 519519 h 3225309"/>
              <a:gd name="connsiteX7047" fmla="*/ 1673528 w 3973614"/>
              <a:gd name="connsiteY7047" fmla="*/ 518751 h 3225309"/>
              <a:gd name="connsiteX7048" fmla="*/ 1673990 w 3973614"/>
              <a:gd name="connsiteY7048" fmla="*/ 518751 h 3225309"/>
              <a:gd name="connsiteX7049" fmla="*/ 1673990 w 3973614"/>
              <a:gd name="connsiteY7049" fmla="*/ 517984 h 3225309"/>
              <a:gd name="connsiteX7050" fmla="*/ 1676313 w 3973614"/>
              <a:gd name="connsiteY7050" fmla="*/ 517984 h 3225309"/>
              <a:gd name="connsiteX7051" fmla="*/ 1676313 w 3973614"/>
              <a:gd name="connsiteY7051" fmla="*/ 517217 h 3225309"/>
              <a:gd name="connsiteX7052" fmla="*/ 1676929 w 3973614"/>
              <a:gd name="connsiteY7052" fmla="*/ 517217 h 3225309"/>
              <a:gd name="connsiteX7053" fmla="*/ 1676929 w 3973614"/>
              <a:gd name="connsiteY7053" fmla="*/ 516449 h 3225309"/>
              <a:gd name="connsiteX7054" fmla="*/ 1680449 w 3973614"/>
              <a:gd name="connsiteY7054" fmla="*/ 516449 h 3225309"/>
              <a:gd name="connsiteX7055" fmla="*/ 1680449 w 3973614"/>
              <a:gd name="connsiteY7055" fmla="*/ 515682 h 3225309"/>
              <a:gd name="connsiteX7056" fmla="*/ 1681873 w 3973614"/>
              <a:gd name="connsiteY7056" fmla="*/ 515682 h 3225309"/>
              <a:gd name="connsiteX7057" fmla="*/ 1681873 w 3973614"/>
              <a:gd name="connsiteY7057" fmla="*/ 514914 h 3225309"/>
              <a:gd name="connsiteX7058" fmla="*/ 1683874 w 3973614"/>
              <a:gd name="connsiteY7058" fmla="*/ 514914 h 3225309"/>
              <a:gd name="connsiteX7059" fmla="*/ 1683874 w 3973614"/>
              <a:gd name="connsiteY7059" fmla="*/ 514147 h 3225309"/>
              <a:gd name="connsiteX7060" fmla="*/ 1684308 w 3973614"/>
              <a:gd name="connsiteY7060" fmla="*/ 514147 h 3225309"/>
              <a:gd name="connsiteX7061" fmla="*/ 1684308 w 3973614"/>
              <a:gd name="connsiteY7061" fmla="*/ 513379 h 3225309"/>
              <a:gd name="connsiteX7062" fmla="*/ 1684324 w 3973614"/>
              <a:gd name="connsiteY7062" fmla="*/ 513379 h 3225309"/>
              <a:gd name="connsiteX7063" fmla="*/ 1684324 w 3973614"/>
              <a:gd name="connsiteY7063" fmla="*/ 512612 h 3225309"/>
              <a:gd name="connsiteX7064" fmla="*/ 1684906 w 3973614"/>
              <a:gd name="connsiteY7064" fmla="*/ 512612 h 3225309"/>
              <a:gd name="connsiteX7065" fmla="*/ 1684906 w 3973614"/>
              <a:gd name="connsiteY7065" fmla="*/ 511077 h 3225309"/>
              <a:gd name="connsiteX7066" fmla="*/ 1685764 w 3973614"/>
              <a:gd name="connsiteY7066" fmla="*/ 511077 h 3225309"/>
              <a:gd name="connsiteX7067" fmla="*/ 1685764 w 3973614"/>
              <a:gd name="connsiteY7067" fmla="*/ 510309 h 3225309"/>
              <a:gd name="connsiteX7068" fmla="*/ 1687089 w 3973614"/>
              <a:gd name="connsiteY7068" fmla="*/ 510309 h 3225309"/>
              <a:gd name="connsiteX7069" fmla="*/ 1687089 w 3973614"/>
              <a:gd name="connsiteY7069" fmla="*/ 509542 h 3225309"/>
              <a:gd name="connsiteX7070" fmla="*/ 1687716 w 3973614"/>
              <a:gd name="connsiteY7070" fmla="*/ 509542 h 3225309"/>
              <a:gd name="connsiteX7071" fmla="*/ 1687716 w 3973614"/>
              <a:gd name="connsiteY7071" fmla="*/ 508774 h 3225309"/>
              <a:gd name="connsiteX7072" fmla="*/ 1689062 w 3973614"/>
              <a:gd name="connsiteY7072" fmla="*/ 508774 h 3225309"/>
              <a:gd name="connsiteX7073" fmla="*/ 1689062 w 3973614"/>
              <a:gd name="connsiteY7073" fmla="*/ 508007 h 3225309"/>
              <a:gd name="connsiteX7074" fmla="*/ 1689908 w 3973614"/>
              <a:gd name="connsiteY7074" fmla="*/ 508007 h 3225309"/>
              <a:gd name="connsiteX7075" fmla="*/ 1689908 w 3973614"/>
              <a:gd name="connsiteY7075" fmla="*/ 507239 h 3225309"/>
              <a:gd name="connsiteX7076" fmla="*/ 1691014 w 3973614"/>
              <a:gd name="connsiteY7076" fmla="*/ 507239 h 3225309"/>
              <a:gd name="connsiteX7077" fmla="*/ 1691014 w 3973614"/>
              <a:gd name="connsiteY7077" fmla="*/ 506472 h 3225309"/>
              <a:gd name="connsiteX7078" fmla="*/ 1691480 w 3973614"/>
              <a:gd name="connsiteY7078" fmla="*/ 506472 h 3225309"/>
              <a:gd name="connsiteX7079" fmla="*/ 1691480 w 3973614"/>
              <a:gd name="connsiteY7079" fmla="*/ 505704 h 3225309"/>
              <a:gd name="connsiteX7080" fmla="*/ 1693503 w 3973614"/>
              <a:gd name="connsiteY7080" fmla="*/ 505704 h 3225309"/>
              <a:gd name="connsiteX7081" fmla="*/ 1693503 w 3973614"/>
              <a:gd name="connsiteY7081" fmla="*/ 504937 h 3225309"/>
              <a:gd name="connsiteX7082" fmla="*/ 1693775 w 3973614"/>
              <a:gd name="connsiteY7082" fmla="*/ 504937 h 3225309"/>
              <a:gd name="connsiteX7083" fmla="*/ 1693775 w 3973614"/>
              <a:gd name="connsiteY7083" fmla="*/ 504169 h 3225309"/>
              <a:gd name="connsiteX7084" fmla="*/ 1693812 w 3973614"/>
              <a:gd name="connsiteY7084" fmla="*/ 504169 h 3225309"/>
              <a:gd name="connsiteX7085" fmla="*/ 1693812 w 3973614"/>
              <a:gd name="connsiteY7085" fmla="*/ 503402 h 3225309"/>
              <a:gd name="connsiteX7086" fmla="*/ 1695673 w 3973614"/>
              <a:gd name="connsiteY7086" fmla="*/ 503402 h 3225309"/>
              <a:gd name="connsiteX7087" fmla="*/ 1695673 w 3973614"/>
              <a:gd name="connsiteY7087" fmla="*/ 502634 h 3225309"/>
              <a:gd name="connsiteX7088" fmla="*/ 1696619 w 3973614"/>
              <a:gd name="connsiteY7088" fmla="*/ 502634 h 3225309"/>
              <a:gd name="connsiteX7089" fmla="*/ 1696619 w 3973614"/>
              <a:gd name="connsiteY7089" fmla="*/ 501867 h 3225309"/>
              <a:gd name="connsiteX7090" fmla="*/ 1696619 w 3973614"/>
              <a:gd name="connsiteY7090" fmla="*/ 501867 h 3225309"/>
              <a:gd name="connsiteX7091" fmla="*/ 1696619 w 3973614"/>
              <a:gd name="connsiteY7091" fmla="*/ 501099 h 3225309"/>
              <a:gd name="connsiteX7092" fmla="*/ 1697275 w 3973614"/>
              <a:gd name="connsiteY7092" fmla="*/ 501099 h 3225309"/>
              <a:gd name="connsiteX7093" fmla="*/ 1697275 w 3973614"/>
              <a:gd name="connsiteY7093" fmla="*/ 500332 h 3225309"/>
              <a:gd name="connsiteX7094" fmla="*/ 1700135 w 3973614"/>
              <a:gd name="connsiteY7094" fmla="*/ 500332 h 3225309"/>
              <a:gd name="connsiteX7095" fmla="*/ 1700135 w 3973614"/>
              <a:gd name="connsiteY7095" fmla="*/ 499564 h 3225309"/>
              <a:gd name="connsiteX7096" fmla="*/ 1700411 w 3973614"/>
              <a:gd name="connsiteY7096" fmla="*/ 499564 h 3225309"/>
              <a:gd name="connsiteX7097" fmla="*/ 1700411 w 3973614"/>
              <a:gd name="connsiteY7097" fmla="*/ 498797 h 3225309"/>
              <a:gd name="connsiteX7098" fmla="*/ 1701179 w 3973614"/>
              <a:gd name="connsiteY7098" fmla="*/ 498797 h 3225309"/>
              <a:gd name="connsiteX7099" fmla="*/ 1701179 w 3973614"/>
              <a:gd name="connsiteY7099" fmla="*/ 498030 h 3225309"/>
              <a:gd name="connsiteX7100" fmla="*/ 1701480 w 3973614"/>
              <a:gd name="connsiteY7100" fmla="*/ 498030 h 3225309"/>
              <a:gd name="connsiteX7101" fmla="*/ 1701480 w 3973614"/>
              <a:gd name="connsiteY7101" fmla="*/ 497262 h 3225309"/>
              <a:gd name="connsiteX7102" fmla="*/ 1701988 w 3973614"/>
              <a:gd name="connsiteY7102" fmla="*/ 497262 h 3225309"/>
              <a:gd name="connsiteX7103" fmla="*/ 1701988 w 3973614"/>
              <a:gd name="connsiteY7103" fmla="*/ 496495 h 3225309"/>
              <a:gd name="connsiteX7104" fmla="*/ 1702182 w 3973614"/>
              <a:gd name="connsiteY7104" fmla="*/ 496495 h 3225309"/>
              <a:gd name="connsiteX7105" fmla="*/ 1702182 w 3973614"/>
              <a:gd name="connsiteY7105" fmla="*/ 495727 h 3225309"/>
              <a:gd name="connsiteX7106" fmla="*/ 1702929 w 3973614"/>
              <a:gd name="connsiteY7106" fmla="*/ 495727 h 3225309"/>
              <a:gd name="connsiteX7107" fmla="*/ 1702929 w 3973614"/>
              <a:gd name="connsiteY7107" fmla="*/ 494964 h 3225309"/>
              <a:gd name="connsiteX7108" fmla="*/ 1703779 w 3973614"/>
              <a:gd name="connsiteY7108" fmla="*/ 494964 h 3225309"/>
              <a:gd name="connsiteX7109" fmla="*/ 1703779 w 3973614"/>
              <a:gd name="connsiteY7109" fmla="*/ 494196 h 3225309"/>
              <a:gd name="connsiteX7110" fmla="*/ 1703993 w 3973614"/>
              <a:gd name="connsiteY7110" fmla="*/ 494196 h 3225309"/>
              <a:gd name="connsiteX7111" fmla="*/ 1703993 w 3973614"/>
              <a:gd name="connsiteY7111" fmla="*/ 493429 h 3225309"/>
              <a:gd name="connsiteX7112" fmla="*/ 1704765 w 3973614"/>
              <a:gd name="connsiteY7112" fmla="*/ 493429 h 3225309"/>
              <a:gd name="connsiteX7113" fmla="*/ 1704765 w 3973614"/>
              <a:gd name="connsiteY7113" fmla="*/ 492661 h 3225309"/>
              <a:gd name="connsiteX7114" fmla="*/ 1708030 w 3973614"/>
              <a:gd name="connsiteY7114" fmla="*/ 492661 h 3225309"/>
              <a:gd name="connsiteX7115" fmla="*/ 1708030 w 3973614"/>
              <a:gd name="connsiteY7115" fmla="*/ 491894 h 3225309"/>
              <a:gd name="connsiteX7116" fmla="*/ 1709990 w 3973614"/>
              <a:gd name="connsiteY7116" fmla="*/ 491894 h 3225309"/>
              <a:gd name="connsiteX7117" fmla="*/ 1709990 w 3973614"/>
              <a:gd name="connsiteY7117" fmla="*/ 491126 h 3225309"/>
              <a:gd name="connsiteX7118" fmla="*/ 1710906 w 3973614"/>
              <a:gd name="connsiteY7118" fmla="*/ 491126 h 3225309"/>
              <a:gd name="connsiteX7119" fmla="*/ 1710906 w 3973614"/>
              <a:gd name="connsiteY7119" fmla="*/ 490359 h 3225309"/>
              <a:gd name="connsiteX7120" fmla="*/ 1711261 w 3973614"/>
              <a:gd name="connsiteY7120" fmla="*/ 490359 h 3225309"/>
              <a:gd name="connsiteX7121" fmla="*/ 1711261 w 3973614"/>
              <a:gd name="connsiteY7121" fmla="*/ 489591 h 3225309"/>
              <a:gd name="connsiteX7122" fmla="*/ 1711575 w 3973614"/>
              <a:gd name="connsiteY7122" fmla="*/ 489591 h 3225309"/>
              <a:gd name="connsiteX7123" fmla="*/ 1711575 w 3973614"/>
              <a:gd name="connsiteY7123" fmla="*/ 488824 h 3225309"/>
              <a:gd name="connsiteX7124" fmla="*/ 1712078 w 3973614"/>
              <a:gd name="connsiteY7124" fmla="*/ 488824 h 3225309"/>
              <a:gd name="connsiteX7125" fmla="*/ 1712078 w 3973614"/>
              <a:gd name="connsiteY7125" fmla="*/ 488056 h 3225309"/>
              <a:gd name="connsiteX7126" fmla="*/ 1712751 w 3973614"/>
              <a:gd name="connsiteY7126" fmla="*/ 488056 h 3225309"/>
              <a:gd name="connsiteX7127" fmla="*/ 1712751 w 3973614"/>
              <a:gd name="connsiteY7127" fmla="*/ 487289 h 3225309"/>
              <a:gd name="connsiteX7128" fmla="*/ 1713824 w 3973614"/>
              <a:gd name="connsiteY7128" fmla="*/ 487289 h 3225309"/>
              <a:gd name="connsiteX7129" fmla="*/ 1713824 w 3973614"/>
              <a:gd name="connsiteY7129" fmla="*/ 486521 h 3225309"/>
              <a:gd name="connsiteX7130" fmla="*/ 1714138 w 3973614"/>
              <a:gd name="connsiteY7130" fmla="*/ 486521 h 3225309"/>
              <a:gd name="connsiteX7131" fmla="*/ 1714138 w 3973614"/>
              <a:gd name="connsiteY7131" fmla="*/ 485754 h 3225309"/>
              <a:gd name="connsiteX7132" fmla="*/ 1715281 w 3973614"/>
              <a:gd name="connsiteY7132" fmla="*/ 485754 h 3225309"/>
              <a:gd name="connsiteX7133" fmla="*/ 1715281 w 3973614"/>
              <a:gd name="connsiteY7133" fmla="*/ 484987 h 3225309"/>
              <a:gd name="connsiteX7134" fmla="*/ 1717138 w 3973614"/>
              <a:gd name="connsiteY7134" fmla="*/ 484987 h 3225309"/>
              <a:gd name="connsiteX7135" fmla="*/ 1717138 w 3973614"/>
              <a:gd name="connsiteY7135" fmla="*/ 484219 h 3225309"/>
              <a:gd name="connsiteX7136" fmla="*/ 1718071 w 3973614"/>
              <a:gd name="connsiteY7136" fmla="*/ 484219 h 3225309"/>
              <a:gd name="connsiteX7137" fmla="*/ 1718071 w 3973614"/>
              <a:gd name="connsiteY7137" fmla="*/ 483452 h 3225309"/>
              <a:gd name="connsiteX7138" fmla="*/ 1720625 w 3973614"/>
              <a:gd name="connsiteY7138" fmla="*/ 483452 h 3225309"/>
              <a:gd name="connsiteX7139" fmla="*/ 1720625 w 3973614"/>
              <a:gd name="connsiteY7139" fmla="*/ 482684 h 3225309"/>
              <a:gd name="connsiteX7140" fmla="*/ 1721360 w 3973614"/>
              <a:gd name="connsiteY7140" fmla="*/ 482684 h 3225309"/>
              <a:gd name="connsiteX7141" fmla="*/ 1721360 w 3973614"/>
              <a:gd name="connsiteY7141" fmla="*/ 481917 h 3225309"/>
              <a:gd name="connsiteX7142" fmla="*/ 1723675 w 3973614"/>
              <a:gd name="connsiteY7142" fmla="*/ 481917 h 3225309"/>
              <a:gd name="connsiteX7143" fmla="*/ 1723675 w 3973614"/>
              <a:gd name="connsiteY7143" fmla="*/ 481149 h 3225309"/>
              <a:gd name="connsiteX7144" fmla="*/ 1727014 w 3973614"/>
              <a:gd name="connsiteY7144" fmla="*/ 481149 h 3225309"/>
              <a:gd name="connsiteX7145" fmla="*/ 1727014 w 3973614"/>
              <a:gd name="connsiteY7145" fmla="*/ 480382 h 3225309"/>
              <a:gd name="connsiteX7146" fmla="*/ 1734447 w 3973614"/>
              <a:gd name="connsiteY7146" fmla="*/ 480382 h 3225309"/>
              <a:gd name="connsiteX7147" fmla="*/ 1734447 w 3973614"/>
              <a:gd name="connsiteY7147" fmla="*/ 479614 h 3225309"/>
              <a:gd name="connsiteX7148" fmla="*/ 1734686 w 3973614"/>
              <a:gd name="connsiteY7148" fmla="*/ 479614 h 3225309"/>
              <a:gd name="connsiteX7149" fmla="*/ 1734686 w 3973614"/>
              <a:gd name="connsiteY7149" fmla="*/ 478847 h 3225309"/>
              <a:gd name="connsiteX7150" fmla="*/ 1735668 w 3973614"/>
              <a:gd name="connsiteY7150" fmla="*/ 478847 h 3225309"/>
              <a:gd name="connsiteX7151" fmla="*/ 1735668 w 3973614"/>
              <a:gd name="connsiteY7151" fmla="*/ 478079 h 3225309"/>
              <a:gd name="connsiteX7152" fmla="*/ 1736031 w 3973614"/>
              <a:gd name="connsiteY7152" fmla="*/ 478079 h 3225309"/>
              <a:gd name="connsiteX7153" fmla="*/ 1736031 w 3973614"/>
              <a:gd name="connsiteY7153" fmla="*/ 477312 h 3225309"/>
              <a:gd name="connsiteX7154" fmla="*/ 1736205 w 3973614"/>
              <a:gd name="connsiteY7154" fmla="*/ 477312 h 3225309"/>
              <a:gd name="connsiteX7155" fmla="*/ 1736205 w 3973614"/>
              <a:gd name="connsiteY7155" fmla="*/ 476544 h 3225309"/>
              <a:gd name="connsiteX7156" fmla="*/ 1738000 w 3973614"/>
              <a:gd name="connsiteY7156" fmla="*/ 476544 h 3225309"/>
              <a:gd name="connsiteX7157" fmla="*/ 1738000 w 3973614"/>
              <a:gd name="connsiteY7157" fmla="*/ 475777 h 3225309"/>
              <a:gd name="connsiteX7158" fmla="*/ 1738066 w 3973614"/>
              <a:gd name="connsiteY7158" fmla="*/ 475777 h 3225309"/>
              <a:gd name="connsiteX7159" fmla="*/ 1738066 w 3973614"/>
              <a:gd name="connsiteY7159" fmla="*/ 475009 h 3225309"/>
              <a:gd name="connsiteX7160" fmla="*/ 1741075 w 3973614"/>
              <a:gd name="connsiteY7160" fmla="*/ 475009 h 3225309"/>
              <a:gd name="connsiteX7161" fmla="*/ 1741075 w 3973614"/>
              <a:gd name="connsiteY7161" fmla="*/ 474242 h 3225309"/>
              <a:gd name="connsiteX7162" fmla="*/ 1742552 w 3973614"/>
              <a:gd name="connsiteY7162" fmla="*/ 474242 h 3225309"/>
              <a:gd name="connsiteX7163" fmla="*/ 1742552 w 3973614"/>
              <a:gd name="connsiteY7163" fmla="*/ 473474 h 3225309"/>
              <a:gd name="connsiteX7164" fmla="*/ 1746031 w 3973614"/>
              <a:gd name="connsiteY7164" fmla="*/ 473474 h 3225309"/>
              <a:gd name="connsiteX7165" fmla="*/ 1746031 w 3973614"/>
              <a:gd name="connsiteY7165" fmla="*/ 472707 h 3225309"/>
              <a:gd name="connsiteX7166" fmla="*/ 1746415 w 3973614"/>
              <a:gd name="connsiteY7166" fmla="*/ 472707 h 3225309"/>
              <a:gd name="connsiteX7167" fmla="*/ 1746415 w 3973614"/>
              <a:gd name="connsiteY7167" fmla="*/ 471939 h 3225309"/>
              <a:gd name="connsiteX7168" fmla="*/ 1747042 w 3973614"/>
              <a:gd name="connsiteY7168" fmla="*/ 471939 h 3225309"/>
              <a:gd name="connsiteX7169" fmla="*/ 1747042 w 3973614"/>
              <a:gd name="connsiteY7169" fmla="*/ 471172 h 3225309"/>
              <a:gd name="connsiteX7170" fmla="*/ 1747443 w 3973614"/>
              <a:gd name="connsiteY7170" fmla="*/ 471172 h 3225309"/>
              <a:gd name="connsiteX7171" fmla="*/ 1747443 w 3973614"/>
              <a:gd name="connsiteY7171" fmla="*/ 470404 h 3225309"/>
              <a:gd name="connsiteX7172" fmla="*/ 1747471 w 3973614"/>
              <a:gd name="connsiteY7172" fmla="*/ 470404 h 3225309"/>
              <a:gd name="connsiteX7173" fmla="*/ 1747471 w 3973614"/>
              <a:gd name="connsiteY7173" fmla="*/ 469637 h 3225309"/>
              <a:gd name="connsiteX7174" fmla="*/ 1747550 w 3973614"/>
              <a:gd name="connsiteY7174" fmla="*/ 469637 h 3225309"/>
              <a:gd name="connsiteX7175" fmla="*/ 1747550 w 3973614"/>
              <a:gd name="connsiteY7175" fmla="*/ 468869 h 3225309"/>
              <a:gd name="connsiteX7176" fmla="*/ 1748904 w 3973614"/>
              <a:gd name="connsiteY7176" fmla="*/ 468869 h 3225309"/>
              <a:gd name="connsiteX7177" fmla="*/ 1748904 w 3973614"/>
              <a:gd name="connsiteY7177" fmla="*/ 468102 h 3225309"/>
              <a:gd name="connsiteX7178" fmla="*/ 1749993 w 3973614"/>
              <a:gd name="connsiteY7178" fmla="*/ 468102 h 3225309"/>
              <a:gd name="connsiteX7179" fmla="*/ 1749993 w 3973614"/>
              <a:gd name="connsiteY7179" fmla="*/ 467334 h 3225309"/>
              <a:gd name="connsiteX7180" fmla="*/ 1750876 w 3973614"/>
              <a:gd name="connsiteY7180" fmla="*/ 467334 h 3225309"/>
              <a:gd name="connsiteX7181" fmla="*/ 1750876 w 3973614"/>
              <a:gd name="connsiteY7181" fmla="*/ 466567 h 3225309"/>
              <a:gd name="connsiteX7182" fmla="*/ 1751925 w 3973614"/>
              <a:gd name="connsiteY7182" fmla="*/ 466567 h 3225309"/>
              <a:gd name="connsiteX7183" fmla="*/ 1751925 w 3973614"/>
              <a:gd name="connsiteY7183" fmla="*/ 465800 h 3225309"/>
              <a:gd name="connsiteX7184" fmla="*/ 1753270 w 3973614"/>
              <a:gd name="connsiteY7184" fmla="*/ 465800 h 3225309"/>
              <a:gd name="connsiteX7185" fmla="*/ 1753270 w 3973614"/>
              <a:gd name="connsiteY7185" fmla="*/ 465032 h 3225309"/>
              <a:gd name="connsiteX7186" fmla="*/ 1756493 w 3973614"/>
              <a:gd name="connsiteY7186" fmla="*/ 465032 h 3225309"/>
              <a:gd name="connsiteX7187" fmla="*/ 1756493 w 3973614"/>
              <a:gd name="connsiteY7187" fmla="*/ 464265 h 3225309"/>
              <a:gd name="connsiteX7188" fmla="*/ 1757191 w 3973614"/>
              <a:gd name="connsiteY7188" fmla="*/ 464265 h 3225309"/>
              <a:gd name="connsiteX7189" fmla="*/ 1757191 w 3973614"/>
              <a:gd name="connsiteY7189" fmla="*/ 463501 h 3225309"/>
              <a:gd name="connsiteX7190" fmla="*/ 1758330 w 3973614"/>
              <a:gd name="connsiteY7190" fmla="*/ 463501 h 3225309"/>
              <a:gd name="connsiteX7191" fmla="*/ 1758330 w 3973614"/>
              <a:gd name="connsiteY7191" fmla="*/ 462734 h 3225309"/>
              <a:gd name="connsiteX7192" fmla="*/ 1759068 w 3973614"/>
              <a:gd name="connsiteY7192" fmla="*/ 462734 h 3225309"/>
              <a:gd name="connsiteX7193" fmla="*/ 1759068 w 3973614"/>
              <a:gd name="connsiteY7193" fmla="*/ 461966 h 3225309"/>
              <a:gd name="connsiteX7194" fmla="*/ 1760042 w 3973614"/>
              <a:gd name="connsiteY7194" fmla="*/ 461966 h 3225309"/>
              <a:gd name="connsiteX7195" fmla="*/ 1760042 w 3973614"/>
              <a:gd name="connsiteY7195" fmla="*/ 461195 h 3225309"/>
              <a:gd name="connsiteX7196" fmla="*/ 1760942 w 3973614"/>
              <a:gd name="connsiteY7196" fmla="*/ 461195 h 3225309"/>
              <a:gd name="connsiteX7197" fmla="*/ 1760942 w 3973614"/>
              <a:gd name="connsiteY7197" fmla="*/ 460431 h 3225309"/>
              <a:gd name="connsiteX7198" fmla="*/ 1761644 w 3973614"/>
              <a:gd name="connsiteY7198" fmla="*/ 460431 h 3225309"/>
              <a:gd name="connsiteX7199" fmla="*/ 1761644 w 3973614"/>
              <a:gd name="connsiteY7199" fmla="*/ 459664 h 3225309"/>
              <a:gd name="connsiteX7200" fmla="*/ 1761970 w 3973614"/>
              <a:gd name="connsiteY7200" fmla="*/ 459664 h 3225309"/>
              <a:gd name="connsiteX7201" fmla="*/ 1761970 w 3973614"/>
              <a:gd name="connsiteY7201" fmla="*/ 458896 h 3225309"/>
              <a:gd name="connsiteX7202" fmla="*/ 1762952 w 3973614"/>
              <a:gd name="connsiteY7202" fmla="*/ 458896 h 3225309"/>
              <a:gd name="connsiteX7203" fmla="*/ 1762952 w 3973614"/>
              <a:gd name="connsiteY7203" fmla="*/ 458129 h 3225309"/>
              <a:gd name="connsiteX7204" fmla="*/ 1763596 w 3973614"/>
              <a:gd name="connsiteY7204" fmla="*/ 458129 h 3225309"/>
              <a:gd name="connsiteX7205" fmla="*/ 1763596 w 3973614"/>
              <a:gd name="connsiteY7205" fmla="*/ 457361 h 3225309"/>
              <a:gd name="connsiteX7206" fmla="*/ 1765213 w 3973614"/>
              <a:gd name="connsiteY7206" fmla="*/ 457361 h 3225309"/>
              <a:gd name="connsiteX7207" fmla="*/ 1765213 w 3973614"/>
              <a:gd name="connsiteY7207" fmla="*/ 456594 h 3225309"/>
              <a:gd name="connsiteX7208" fmla="*/ 1766703 w 3973614"/>
              <a:gd name="connsiteY7208" fmla="*/ 456594 h 3225309"/>
              <a:gd name="connsiteX7209" fmla="*/ 1766703 w 3973614"/>
              <a:gd name="connsiteY7209" fmla="*/ 455826 h 3225309"/>
              <a:gd name="connsiteX7210" fmla="*/ 1766819 w 3973614"/>
              <a:gd name="connsiteY7210" fmla="*/ 455826 h 3225309"/>
              <a:gd name="connsiteX7211" fmla="*/ 1766819 w 3973614"/>
              <a:gd name="connsiteY7211" fmla="*/ 455059 h 3225309"/>
              <a:gd name="connsiteX7212" fmla="*/ 1767042 w 3973614"/>
              <a:gd name="connsiteY7212" fmla="*/ 455059 h 3225309"/>
              <a:gd name="connsiteX7213" fmla="*/ 1767042 w 3973614"/>
              <a:gd name="connsiteY7213" fmla="*/ 454291 h 3225309"/>
              <a:gd name="connsiteX7214" fmla="*/ 1767496 w 3973614"/>
              <a:gd name="connsiteY7214" fmla="*/ 454291 h 3225309"/>
              <a:gd name="connsiteX7215" fmla="*/ 1767496 w 3973614"/>
              <a:gd name="connsiteY7215" fmla="*/ 453524 h 3225309"/>
              <a:gd name="connsiteX7216" fmla="*/ 1767541 w 3973614"/>
              <a:gd name="connsiteY7216" fmla="*/ 453524 h 3225309"/>
              <a:gd name="connsiteX7217" fmla="*/ 1767541 w 3973614"/>
              <a:gd name="connsiteY7217" fmla="*/ 452756 h 3225309"/>
              <a:gd name="connsiteX7218" fmla="*/ 1768032 w 3973614"/>
              <a:gd name="connsiteY7218" fmla="*/ 452756 h 3225309"/>
              <a:gd name="connsiteX7219" fmla="*/ 1768032 w 3973614"/>
              <a:gd name="connsiteY7219" fmla="*/ 451989 h 3225309"/>
              <a:gd name="connsiteX7220" fmla="*/ 1769316 w 3973614"/>
              <a:gd name="connsiteY7220" fmla="*/ 451989 h 3225309"/>
              <a:gd name="connsiteX7221" fmla="*/ 1769316 w 3973614"/>
              <a:gd name="connsiteY7221" fmla="*/ 451222 h 3225309"/>
              <a:gd name="connsiteX7222" fmla="*/ 1769336 w 3973614"/>
              <a:gd name="connsiteY7222" fmla="*/ 451222 h 3225309"/>
              <a:gd name="connsiteX7223" fmla="*/ 1769336 w 3973614"/>
              <a:gd name="connsiteY7223" fmla="*/ 450454 h 3225309"/>
              <a:gd name="connsiteX7224" fmla="*/ 1771705 w 3973614"/>
              <a:gd name="connsiteY7224" fmla="*/ 450454 h 3225309"/>
              <a:gd name="connsiteX7225" fmla="*/ 1771705 w 3973614"/>
              <a:gd name="connsiteY7225" fmla="*/ 449687 h 3225309"/>
              <a:gd name="connsiteX7226" fmla="*/ 1773274 w 3973614"/>
              <a:gd name="connsiteY7226" fmla="*/ 449687 h 3225309"/>
              <a:gd name="connsiteX7227" fmla="*/ 1773274 w 3973614"/>
              <a:gd name="connsiteY7227" fmla="*/ 448919 h 3225309"/>
              <a:gd name="connsiteX7228" fmla="*/ 1774272 w 3973614"/>
              <a:gd name="connsiteY7228" fmla="*/ 448919 h 3225309"/>
              <a:gd name="connsiteX7229" fmla="*/ 1774272 w 3973614"/>
              <a:gd name="connsiteY7229" fmla="*/ 448152 h 3225309"/>
              <a:gd name="connsiteX7230" fmla="*/ 1777066 w 3973614"/>
              <a:gd name="connsiteY7230" fmla="*/ 448152 h 3225309"/>
              <a:gd name="connsiteX7231" fmla="*/ 1777066 w 3973614"/>
              <a:gd name="connsiteY7231" fmla="*/ 447384 h 3225309"/>
              <a:gd name="connsiteX7232" fmla="*/ 1777434 w 3973614"/>
              <a:gd name="connsiteY7232" fmla="*/ 447384 h 3225309"/>
              <a:gd name="connsiteX7233" fmla="*/ 1777434 w 3973614"/>
              <a:gd name="connsiteY7233" fmla="*/ 446617 h 3225309"/>
              <a:gd name="connsiteX7234" fmla="*/ 1779522 w 3973614"/>
              <a:gd name="connsiteY7234" fmla="*/ 446617 h 3225309"/>
              <a:gd name="connsiteX7235" fmla="*/ 1779522 w 3973614"/>
              <a:gd name="connsiteY7235" fmla="*/ 445849 h 3225309"/>
              <a:gd name="connsiteX7236" fmla="*/ 1781074 w 3973614"/>
              <a:gd name="connsiteY7236" fmla="*/ 445849 h 3225309"/>
              <a:gd name="connsiteX7237" fmla="*/ 1781074 w 3973614"/>
              <a:gd name="connsiteY7237" fmla="*/ 445082 h 3225309"/>
              <a:gd name="connsiteX7238" fmla="*/ 1781119 w 3973614"/>
              <a:gd name="connsiteY7238" fmla="*/ 445082 h 3225309"/>
              <a:gd name="connsiteX7239" fmla="*/ 1781119 w 3973614"/>
              <a:gd name="connsiteY7239" fmla="*/ 444314 h 3225309"/>
              <a:gd name="connsiteX7240" fmla="*/ 1782597 w 3973614"/>
              <a:gd name="connsiteY7240" fmla="*/ 444314 h 3225309"/>
              <a:gd name="connsiteX7241" fmla="*/ 1782597 w 3973614"/>
              <a:gd name="connsiteY7241" fmla="*/ 443547 h 3225309"/>
              <a:gd name="connsiteX7242" fmla="*/ 1783381 w 3973614"/>
              <a:gd name="connsiteY7242" fmla="*/ 443547 h 3225309"/>
              <a:gd name="connsiteX7243" fmla="*/ 1783381 w 3973614"/>
              <a:gd name="connsiteY7243" fmla="*/ 442779 h 3225309"/>
              <a:gd name="connsiteX7244" fmla="*/ 1783641 w 3973614"/>
              <a:gd name="connsiteY7244" fmla="*/ 442779 h 3225309"/>
              <a:gd name="connsiteX7245" fmla="*/ 1783641 w 3973614"/>
              <a:gd name="connsiteY7245" fmla="*/ 442012 h 3225309"/>
              <a:gd name="connsiteX7246" fmla="*/ 1783810 w 3973614"/>
              <a:gd name="connsiteY7246" fmla="*/ 442012 h 3225309"/>
              <a:gd name="connsiteX7247" fmla="*/ 1783810 w 3973614"/>
              <a:gd name="connsiteY7247" fmla="*/ 441244 h 3225309"/>
              <a:gd name="connsiteX7248" fmla="*/ 1783901 w 3973614"/>
              <a:gd name="connsiteY7248" fmla="*/ 441244 h 3225309"/>
              <a:gd name="connsiteX7249" fmla="*/ 1783901 w 3973614"/>
              <a:gd name="connsiteY7249" fmla="*/ 440477 h 3225309"/>
              <a:gd name="connsiteX7250" fmla="*/ 1784338 w 3973614"/>
              <a:gd name="connsiteY7250" fmla="*/ 440477 h 3225309"/>
              <a:gd name="connsiteX7251" fmla="*/ 1784338 w 3973614"/>
              <a:gd name="connsiteY7251" fmla="*/ 439709 h 3225309"/>
              <a:gd name="connsiteX7252" fmla="*/ 1785118 w 3973614"/>
              <a:gd name="connsiteY7252" fmla="*/ 439709 h 3225309"/>
              <a:gd name="connsiteX7253" fmla="*/ 1785118 w 3973614"/>
              <a:gd name="connsiteY7253" fmla="*/ 438942 h 3225309"/>
              <a:gd name="connsiteX7254" fmla="*/ 1785419 w 3973614"/>
              <a:gd name="connsiteY7254" fmla="*/ 438942 h 3225309"/>
              <a:gd name="connsiteX7255" fmla="*/ 1785419 w 3973614"/>
              <a:gd name="connsiteY7255" fmla="*/ 438174 h 3225309"/>
              <a:gd name="connsiteX7256" fmla="*/ 1786373 w 3973614"/>
              <a:gd name="connsiteY7256" fmla="*/ 438174 h 3225309"/>
              <a:gd name="connsiteX7257" fmla="*/ 1786373 w 3973614"/>
              <a:gd name="connsiteY7257" fmla="*/ 437407 h 3225309"/>
              <a:gd name="connsiteX7258" fmla="*/ 1786979 w 3973614"/>
              <a:gd name="connsiteY7258" fmla="*/ 437407 h 3225309"/>
              <a:gd name="connsiteX7259" fmla="*/ 1786979 w 3973614"/>
              <a:gd name="connsiteY7259" fmla="*/ 436639 h 3225309"/>
              <a:gd name="connsiteX7260" fmla="*/ 1788494 w 3973614"/>
              <a:gd name="connsiteY7260" fmla="*/ 436639 h 3225309"/>
              <a:gd name="connsiteX7261" fmla="*/ 1788494 w 3973614"/>
              <a:gd name="connsiteY7261" fmla="*/ 435872 h 3225309"/>
              <a:gd name="connsiteX7262" fmla="*/ 1789955 w 3973614"/>
              <a:gd name="connsiteY7262" fmla="*/ 435872 h 3225309"/>
              <a:gd name="connsiteX7263" fmla="*/ 1789955 w 3973614"/>
              <a:gd name="connsiteY7263" fmla="*/ 435104 h 3225309"/>
              <a:gd name="connsiteX7264" fmla="*/ 1792196 w 3973614"/>
              <a:gd name="connsiteY7264" fmla="*/ 435104 h 3225309"/>
              <a:gd name="connsiteX7265" fmla="*/ 1792196 w 3973614"/>
              <a:gd name="connsiteY7265" fmla="*/ 434337 h 3225309"/>
              <a:gd name="connsiteX7266" fmla="*/ 1792369 w 3973614"/>
              <a:gd name="connsiteY7266" fmla="*/ 434337 h 3225309"/>
              <a:gd name="connsiteX7267" fmla="*/ 1792369 w 3973614"/>
              <a:gd name="connsiteY7267" fmla="*/ 433569 h 3225309"/>
              <a:gd name="connsiteX7268" fmla="*/ 1793463 w 3973614"/>
              <a:gd name="connsiteY7268" fmla="*/ 433569 h 3225309"/>
              <a:gd name="connsiteX7269" fmla="*/ 1793463 w 3973614"/>
              <a:gd name="connsiteY7269" fmla="*/ 432802 h 3225309"/>
              <a:gd name="connsiteX7270" fmla="*/ 1793814 w 3973614"/>
              <a:gd name="connsiteY7270" fmla="*/ 432802 h 3225309"/>
              <a:gd name="connsiteX7271" fmla="*/ 1793814 w 3973614"/>
              <a:gd name="connsiteY7271" fmla="*/ 432035 h 3225309"/>
              <a:gd name="connsiteX7272" fmla="*/ 1794148 w 3973614"/>
              <a:gd name="connsiteY7272" fmla="*/ 432035 h 3225309"/>
              <a:gd name="connsiteX7273" fmla="*/ 1794148 w 3973614"/>
              <a:gd name="connsiteY7273" fmla="*/ 431271 h 3225309"/>
              <a:gd name="connsiteX7274" fmla="*/ 1794301 w 3973614"/>
              <a:gd name="connsiteY7274" fmla="*/ 431271 h 3225309"/>
              <a:gd name="connsiteX7275" fmla="*/ 1794301 w 3973614"/>
              <a:gd name="connsiteY7275" fmla="*/ 430504 h 3225309"/>
              <a:gd name="connsiteX7276" fmla="*/ 1794965 w 3973614"/>
              <a:gd name="connsiteY7276" fmla="*/ 430504 h 3225309"/>
              <a:gd name="connsiteX7277" fmla="*/ 1794965 w 3973614"/>
              <a:gd name="connsiteY7277" fmla="*/ 429732 h 3225309"/>
              <a:gd name="connsiteX7278" fmla="*/ 1795510 w 3973614"/>
              <a:gd name="connsiteY7278" fmla="*/ 429732 h 3225309"/>
              <a:gd name="connsiteX7279" fmla="*/ 1795510 w 3973614"/>
              <a:gd name="connsiteY7279" fmla="*/ 428965 h 3225309"/>
              <a:gd name="connsiteX7280" fmla="*/ 1796302 w 3973614"/>
              <a:gd name="connsiteY7280" fmla="*/ 428965 h 3225309"/>
              <a:gd name="connsiteX7281" fmla="*/ 1796302 w 3973614"/>
              <a:gd name="connsiteY7281" fmla="*/ 428201 h 3225309"/>
              <a:gd name="connsiteX7282" fmla="*/ 1796930 w 3973614"/>
              <a:gd name="connsiteY7282" fmla="*/ 428201 h 3225309"/>
              <a:gd name="connsiteX7283" fmla="*/ 1796930 w 3973614"/>
              <a:gd name="connsiteY7283" fmla="*/ 427434 h 3225309"/>
              <a:gd name="connsiteX7284" fmla="*/ 1797016 w 3973614"/>
              <a:gd name="connsiteY7284" fmla="*/ 427434 h 3225309"/>
              <a:gd name="connsiteX7285" fmla="*/ 1797016 w 3973614"/>
              <a:gd name="connsiteY7285" fmla="*/ 426666 h 3225309"/>
              <a:gd name="connsiteX7286" fmla="*/ 1797615 w 3973614"/>
              <a:gd name="connsiteY7286" fmla="*/ 426666 h 3225309"/>
              <a:gd name="connsiteX7287" fmla="*/ 1797615 w 3973614"/>
              <a:gd name="connsiteY7287" fmla="*/ 425899 h 3225309"/>
              <a:gd name="connsiteX7288" fmla="*/ 1798102 w 3973614"/>
              <a:gd name="connsiteY7288" fmla="*/ 425899 h 3225309"/>
              <a:gd name="connsiteX7289" fmla="*/ 1798102 w 3973614"/>
              <a:gd name="connsiteY7289" fmla="*/ 425131 h 3225309"/>
              <a:gd name="connsiteX7290" fmla="*/ 1798288 w 3973614"/>
              <a:gd name="connsiteY7290" fmla="*/ 425131 h 3225309"/>
              <a:gd name="connsiteX7291" fmla="*/ 1798288 w 3973614"/>
              <a:gd name="connsiteY7291" fmla="*/ 424364 h 3225309"/>
              <a:gd name="connsiteX7292" fmla="*/ 1800508 w 3973614"/>
              <a:gd name="connsiteY7292" fmla="*/ 424364 h 3225309"/>
              <a:gd name="connsiteX7293" fmla="*/ 1800508 w 3973614"/>
              <a:gd name="connsiteY7293" fmla="*/ 423596 h 3225309"/>
              <a:gd name="connsiteX7294" fmla="*/ 1802018 w 3973614"/>
              <a:gd name="connsiteY7294" fmla="*/ 423596 h 3225309"/>
              <a:gd name="connsiteX7295" fmla="*/ 1802018 w 3973614"/>
              <a:gd name="connsiteY7295" fmla="*/ 422829 h 3225309"/>
              <a:gd name="connsiteX7296" fmla="*/ 1802753 w 3973614"/>
              <a:gd name="connsiteY7296" fmla="*/ 422829 h 3225309"/>
              <a:gd name="connsiteX7297" fmla="*/ 1802753 w 3973614"/>
              <a:gd name="connsiteY7297" fmla="*/ 422061 h 3225309"/>
              <a:gd name="connsiteX7298" fmla="*/ 1803764 w 3973614"/>
              <a:gd name="connsiteY7298" fmla="*/ 422061 h 3225309"/>
              <a:gd name="connsiteX7299" fmla="*/ 1803764 w 3973614"/>
              <a:gd name="connsiteY7299" fmla="*/ 421294 h 3225309"/>
              <a:gd name="connsiteX7300" fmla="*/ 1804313 w 3973614"/>
              <a:gd name="connsiteY7300" fmla="*/ 421294 h 3225309"/>
              <a:gd name="connsiteX7301" fmla="*/ 1804313 w 3973614"/>
              <a:gd name="connsiteY7301" fmla="*/ 420526 h 3225309"/>
              <a:gd name="connsiteX7302" fmla="*/ 1805134 w 3973614"/>
              <a:gd name="connsiteY7302" fmla="*/ 420526 h 3225309"/>
              <a:gd name="connsiteX7303" fmla="*/ 1805134 w 3973614"/>
              <a:gd name="connsiteY7303" fmla="*/ 419759 h 3225309"/>
              <a:gd name="connsiteX7304" fmla="*/ 1807899 w 3973614"/>
              <a:gd name="connsiteY7304" fmla="*/ 419759 h 3225309"/>
              <a:gd name="connsiteX7305" fmla="*/ 1807899 w 3973614"/>
              <a:gd name="connsiteY7305" fmla="*/ 418992 h 3225309"/>
              <a:gd name="connsiteX7306" fmla="*/ 1808011 w 3973614"/>
              <a:gd name="connsiteY7306" fmla="*/ 418992 h 3225309"/>
              <a:gd name="connsiteX7307" fmla="*/ 1808011 w 3973614"/>
              <a:gd name="connsiteY7307" fmla="*/ 418224 h 3225309"/>
              <a:gd name="connsiteX7308" fmla="*/ 1808630 w 3973614"/>
              <a:gd name="connsiteY7308" fmla="*/ 418224 h 3225309"/>
              <a:gd name="connsiteX7309" fmla="*/ 1808630 w 3973614"/>
              <a:gd name="connsiteY7309" fmla="*/ 417457 h 3225309"/>
              <a:gd name="connsiteX7310" fmla="*/ 1809018 w 3973614"/>
              <a:gd name="connsiteY7310" fmla="*/ 417457 h 3225309"/>
              <a:gd name="connsiteX7311" fmla="*/ 1809018 w 3973614"/>
              <a:gd name="connsiteY7311" fmla="*/ 416689 h 3225309"/>
              <a:gd name="connsiteX7312" fmla="*/ 1809336 w 3973614"/>
              <a:gd name="connsiteY7312" fmla="*/ 416689 h 3225309"/>
              <a:gd name="connsiteX7313" fmla="*/ 1809336 w 3973614"/>
              <a:gd name="connsiteY7313" fmla="*/ 415922 h 3225309"/>
              <a:gd name="connsiteX7314" fmla="*/ 1809612 w 3973614"/>
              <a:gd name="connsiteY7314" fmla="*/ 415922 h 3225309"/>
              <a:gd name="connsiteX7315" fmla="*/ 1809612 w 3973614"/>
              <a:gd name="connsiteY7315" fmla="*/ 415154 h 3225309"/>
              <a:gd name="connsiteX7316" fmla="*/ 1810165 w 3973614"/>
              <a:gd name="connsiteY7316" fmla="*/ 415154 h 3225309"/>
              <a:gd name="connsiteX7317" fmla="*/ 1810165 w 3973614"/>
              <a:gd name="connsiteY7317" fmla="*/ 414387 h 3225309"/>
              <a:gd name="connsiteX7318" fmla="*/ 1811882 w 3973614"/>
              <a:gd name="connsiteY7318" fmla="*/ 414387 h 3225309"/>
              <a:gd name="connsiteX7319" fmla="*/ 1811882 w 3973614"/>
              <a:gd name="connsiteY7319" fmla="*/ 413619 h 3225309"/>
              <a:gd name="connsiteX7320" fmla="*/ 1812348 w 3973614"/>
              <a:gd name="connsiteY7320" fmla="*/ 413619 h 3225309"/>
              <a:gd name="connsiteX7321" fmla="*/ 1812348 w 3973614"/>
              <a:gd name="connsiteY7321" fmla="*/ 412852 h 3225309"/>
              <a:gd name="connsiteX7322" fmla="*/ 1813900 w 3973614"/>
              <a:gd name="connsiteY7322" fmla="*/ 412852 h 3225309"/>
              <a:gd name="connsiteX7323" fmla="*/ 1813900 w 3973614"/>
              <a:gd name="connsiteY7323" fmla="*/ 412084 h 3225309"/>
              <a:gd name="connsiteX7324" fmla="*/ 1814185 w 3973614"/>
              <a:gd name="connsiteY7324" fmla="*/ 412084 h 3225309"/>
              <a:gd name="connsiteX7325" fmla="*/ 1814185 w 3973614"/>
              <a:gd name="connsiteY7325" fmla="*/ 411317 h 3225309"/>
              <a:gd name="connsiteX7326" fmla="*/ 1816710 w 3973614"/>
              <a:gd name="connsiteY7326" fmla="*/ 411317 h 3225309"/>
              <a:gd name="connsiteX7327" fmla="*/ 1816710 w 3973614"/>
              <a:gd name="connsiteY7327" fmla="*/ 410549 h 3225309"/>
              <a:gd name="connsiteX7328" fmla="*/ 1817573 w 3973614"/>
              <a:gd name="connsiteY7328" fmla="*/ 410549 h 3225309"/>
              <a:gd name="connsiteX7329" fmla="*/ 1817573 w 3973614"/>
              <a:gd name="connsiteY7329" fmla="*/ 409782 h 3225309"/>
              <a:gd name="connsiteX7330" fmla="*/ 1818617 w 3973614"/>
              <a:gd name="connsiteY7330" fmla="*/ 409782 h 3225309"/>
              <a:gd name="connsiteX7331" fmla="*/ 1818617 w 3973614"/>
              <a:gd name="connsiteY7331" fmla="*/ 409014 h 3225309"/>
              <a:gd name="connsiteX7332" fmla="*/ 1819368 w 3973614"/>
              <a:gd name="connsiteY7332" fmla="*/ 409014 h 3225309"/>
              <a:gd name="connsiteX7333" fmla="*/ 1819368 w 3973614"/>
              <a:gd name="connsiteY7333" fmla="*/ 408247 h 3225309"/>
              <a:gd name="connsiteX7334" fmla="*/ 1821977 w 3973614"/>
              <a:gd name="connsiteY7334" fmla="*/ 408247 h 3225309"/>
              <a:gd name="connsiteX7335" fmla="*/ 1821977 w 3973614"/>
              <a:gd name="connsiteY7335" fmla="*/ 407479 h 3225309"/>
              <a:gd name="connsiteX7336" fmla="*/ 1824234 w 3973614"/>
              <a:gd name="connsiteY7336" fmla="*/ 407479 h 3225309"/>
              <a:gd name="connsiteX7337" fmla="*/ 1824234 w 3973614"/>
              <a:gd name="connsiteY7337" fmla="*/ 406712 h 3225309"/>
              <a:gd name="connsiteX7338" fmla="*/ 1825059 w 3973614"/>
              <a:gd name="connsiteY7338" fmla="*/ 406712 h 3225309"/>
              <a:gd name="connsiteX7339" fmla="*/ 1825059 w 3973614"/>
              <a:gd name="connsiteY7339" fmla="*/ 405944 h 3225309"/>
              <a:gd name="connsiteX7340" fmla="*/ 1825555 w 3973614"/>
              <a:gd name="connsiteY7340" fmla="*/ 405944 h 3225309"/>
              <a:gd name="connsiteX7341" fmla="*/ 1825555 w 3973614"/>
              <a:gd name="connsiteY7341" fmla="*/ 405177 h 3225309"/>
              <a:gd name="connsiteX7342" fmla="*/ 1833590 w 3973614"/>
              <a:gd name="connsiteY7342" fmla="*/ 405177 h 3225309"/>
              <a:gd name="connsiteX7343" fmla="*/ 1833590 w 3973614"/>
              <a:gd name="connsiteY7343" fmla="*/ 404409 h 3225309"/>
              <a:gd name="connsiteX7344" fmla="*/ 1836594 w 3973614"/>
              <a:gd name="connsiteY7344" fmla="*/ 404409 h 3225309"/>
              <a:gd name="connsiteX7345" fmla="*/ 1836594 w 3973614"/>
              <a:gd name="connsiteY7345" fmla="*/ 403642 h 3225309"/>
              <a:gd name="connsiteX7346" fmla="*/ 1837135 w 3973614"/>
              <a:gd name="connsiteY7346" fmla="*/ 403642 h 3225309"/>
              <a:gd name="connsiteX7347" fmla="*/ 1837135 w 3973614"/>
              <a:gd name="connsiteY7347" fmla="*/ 402874 h 3225309"/>
              <a:gd name="connsiteX7348" fmla="*/ 1838336 w 3973614"/>
              <a:gd name="connsiteY7348" fmla="*/ 402874 h 3225309"/>
              <a:gd name="connsiteX7349" fmla="*/ 1838336 w 3973614"/>
              <a:gd name="connsiteY7349" fmla="*/ 402107 h 3225309"/>
              <a:gd name="connsiteX7350" fmla="*/ 1838452 w 3973614"/>
              <a:gd name="connsiteY7350" fmla="*/ 402107 h 3225309"/>
              <a:gd name="connsiteX7351" fmla="*/ 1838452 w 3973614"/>
              <a:gd name="connsiteY7351" fmla="*/ 401339 h 3225309"/>
              <a:gd name="connsiteX7352" fmla="*/ 1838526 w 3973614"/>
              <a:gd name="connsiteY7352" fmla="*/ 401339 h 3225309"/>
              <a:gd name="connsiteX7353" fmla="*/ 1838526 w 3973614"/>
              <a:gd name="connsiteY7353" fmla="*/ 400572 h 3225309"/>
              <a:gd name="connsiteX7354" fmla="*/ 1838926 w 3973614"/>
              <a:gd name="connsiteY7354" fmla="*/ 400572 h 3225309"/>
              <a:gd name="connsiteX7355" fmla="*/ 1838926 w 3973614"/>
              <a:gd name="connsiteY7355" fmla="*/ 399805 h 3225309"/>
              <a:gd name="connsiteX7356" fmla="*/ 1841200 w 3973614"/>
              <a:gd name="connsiteY7356" fmla="*/ 399805 h 3225309"/>
              <a:gd name="connsiteX7357" fmla="*/ 1841200 w 3973614"/>
              <a:gd name="connsiteY7357" fmla="*/ 399041 h 3225309"/>
              <a:gd name="connsiteX7358" fmla="*/ 1842434 w 3973614"/>
              <a:gd name="connsiteY7358" fmla="*/ 399041 h 3225309"/>
              <a:gd name="connsiteX7359" fmla="*/ 1842434 w 3973614"/>
              <a:gd name="connsiteY7359" fmla="*/ 398270 h 3225309"/>
              <a:gd name="connsiteX7360" fmla="*/ 1844019 w 3973614"/>
              <a:gd name="connsiteY7360" fmla="*/ 398270 h 3225309"/>
              <a:gd name="connsiteX7361" fmla="*/ 1844019 w 3973614"/>
              <a:gd name="connsiteY7361" fmla="*/ 397502 h 3225309"/>
              <a:gd name="connsiteX7362" fmla="*/ 1845406 w 3973614"/>
              <a:gd name="connsiteY7362" fmla="*/ 397502 h 3225309"/>
              <a:gd name="connsiteX7363" fmla="*/ 1845406 w 3973614"/>
              <a:gd name="connsiteY7363" fmla="*/ 396735 h 3225309"/>
              <a:gd name="connsiteX7364" fmla="*/ 1845752 w 3973614"/>
              <a:gd name="connsiteY7364" fmla="*/ 396735 h 3225309"/>
              <a:gd name="connsiteX7365" fmla="*/ 1845752 w 3973614"/>
              <a:gd name="connsiteY7365" fmla="*/ 395971 h 3225309"/>
              <a:gd name="connsiteX7366" fmla="*/ 1846619 w 3973614"/>
              <a:gd name="connsiteY7366" fmla="*/ 395971 h 3225309"/>
              <a:gd name="connsiteX7367" fmla="*/ 1846619 w 3973614"/>
              <a:gd name="connsiteY7367" fmla="*/ 395204 h 3225309"/>
              <a:gd name="connsiteX7368" fmla="*/ 1846904 w 3973614"/>
              <a:gd name="connsiteY7368" fmla="*/ 395204 h 3225309"/>
              <a:gd name="connsiteX7369" fmla="*/ 1846904 w 3973614"/>
              <a:gd name="connsiteY7369" fmla="*/ 394436 h 3225309"/>
              <a:gd name="connsiteX7370" fmla="*/ 1848893 w 3973614"/>
              <a:gd name="connsiteY7370" fmla="*/ 394436 h 3225309"/>
              <a:gd name="connsiteX7371" fmla="*/ 1848893 w 3973614"/>
              <a:gd name="connsiteY7371" fmla="*/ 393669 h 3225309"/>
              <a:gd name="connsiteX7372" fmla="*/ 1849157 w 3973614"/>
              <a:gd name="connsiteY7372" fmla="*/ 393669 h 3225309"/>
              <a:gd name="connsiteX7373" fmla="*/ 1849157 w 3973614"/>
              <a:gd name="connsiteY7373" fmla="*/ 392901 h 3225309"/>
              <a:gd name="connsiteX7374" fmla="*/ 1850601 w 3973614"/>
              <a:gd name="connsiteY7374" fmla="*/ 392901 h 3225309"/>
              <a:gd name="connsiteX7375" fmla="*/ 1850601 w 3973614"/>
              <a:gd name="connsiteY7375" fmla="*/ 392134 h 3225309"/>
              <a:gd name="connsiteX7376" fmla="*/ 1852013 w 3973614"/>
              <a:gd name="connsiteY7376" fmla="*/ 392134 h 3225309"/>
              <a:gd name="connsiteX7377" fmla="*/ 1852013 w 3973614"/>
              <a:gd name="connsiteY7377" fmla="*/ 391366 h 3225309"/>
              <a:gd name="connsiteX7378" fmla="*/ 1852842 w 3973614"/>
              <a:gd name="connsiteY7378" fmla="*/ 391366 h 3225309"/>
              <a:gd name="connsiteX7379" fmla="*/ 1852842 w 3973614"/>
              <a:gd name="connsiteY7379" fmla="*/ 390599 h 3225309"/>
              <a:gd name="connsiteX7380" fmla="*/ 1857039 w 3973614"/>
              <a:gd name="connsiteY7380" fmla="*/ 390599 h 3225309"/>
              <a:gd name="connsiteX7381" fmla="*/ 1857039 w 3973614"/>
              <a:gd name="connsiteY7381" fmla="*/ 389831 h 3225309"/>
              <a:gd name="connsiteX7382" fmla="*/ 1857374 w 3973614"/>
              <a:gd name="connsiteY7382" fmla="*/ 389831 h 3225309"/>
              <a:gd name="connsiteX7383" fmla="*/ 1857374 w 3973614"/>
              <a:gd name="connsiteY7383" fmla="*/ 389064 h 3225309"/>
              <a:gd name="connsiteX7384" fmla="*/ 1857952 w 3973614"/>
              <a:gd name="connsiteY7384" fmla="*/ 389064 h 3225309"/>
              <a:gd name="connsiteX7385" fmla="*/ 1857952 w 3973614"/>
              <a:gd name="connsiteY7385" fmla="*/ 388296 h 3225309"/>
              <a:gd name="connsiteX7386" fmla="*/ 1860737 w 3973614"/>
              <a:gd name="connsiteY7386" fmla="*/ 388296 h 3225309"/>
              <a:gd name="connsiteX7387" fmla="*/ 1860737 w 3973614"/>
              <a:gd name="connsiteY7387" fmla="*/ 387529 h 3225309"/>
              <a:gd name="connsiteX7388" fmla="*/ 1864253 w 3973614"/>
              <a:gd name="connsiteY7388" fmla="*/ 387529 h 3225309"/>
              <a:gd name="connsiteX7389" fmla="*/ 1864253 w 3973614"/>
              <a:gd name="connsiteY7389" fmla="*/ 386762 h 3225309"/>
              <a:gd name="connsiteX7390" fmla="*/ 1865739 w 3973614"/>
              <a:gd name="connsiteY7390" fmla="*/ 386762 h 3225309"/>
              <a:gd name="connsiteX7391" fmla="*/ 1865739 w 3973614"/>
              <a:gd name="connsiteY7391" fmla="*/ 385994 h 3225309"/>
              <a:gd name="connsiteX7392" fmla="*/ 1866829 w 3973614"/>
              <a:gd name="connsiteY7392" fmla="*/ 385994 h 3225309"/>
              <a:gd name="connsiteX7393" fmla="*/ 1866829 w 3973614"/>
              <a:gd name="connsiteY7393" fmla="*/ 385227 h 3225309"/>
              <a:gd name="connsiteX7394" fmla="*/ 1870910 w 3973614"/>
              <a:gd name="connsiteY7394" fmla="*/ 385227 h 3225309"/>
              <a:gd name="connsiteX7395" fmla="*/ 1870910 w 3973614"/>
              <a:gd name="connsiteY7395" fmla="*/ 384459 h 3225309"/>
              <a:gd name="connsiteX7396" fmla="*/ 1871538 w 3973614"/>
              <a:gd name="connsiteY7396" fmla="*/ 384459 h 3225309"/>
              <a:gd name="connsiteX7397" fmla="*/ 1871538 w 3973614"/>
              <a:gd name="connsiteY7397" fmla="*/ 383692 h 3225309"/>
              <a:gd name="connsiteX7398" fmla="*/ 1871624 w 3973614"/>
              <a:gd name="connsiteY7398" fmla="*/ 383692 h 3225309"/>
              <a:gd name="connsiteX7399" fmla="*/ 1871624 w 3973614"/>
              <a:gd name="connsiteY7399" fmla="*/ 382924 h 3225309"/>
              <a:gd name="connsiteX7400" fmla="*/ 1873139 w 3973614"/>
              <a:gd name="connsiteY7400" fmla="*/ 382924 h 3225309"/>
              <a:gd name="connsiteX7401" fmla="*/ 1873139 w 3973614"/>
              <a:gd name="connsiteY7401" fmla="*/ 382157 h 3225309"/>
              <a:gd name="connsiteX7402" fmla="*/ 1873160 w 3973614"/>
              <a:gd name="connsiteY7402" fmla="*/ 382157 h 3225309"/>
              <a:gd name="connsiteX7403" fmla="*/ 1873160 w 3973614"/>
              <a:gd name="connsiteY7403" fmla="*/ 381389 h 3225309"/>
              <a:gd name="connsiteX7404" fmla="*/ 1874105 w 3973614"/>
              <a:gd name="connsiteY7404" fmla="*/ 381389 h 3225309"/>
              <a:gd name="connsiteX7405" fmla="*/ 1874105 w 3973614"/>
              <a:gd name="connsiteY7405" fmla="*/ 380622 h 3225309"/>
              <a:gd name="connsiteX7406" fmla="*/ 1874336 w 3973614"/>
              <a:gd name="connsiteY7406" fmla="*/ 380622 h 3225309"/>
              <a:gd name="connsiteX7407" fmla="*/ 1874336 w 3973614"/>
              <a:gd name="connsiteY7407" fmla="*/ 379854 h 3225309"/>
              <a:gd name="connsiteX7408" fmla="*/ 1874798 w 3973614"/>
              <a:gd name="connsiteY7408" fmla="*/ 379854 h 3225309"/>
              <a:gd name="connsiteX7409" fmla="*/ 1874798 w 3973614"/>
              <a:gd name="connsiteY7409" fmla="*/ 379087 h 3225309"/>
              <a:gd name="connsiteX7410" fmla="*/ 1876387 w 3973614"/>
              <a:gd name="connsiteY7410" fmla="*/ 379087 h 3225309"/>
              <a:gd name="connsiteX7411" fmla="*/ 1876387 w 3973614"/>
              <a:gd name="connsiteY7411" fmla="*/ 378319 h 3225309"/>
              <a:gd name="connsiteX7412" fmla="*/ 1876606 w 3973614"/>
              <a:gd name="connsiteY7412" fmla="*/ 378319 h 3225309"/>
              <a:gd name="connsiteX7413" fmla="*/ 1876606 w 3973614"/>
              <a:gd name="connsiteY7413" fmla="*/ 377552 h 3225309"/>
              <a:gd name="connsiteX7414" fmla="*/ 1883754 w 3973614"/>
              <a:gd name="connsiteY7414" fmla="*/ 377552 h 3225309"/>
              <a:gd name="connsiteX7415" fmla="*/ 1883754 w 3973614"/>
              <a:gd name="connsiteY7415" fmla="*/ 376784 h 3225309"/>
              <a:gd name="connsiteX7416" fmla="*/ 1883977 w 3973614"/>
              <a:gd name="connsiteY7416" fmla="*/ 376784 h 3225309"/>
              <a:gd name="connsiteX7417" fmla="*/ 1883977 w 3973614"/>
              <a:gd name="connsiteY7417" fmla="*/ 376017 h 3225309"/>
              <a:gd name="connsiteX7418" fmla="*/ 1887225 w 3973614"/>
              <a:gd name="connsiteY7418" fmla="*/ 376017 h 3225309"/>
              <a:gd name="connsiteX7419" fmla="*/ 1887225 w 3973614"/>
              <a:gd name="connsiteY7419" fmla="*/ 375249 h 3225309"/>
              <a:gd name="connsiteX7420" fmla="*/ 1894183 w 3973614"/>
              <a:gd name="connsiteY7420" fmla="*/ 375249 h 3225309"/>
              <a:gd name="connsiteX7421" fmla="*/ 1894183 w 3973614"/>
              <a:gd name="connsiteY7421" fmla="*/ 374482 h 3225309"/>
              <a:gd name="connsiteX7422" fmla="*/ 1895058 w 3973614"/>
              <a:gd name="connsiteY7422" fmla="*/ 374482 h 3225309"/>
              <a:gd name="connsiteX7423" fmla="*/ 1895058 w 3973614"/>
              <a:gd name="connsiteY7423" fmla="*/ 373714 h 3225309"/>
              <a:gd name="connsiteX7424" fmla="*/ 1896036 w 3973614"/>
              <a:gd name="connsiteY7424" fmla="*/ 373714 h 3225309"/>
              <a:gd name="connsiteX7425" fmla="*/ 1896036 w 3973614"/>
              <a:gd name="connsiteY7425" fmla="*/ 372947 h 3225309"/>
              <a:gd name="connsiteX7426" fmla="*/ 1897806 w 3973614"/>
              <a:gd name="connsiteY7426" fmla="*/ 372947 h 3225309"/>
              <a:gd name="connsiteX7427" fmla="*/ 1897806 w 3973614"/>
              <a:gd name="connsiteY7427" fmla="*/ 372179 h 3225309"/>
              <a:gd name="connsiteX7428" fmla="*/ 1900831 w 3973614"/>
              <a:gd name="connsiteY7428" fmla="*/ 372179 h 3225309"/>
              <a:gd name="connsiteX7429" fmla="*/ 1900831 w 3973614"/>
              <a:gd name="connsiteY7429" fmla="*/ 371412 h 3225309"/>
              <a:gd name="connsiteX7430" fmla="*/ 1903522 w 3973614"/>
              <a:gd name="connsiteY7430" fmla="*/ 371412 h 3225309"/>
              <a:gd name="connsiteX7431" fmla="*/ 1903522 w 3973614"/>
              <a:gd name="connsiteY7431" fmla="*/ 370644 h 3225309"/>
              <a:gd name="connsiteX7432" fmla="*/ 1904050 w 3973614"/>
              <a:gd name="connsiteY7432" fmla="*/ 370644 h 3225309"/>
              <a:gd name="connsiteX7433" fmla="*/ 1904050 w 3973614"/>
              <a:gd name="connsiteY7433" fmla="*/ 369877 h 3225309"/>
              <a:gd name="connsiteX7434" fmla="*/ 1904653 w 3973614"/>
              <a:gd name="connsiteY7434" fmla="*/ 369877 h 3225309"/>
              <a:gd name="connsiteX7435" fmla="*/ 1904653 w 3973614"/>
              <a:gd name="connsiteY7435" fmla="*/ 369109 h 3225309"/>
              <a:gd name="connsiteX7436" fmla="*/ 1904727 w 3973614"/>
              <a:gd name="connsiteY7436" fmla="*/ 369109 h 3225309"/>
              <a:gd name="connsiteX7437" fmla="*/ 1904727 w 3973614"/>
              <a:gd name="connsiteY7437" fmla="*/ 368342 h 3225309"/>
              <a:gd name="connsiteX7438" fmla="*/ 1905751 w 3973614"/>
              <a:gd name="connsiteY7438" fmla="*/ 368342 h 3225309"/>
              <a:gd name="connsiteX7439" fmla="*/ 1905751 w 3973614"/>
              <a:gd name="connsiteY7439" fmla="*/ 367575 h 3225309"/>
              <a:gd name="connsiteX7440" fmla="*/ 1907212 w 3973614"/>
              <a:gd name="connsiteY7440" fmla="*/ 367575 h 3225309"/>
              <a:gd name="connsiteX7441" fmla="*/ 1907212 w 3973614"/>
              <a:gd name="connsiteY7441" fmla="*/ 366807 h 3225309"/>
              <a:gd name="connsiteX7442" fmla="*/ 1907319 w 3973614"/>
              <a:gd name="connsiteY7442" fmla="*/ 366807 h 3225309"/>
              <a:gd name="connsiteX7443" fmla="*/ 1907319 w 3973614"/>
              <a:gd name="connsiteY7443" fmla="*/ 366039 h 3225309"/>
              <a:gd name="connsiteX7444" fmla="*/ 1907909 w 3973614"/>
              <a:gd name="connsiteY7444" fmla="*/ 366039 h 3225309"/>
              <a:gd name="connsiteX7445" fmla="*/ 1907909 w 3973614"/>
              <a:gd name="connsiteY7445" fmla="*/ 365272 h 3225309"/>
              <a:gd name="connsiteX7446" fmla="*/ 1908883 w 3973614"/>
              <a:gd name="connsiteY7446" fmla="*/ 365272 h 3225309"/>
              <a:gd name="connsiteX7447" fmla="*/ 1908883 w 3973614"/>
              <a:gd name="connsiteY7447" fmla="*/ 364509 h 3225309"/>
              <a:gd name="connsiteX7448" fmla="*/ 1909568 w 3973614"/>
              <a:gd name="connsiteY7448" fmla="*/ 364509 h 3225309"/>
              <a:gd name="connsiteX7449" fmla="*/ 1909568 w 3973614"/>
              <a:gd name="connsiteY7449" fmla="*/ 363741 h 3225309"/>
              <a:gd name="connsiteX7450" fmla="*/ 1909754 w 3973614"/>
              <a:gd name="connsiteY7450" fmla="*/ 363741 h 3225309"/>
              <a:gd name="connsiteX7451" fmla="*/ 1909754 w 3973614"/>
              <a:gd name="connsiteY7451" fmla="*/ 362974 h 3225309"/>
              <a:gd name="connsiteX7452" fmla="*/ 1911388 w 3973614"/>
              <a:gd name="connsiteY7452" fmla="*/ 362974 h 3225309"/>
              <a:gd name="connsiteX7453" fmla="*/ 1911388 w 3973614"/>
              <a:gd name="connsiteY7453" fmla="*/ 362206 h 3225309"/>
              <a:gd name="connsiteX7454" fmla="*/ 1912404 w 3973614"/>
              <a:gd name="connsiteY7454" fmla="*/ 362206 h 3225309"/>
              <a:gd name="connsiteX7455" fmla="*/ 1912404 w 3973614"/>
              <a:gd name="connsiteY7455" fmla="*/ 361439 h 3225309"/>
              <a:gd name="connsiteX7456" fmla="*/ 1913600 w 3973614"/>
              <a:gd name="connsiteY7456" fmla="*/ 361439 h 3225309"/>
              <a:gd name="connsiteX7457" fmla="*/ 1913600 w 3973614"/>
              <a:gd name="connsiteY7457" fmla="*/ 360671 h 3225309"/>
              <a:gd name="connsiteX7458" fmla="*/ 1915140 w 3973614"/>
              <a:gd name="connsiteY7458" fmla="*/ 360671 h 3225309"/>
              <a:gd name="connsiteX7459" fmla="*/ 1915140 w 3973614"/>
              <a:gd name="connsiteY7459" fmla="*/ 359904 h 3225309"/>
              <a:gd name="connsiteX7460" fmla="*/ 1916415 w 3973614"/>
              <a:gd name="connsiteY7460" fmla="*/ 359904 h 3225309"/>
              <a:gd name="connsiteX7461" fmla="*/ 1916415 w 3973614"/>
              <a:gd name="connsiteY7461" fmla="*/ 359136 h 3225309"/>
              <a:gd name="connsiteX7462" fmla="*/ 1917096 w 3973614"/>
              <a:gd name="connsiteY7462" fmla="*/ 359136 h 3225309"/>
              <a:gd name="connsiteX7463" fmla="*/ 1917096 w 3973614"/>
              <a:gd name="connsiteY7463" fmla="*/ 358369 h 3225309"/>
              <a:gd name="connsiteX7464" fmla="*/ 1917286 w 3973614"/>
              <a:gd name="connsiteY7464" fmla="*/ 358369 h 3225309"/>
              <a:gd name="connsiteX7465" fmla="*/ 1917286 w 3973614"/>
              <a:gd name="connsiteY7465" fmla="*/ 357601 h 3225309"/>
              <a:gd name="connsiteX7466" fmla="*/ 1919654 w 3973614"/>
              <a:gd name="connsiteY7466" fmla="*/ 357601 h 3225309"/>
              <a:gd name="connsiteX7467" fmla="*/ 1919654 w 3973614"/>
              <a:gd name="connsiteY7467" fmla="*/ 356834 h 3225309"/>
              <a:gd name="connsiteX7468" fmla="*/ 1920724 w 3973614"/>
              <a:gd name="connsiteY7468" fmla="*/ 356834 h 3225309"/>
              <a:gd name="connsiteX7469" fmla="*/ 1920724 w 3973614"/>
              <a:gd name="connsiteY7469" fmla="*/ 356066 h 3225309"/>
              <a:gd name="connsiteX7470" fmla="*/ 1920880 w 3973614"/>
              <a:gd name="connsiteY7470" fmla="*/ 356066 h 3225309"/>
              <a:gd name="connsiteX7471" fmla="*/ 1920880 w 3973614"/>
              <a:gd name="connsiteY7471" fmla="*/ 355299 h 3225309"/>
              <a:gd name="connsiteX7472" fmla="*/ 1924512 w 3973614"/>
              <a:gd name="connsiteY7472" fmla="*/ 355299 h 3225309"/>
              <a:gd name="connsiteX7473" fmla="*/ 1924512 w 3973614"/>
              <a:gd name="connsiteY7473" fmla="*/ 354531 h 3225309"/>
              <a:gd name="connsiteX7474" fmla="*/ 1927669 w 3973614"/>
              <a:gd name="connsiteY7474" fmla="*/ 354531 h 3225309"/>
              <a:gd name="connsiteX7475" fmla="*/ 1927669 w 3973614"/>
              <a:gd name="connsiteY7475" fmla="*/ 353764 h 3225309"/>
              <a:gd name="connsiteX7476" fmla="*/ 1928920 w 3973614"/>
              <a:gd name="connsiteY7476" fmla="*/ 353764 h 3225309"/>
              <a:gd name="connsiteX7477" fmla="*/ 1928920 w 3973614"/>
              <a:gd name="connsiteY7477" fmla="*/ 352996 h 3225309"/>
              <a:gd name="connsiteX7478" fmla="*/ 1931412 w 3973614"/>
              <a:gd name="connsiteY7478" fmla="*/ 352996 h 3225309"/>
              <a:gd name="connsiteX7479" fmla="*/ 1931412 w 3973614"/>
              <a:gd name="connsiteY7479" fmla="*/ 352229 h 3225309"/>
              <a:gd name="connsiteX7480" fmla="*/ 1931821 w 3973614"/>
              <a:gd name="connsiteY7480" fmla="*/ 352229 h 3225309"/>
              <a:gd name="connsiteX7481" fmla="*/ 1931821 w 3973614"/>
              <a:gd name="connsiteY7481" fmla="*/ 351462 h 3225309"/>
              <a:gd name="connsiteX7482" fmla="*/ 1932485 w 3973614"/>
              <a:gd name="connsiteY7482" fmla="*/ 351462 h 3225309"/>
              <a:gd name="connsiteX7483" fmla="*/ 1932485 w 3973614"/>
              <a:gd name="connsiteY7483" fmla="*/ 350694 h 3225309"/>
              <a:gd name="connsiteX7484" fmla="*/ 1932902 w 3973614"/>
              <a:gd name="connsiteY7484" fmla="*/ 350694 h 3225309"/>
              <a:gd name="connsiteX7485" fmla="*/ 1932902 w 3973614"/>
              <a:gd name="connsiteY7485" fmla="*/ 349927 h 3225309"/>
              <a:gd name="connsiteX7486" fmla="*/ 1938024 w 3973614"/>
              <a:gd name="connsiteY7486" fmla="*/ 349927 h 3225309"/>
              <a:gd name="connsiteX7487" fmla="*/ 1938024 w 3973614"/>
              <a:gd name="connsiteY7487" fmla="*/ 349159 h 3225309"/>
              <a:gd name="connsiteX7488" fmla="*/ 1938238 w 3973614"/>
              <a:gd name="connsiteY7488" fmla="*/ 349159 h 3225309"/>
              <a:gd name="connsiteX7489" fmla="*/ 1938238 w 3973614"/>
              <a:gd name="connsiteY7489" fmla="*/ 348392 h 3225309"/>
              <a:gd name="connsiteX7490" fmla="*/ 1938333 w 3973614"/>
              <a:gd name="connsiteY7490" fmla="*/ 348392 h 3225309"/>
              <a:gd name="connsiteX7491" fmla="*/ 1938333 w 3973614"/>
              <a:gd name="connsiteY7491" fmla="*/ 347624 h 3225309"/>
              <a:gd name="connsiteX7492" fmla="*/ 1938432 w 3973614"/>
              <a:gd name="connsiteY7492" fmla="*/ 347624 h 3225309"/>
              <a:gd name="connsiteX7493" fmla="*/ 1938432 w 3973614"/>
              <a:gd name="connsiteY7493" fmla="*/ 346857 h 3225309"/>
              <a:gd name="connsiteX7494" fmla="*/ 1938437 w 3973614"/>
              <a:gd name="connsiteY7494" fmla="*/ 346857 h 3225309"/>
              <a:gd name="connsiteX7495" fmla="*/ 1938437 w 3973614"/>
              <a:gd name="connsiteY7495" fmla="*/ 346089 h 3225309"/>
              <a:gd name="connsiteX7496" fmla="*/ 1938895 w 3973614"/>
              <a:gd name="connsiteY7496" fmla="*/ 346089 h 3225309"/>
              <a:gd name="connsiteX7497" fmla="*/ 1938895 w 3973614"/>
              <a:gd name="connsiteY7497" fmla="*/ 345322 h 3225309"/>
              <a:gd name="connsiteX7498" fmla="*/ 1940682 w 3973614"/>
              <a:gd name="connsiteY7498" fmla="*/ 345322 h 3225309"/>
              <a:gd name="connsiteX7499" fmla="*/ 1940682 w 3973614"/>
              <a:gd name="connsiteY7499" fmla="*/ 344554 h 3225309"/>
              <a:gd name="connsiteX7500" fmla="*/ 1944078 w 3973614"/>
              <a:gd name="connsiteY7500" fmla="*/ 344554 h 3225309"/>
              <a:gd name="connsiteX7501" fmla="*/ 1944078 w 3973614"/>
              <a:gd name="connsiteY7501" fmla="*/ 343787 h 3225309"/>
              <a:gd name="connsiteX7502" fmla="*/ 1945989 w 3973614"/>
              <a:gd name="connsiteY7502" fmla="*/ 343787 h 3225309"/>
              <a:gd name="connsiteX7503" fmla="*/ 1945989 w 3973614"/>
              <a:gd name="connsiteY7503" fmla="*/ 343019 h 3225309"/>
              <a:gd name="connsiteX7504" fmla="*/ 1946026 w 3973614"/>
              <a:gd name="connsiteY7504" fmla="*/ 343019 h 3225309"/>
              <a:gd name="connsiteX7505" fmla="*/ 1946026 w 3973614"/>
              <a:gd name="connsiteY7505" fmla="*/ 342252 h 3225309"/>
              <a:gd name="connsiteX7506" fmla="*/ 1946736 w 3973614"/>
              <a:gd name="connsiteY7506" fmla="*/ 342252 h 3225309"/>
              <a:gd name="connsiteX7507" fmla="*/ 1946736 w 3973614"/>
              <a:gd name="connsiteY7507" fmla="*/ 341484 h 3225309"/>
              <a:gd name="connsiteX7508" fmla="*/ 1948618 w 3973614"/>
              <a:gd name="connsiteY7508" fmla="*/ 341484 h 3225309"/>
              <a:gd name="connsiteX7509" fmla="*/ 1948618 w 3973614"/>
              <a:gd name="connsiteY7509" fmla="*/ 340717 h 3225309"/>
              <a:gd name="connsiteX7510" fmla="*/ 1949592 w 3973614"/>
              <a:gd name="connsiteY7510" fmla="*/ 340717 h 3225309"/>
              <a:gd name="connsiteX7511" fmla="*/ 1949592 w 3973614"/>
              <a:gd name="connsiteY7511" fmla="*/ 339949 h 3225309"/>
              <a:gd name="connsiteX7512" fmla="*/ 1950100 w 3973614"/>
              <a:gd name="connsiteY7512" fmla="*/ 339949 h 3225309"/>
              <a:gd name="connsiteX7513" fmla="*/ 1950100 w 3973614"/>
              <a:gd name="connsiteY7513" fmla="*/ 339182 h 3225309"/>
              <a:gd name="connsiteX7514" fmla="*/ 1952303 w 3973614"/>
              <a:gd name="connsiteY7514" fmla="*/ 339182 h 3225309"/>
              <a:gd name="connsiteX7515" fmla="*/ 1952303 w 3973614"/>
              <a:gd name="connsiteY7515" fmla="*/ 338414 h 3225309"/>
              <a:gd name="connsiteX7516" fmla="*/ 1952332 w 3973614"/>
              <a:gd name="connsiteY7516" fmla="*/ 338414 h 3225309"/>
              <a:gd name="connsiteX7517" fmla="*/ 1952332 w 3973614"/>
              <a:gd name="connsiteY7517" fmla="*/ 337647 h 3225309"/>
              <a:gd name="connsiteX7518" fmla="*/ 1954998 w 3973614"/>
              <a:gd name="connsiteY7518" fmla="*/ 337647 h 3225309"/>
              <a:gd name="connsiteX7519" fmla="*/ 1954998 w 3973614"/>
              <a:gd name="connsiteY7519" fmla="*/ 336879 h 3225309"/>
              <a:gd name="connsiteX7520" fmla="*/ 1955106 w 3973614"/>
              <a:gd name="connsiteY7520" fmla="*/ 336879 h 3225309"/>
              <a:gd name="connsiteX7521" fmla="*/ 1955106 w 3973614"/>
              <a:gd name="connsiteY7521" fmla="*/ 336112 h 3225309"/>
              <a:gd name="connsiteX7522" fmla="*/ 1955873 w 3973614"/>
              <a:gd name="connsiteY7522" fmla="*/ 336112 h 3225309"/>
              <a:gd name="connsiteX7523" fmla="*/ 1955873 w 3973614"/>
              <a:gd name="connsiteY7523" fmla="*/ 335344 h 3225309"/>
              <a:gd name="connsiteX7524" fmla="*/ 1957276 w 3973614"/>
              <a:gd name="connsiteY7524" fmla="*/ 335344 h 3225309"/>
              <a:gd name="connsiteX7525" fmla="*/ 1957276 w 3973614"/>
              <a:gd name="connsiteY7525" fmla="*/ 334577 h 3225309"/>
              <a:gd name="connsiteX7526" fmla="*/ 1957553 w 3973614"/>
              <a:gd name="connsiteY7526" fmla="*/ 334577 h 3225309"/>
              <a:gd name="connsiteX7527" fmla="*/ 1957553 w 3973614"/>
              <a:gd name="connsiteY7527" fmla="*/ 333809 h 3225309"/>
              <a:gd name="connsiteX7528" fmla="*/ 1957569 w 3973614"/>
              <a:gd name="connsiteY7528" fmla="*/ 333809 h 3225309"/>
              <a:gd name="connsiteX7529" fmla="*/ 1957569 w 3973614"/>
              <a:gd name="connsiteY7529" fmla="*/ 333046 h 3225309"/>
              <a:gd name="connsiteX7530" fmla="*/ 1958618 w 3973614"/>
              <a:gd name="connsiteY7530" fmla="*/ 333046 h 3225309"/>
              <a:gd name="connsiteX7531" fmla="*/ 1958618 w 3973614"/>
              <a:gd name="connsiteY7531" fmla="*/ 332279 h 3225309"/>
              <a:gd name="connsiteX7532" fmla="*/ 1958824 w 3973614"/>
              <a:gd name="connsiteY7532" fmla="*/ 332279 h 3225309"/>
              <a:gd name="connsiteX7533" fmla="*/ 1958824 w 3973614"/>
              <a:gd name="connsiteY7533" fmla="*/ 331511 h 3225309"/>
              <a:gd name="connsiteX7534" fmla="*/ 1959121 w 3973614"/>
              <a:gd name="connsiteY7534" fmla="*/ 331511 h 3225309"/>
              <a:gd name="connsiteX7535" fmla="*/ 1959121 w 3973614"/>
              <a:gd name="connsiteY7535" fmla="*/ 330740 h 3225309"/>
              <a:gd name="connsiteX7536" fmla="*/ 1960533 w 3973614"/>
              <a:gd name="connsiteY7536" fmla="*/ 330740 h 3225309"/>
              <a:gd name="connsiteX7537" fmla="*/ 1960533 w 3973614"/>
              <a:gd name="connsiteY7537" fmla="*/ 329976 h 3225309"/>
              <a:gd name="connsiteX7538" fmla="*/ 1960607 w 3973614"/>
              <a:gd name="connsiteY7538" fmla="*/ 329976 h 3225309"/>
              <a:gd name="connsiteX7539" fmla="*/ 1960607 w 3973614"/>
              <a:gd name="connsiteY7539" fmla="*/ 329209 h 3225309"/>
              <a:gd name="connsiteX7540" fmla="*/ 1960896 w 3973614"/>
              <a:gd name="connsiteY7540" fmla="*/ 329209 h 3225309"/>
              <a:gd name="connsiteX7541" fmla="*/ 1960896 w 3973614"/>
              <a:gd name="connsiteY7541" fmla="*/ 328441 h 3225309"/>
              <a:gd name="connsiteX7542" fmla="*/ 1960945 w 3973614"/>
              <a:gd name="connsiteY7542" fmla="*/ 328441 h 3225309"/>
              <a:gd name="connsiteX7543" fmla="*/ 1960945 w 3973614"/>
              <a:gd name="connsiteY7543" fmla="*/ 327674 h 3225309"/>
              <a:gd name="connsiteX7544" fmla="*/ 1961119 w 3973614"/>
              <a:gd name="connsiteY7544" fmla="*/ 327674 h 3225309"/>
              <a:gd name="connsiteX7545" fmla="*/ 1961119 w 3973614"/>
              <a:gd name="connsiteY7545" fmla="*/ 326906 h 3225309"/>
              <a:gd name="connsiteX7546" fmla="*/ 1963884 w 3973614"/>
              <a:gd name="connsiteY7546" fmla="*/ 326906 h 3225309"/>
              <a:gd name="connsiteX7547" fmla="*/ 1963884 w 3973614"/>
              <a:gd name="connsiteY7547" fmla="*/ 326139 h 3225309"/>
              <a:gd name="connsiteX7548" fmla="*/ 1965497 w 3973614"/>
              <a:gd name="connsiteY7548" fmla="*/ 326139 h 3225309"/>
              <a:gd name="connsiteX7549" fmla="*/ 1965497 w 3973614"/>
              <a:gd name="connsiteY7549" fmla="*/ 325371 h 3225309"/>
              <a:gd name="connsiteX7550" fmla="*/ 1968960 w 3973614"/>
              <a:gd name="connsiteY7550" fmla="*/ 325371 h 3225309"/>
              <a:gd name="connsiteX7551" fmla="*/ 1968960 w 3973614"/>
              <a:gd name="connsiteY7551" fmla="*/ 324604 h 3225309"/>
              <a:gd name="connsiteX7552" fmla="*/ 1969100 w 3973614"/>
              <a:gd name="connsiteY7552" fmla="*/ 324604 h 3225309"/>
              <a:gd name="connsiteX7553" fmla="*/ 1969100 w 3973614"/>
              <a:gd name="connsiteY7553" fmla="*/ 323836 h 3225309"/>
              <a:gd name="connsiteX7554" fmla="*/ 1969286 w 3973614"/>
              <a:gd name="connsiteY7554" fmla="*/ 323836 h 3225309"/>
              <a:gd name="connsiteX7555" fmla="*/ 1969286 w 3973614"/>
              <a:gd name="connsiteY7555" fmla="*/ 323069 h 3225309"/>
              <a:gd name="connsiteX7556" fmla="*/ 1969472 w 3973614"/>
              <a:gd name="connsiteY7556" fmla="*/ 323069 h 3225309"/>
              <a:gd name="connsiteX7557" fmla="*/ 1969472 w 3973614"/>
              <a:gd name="connsiteY7557" fmla="*/ 322301 h 3225309"/>
              <a:gd name="connsiteX7558" fmla="*/ 1970656 w 3973614"/>
              <a:gd name="connsiteY7558" fmla="*/ 322301 h 3225309"/>
              <a:gd name="connsiteX7559" fmla="*/ 1970656 w 3973614"/>
              <a:gd name="connsiteY7559" fmla="*/ 321534 h 3225309"/>
              <a:gd name="connsiteX7560" fmla="*/ 1970805 w 3973614"/>
              <a:gd name="connsiteY7560" fmla="*/ 321534 h 3225309"/>
              <a:gd name="connsiteX7561" fmla="*/ 1970805 w 3973614"/>
              <a:gd name="connsiteY7561" fmla="*/ 320766 h 3225309"/>
              <a:gd name="connsiteX7562" fmla="*/ 1972456 w 3973614"/>
              <a:gd name="connsiteY7562" fmla="*/ 320766 h 3225309"/>
              <a:gd name="connsiteX7563" fmla="*/ 1972456 w 3973614"/>
              <a:gd name="connsiteY7563" fmla="*/ 319999 h 3225309"/>
              <a:gd name="connsiteX7564" fmla="*/ 1973174 w 3973614"/>
              <a:gd name="connsiteY7564" fmla="*/ 319999 h 3225309"/>
              <a:gd name="connsiteX7565" fmla="*/ 1973174 w 3973614"/>
              <a:gd name="connsiteY7565" fmla="*/ 319232 h 3225309"/>
              <a:gd name="connsiteX7566" fmla="*/ 1980693 w 3973614"/>
              <a:gd name="connsiteY7566" fmla="*/ 319232 h 3225309"/>
              <a:gd name="connsiteX7567" fmla="*/ 1980693 w 3973614"/>
              <a:gd name="connsiteY7567" fmla="*/ 318464 h 3225309"/>
              <a:gd name="connsiteX7568" fmla="*/ 1984721 w 3973614"/>
              <a:gd name="connsiteY7568" fmla="*/ 318464 h 3225309"/>
              <a:gd name="connsiteX7569" fmla="*/ 1984721 w 3973614"/>
              <a:gd name="connsiteY7569" fmla="*/ 317697 h 3225309"/>
              <a:gd name="connsiteX7570" fmla="*/ 1986009 w 3973614"/>
              <a:gd name="connsiteY7570" fmla="*/ 317697 h 3225309"/>
              <a:gd name="connsiteX7571" fmla="*/ 1986009 w 3973614"/>
              <a:gd name="connsiteY7571" fmla="*/ 316929 h 3225309"/>
              <a:gd name="connsiteX7572" fmla="*/ 1986731 w 3973614"/>
              <a:gd name="connsiteY7572" fmla="*/ 316929 h 3225309"/>
              <a:gd name="connsiteX7573" fmla="*/ 1986731 w 3973614"/>
              <a:gd name="connsiteY7573" fmla="*/ 316162 h 3225309"/>
              <a:gd name="connsiteX7574" fmla="*/ 1994832 w 3973614"/>
              <a:gd name="connsiteY7574" fmla="*/ 316162 h 3225309"/>
              <a:gd name="connsiteX7575" fmla="*/ 1994832 w 3973614"/>
              <a:gd name="connsiteY7575" fmla="*/ 315394 h 3225309"/>
              <a:gd name="connsiteX7576" fmla="*/ 1997416 w 3973614"/>
              <a:gd name="connsiteY7576" fmla="*/ 315394 h 3225309"/>
              <a:gd name="connsiteX7577" fmla="*/ 1997416 w 3973614"/>
              <a:gd name="connsiteY7577" fmla="*/ 314627 h 3225309"/>
              <a:gd name="connsiteX7578" fmla="*/ 1998410 w 3973614"/>
              <a:gd name="connsiteY7578" fmla="*/ 314627 h 3225309"/>
              <a:gd name="connsiteX7579" fmla="*/ 1998410 w 3973614"/>
              <a:gd name="connsiteY7579" fmla="*/ 313859 h 3225309"/>
              <a:gd name="connsiteX7580" fmla="*/ 2001728 w 3973614"/>
              <a:gd name="connsiteY7580" fmla="*/ 313859 h 3225309"/>
              <a:gd name="connsiteX7581" fmla="*/ 2001728 w 3973614"/>
              <a:gd name="connsiteY7581" fmla="*/ 313092 h 3225309"/>
              <a:gd name="connsiteX7582" fmla="*/ 2003528 w 3973614"/>
              <a:gd name="connsiteY7582" fmla="*/ 313092 h 3225309"/>
              <a:gd name="connsiteX7583" fmla="*/ 2003528 w 3973614"/>
              <a:gd name="connsiteY7583" fmla="*/ 312324 h 3225309"/>
              <a:gd name="connsiteX7584" fmla="*/ 2006508 w 3973614"/>
              <a:gd name="connsiteY7584" fmla="*/ 312324 h 3225309"/>
              <a:gd name="connsiteX7585" fmla="*/ 2006508 w 3973614"/>
              <a:gd name="connsiteY7585" fmla="*/ 311557 h 3225309"/>
              <a:gd name="connsiteX7586" fmla="*/ 2007498 w 3973614"/>
              <a:gd name="connsiteY7586" fmla="*/ 311557 h 3225309"/>
              <a:gd name="connsiteX7587" fmla="*/ 2007498 w 3973614"/>
              <a:gd name="connsiteY7587" fmla="*/ 310789 h 3225309"/>
              <a:gd name="connsiteX7588" fmla="*/ 2007762 w 3973614"/>
              <a:gd name="connsiteY7588" fmla="*/ 310789 h 3225309"/>
              <a:gd name="connsiteX7589" fmla="*/ 2007762 w 3973614"/>
              <a:gd name="connsiteY7589" fmla="*/ 310022 h 3225309"/>
              <a:gd name="connsiteX7590" fmla="*/ 2008563 w 3973614"/>
              <a:gd name="connsiteY7590" fmla="*/ 310022 h 3225309"/>
              <a:gd name="connsiteX7591" fmla="*/ 2008563 w 3973614"/>
              <a:gd name="connsiteY7591" fmla="*/ 309254 h 3225309"/>
              <a:gd name="connsiteX7592" fmla="*/ 2012694 w 3973614"/>
              <a:gd name="connsiteY7592" fmla="*/ 309254 h 3225309"/>
              <a:gd name="connsiteX7593" fmla="*/ 2012694 w 3973614"/>
              <a:gd name="connsiteY7593" fmla="*/ 308487 h 3225309"/>
              <a:gd name="connsiteX7594" fmla="*/ 2013255 w 3973614"/>
              <a:gd name="connsiteY7594" fmla="*/ 308487 h 3225309"/>
              <a:gd name="connsiteX7595" fmla="*/ 2013255 w 3973614"/>
              <a:gd name="connsiteY7595" fmla="*/ 307719 h 3225309"/>
              <a:gd name="connsiteX7596" fmla="*/ 2014353 w 3973614"/>
              <a:gd name="connsiteY7596" fmla="*/ 307719 h 3225309"/>
              <a:gd name="connsiteX7597" fmla="*/ 2014353 w 3973614"/>
              <a:gd name="connsiteY7597" fmla="*/ 306952 h 3225309"/>
              <a:gd name="connsiteX7598" fmla="*/ 2016189 w 3973614"/>
              <a:gd name="connsiteY7598" fmla="*/ 306952 h 3225309"/>
              <a:gd name="connsiteX7599" fmla="*/ 2016189 w 3973614"/>
              <a:gd name="connsiteY7599" fmla="*/ 306184 h 3225309"/>
              <a:gd name="connsiteX7600" fmla="*/ 2021699 w 3973614"/>
              <a:gd name="connsiteY7600" fmla="*/ 306184 h 3225309"/>
              <a:gd name="connsiteX7601" fmla="*/ 2021699 w 3973614"/>
              <a:gd name="connsiteY7601" fmla="*/ 305417 h 3225309"/>
              <a:gd name="connsiteX7602" fmla="*/ 2021744 w 3973614"/>
              <a:gd name="connsiteY7602" fmla="*/ 305417 h 3225309"/>
              <a:gd name="connsiteX7603" fmla="*/ 2021744 w 3973614"/>
              <a:gd name="connsiteY7603" fmla="*/ 304649 h 3225309"/>
              <a:gd name="connsiteX7604" fmla="*/ 2023090 w 3973614"/>
              <a:gd name="connsiteY7604" fmla="*/ 304649 h 3225309"/>
              <a:gd name="connsiteX7605" fmla="*/ 2023090 w 3973614"/>
              <a:gd name="connsiteY7605" fmla="*/ 303882 h 3225309"/>
              <a:gd name="connsiteX7606" fmla="*/ 2023432 w 3973614"/>
              <a:gd name="connsiteY7606" fmla="*/ 303882 h 3225309"/>
              <a:gd name="connsiteX7607" fmla="*/ 2023432 w 3973614"/>
              <a:gd name="connsiteY7607" fmla="*/ 303114 h 3225309"/>
              <a:gd name="connsiteX7608" fmla="*/ 2024167 w 3973614"/>
              <a:gd name="connsiteY7608" fmla="*/ 303114 h 3225309"/>
              <a:gd name="connsiteX7609" fmla="*/ 2024167 w 3973614"/>
              <a:gd name="connsiteY7609" fmla="*/ 302347 h 3225309"/>
              <a:gd name="connsiteX7610" fmla="*/ 2026528 w 3973614"/>
              <a:gd name="connsiteY7610" fmla="*/ 302347 h 3225309"/>
              <a:gd name="connsiteX7611" fmla="*/ 2026528 w 3973614"/>
              <a:gd name="connsiteY7611" fmla="*/ 301579 h 3225309"/>
              <a:gd name="connsiteX7612" fmla="*/ 2027114 w 3973614"/>
              <a:gd name="connsiteY7612" fmla="*/ 301579 h 3225309"/>
              <a:gd name="connsiteX7613" fmla="*/ 2027114 w 3973614"/>
              <a:gd name="connsiteY7613" fmla="*/ 300816 h 3225309"/>
              <a:gd name="connsiteX7614" fmla="*/ 2028261 w 3973614"/>
              <a:gd name="connsiteY7614" fmla="*/ 300816 h 3225309"/>
              <a:gd name="connsiteX7615" fmla="*/ 2028261 w 3973614"/>
              <a:gd name="connsiteY7615" fmla="*/ 300049 h 3225309"/>
              <a:gd name="connsiteX7616" fmla="*/ 2029891 w 3973614"/>
              <a:gd name="connsiteY7616" fmla="*/ 300049 h 3225309"/>
              <a:gd name="connsiteX7617" fmla="*/ 2029891 w 3973614"/>
              <a:gd name="connsiteY7617" fmla="*/ 299277 h 3225309"/>
              <a:gd name="connsiteX7618" fmla="*/ 2031744 w 3973614"/>
              <a:gd name="connsiteY7618" fmla="*/ 299277 h 3225309"/>
              <a:gd name="connsiteX7619" fmla="*/ 2031744 w 3973614"/>
              <a:gd name="connsiteY7619" fmla="*/ 298510 h 3225309"/>
              <a:gd name="connsiteX7620" fmla="*/ 2035112 w 3973614"/>
              <a:gd name="connsiteY7620" fmla="*/ 298510 h 3225309"/>
              <a:gd name="connsiteX7621" fmla="*/ 2035112 w 3973614"/>
              <a:gd name="connsiteY7621" fmla="*/ 297746 h 3225309"/>
              <a:gd name="connsiteX7622" fmla="*/ 2035991 w 3973614"/>
              <a:gd name="connsiteY7622" fmla="*/ 297746 h 3225309"/>
              <a:gd name="connsiteX7623" fmla="*/ 2035991 w 3973614"/>
              <a:gd name="connsiteY7623" fmla="*/ 296979 h 3225309"/>
              <a:gd name="connsiteX7624" fmla="*/ 2037811 w 3973614"/>
              <a:gd name="connsiteY7624" fmla="*/ 296979 h 3225309"/>
              <a:gd name="connsiteX7625" fmla="*/ 2037811 w 3973614"/>
              <a:gd name="connsiteY7625" fmla="*/ 296211 h 3225309"/>
              <a:gd name="connsiteX7626" fmla="*/ 2039573 w 3973614"/>
              <a:gd name="connsiteY7626" fmla="*/ 296211 h 3225309"/>
              <a:gd name="connsiteX7627" fmla="*/ 2039573 w 3973614"/>
              <a:gd name="connsiteY7627" fmla="*/ 295444 h 3225309"/>
              <a:gd name="connsiteX7628" fmla="*/ 2039639 w 3973614"/>
              <a:gd name="connsiteY7628" fmla="*/ 295444 h 3225309"/>
              <a:gd name="connsiteX7629" fmla="*/ 2039639 w 3973614"/>
              <a:gd name="connsiteY7629" fmla="*/ 294676 h 3225309"/>
              <a:gd name="connsiteX7630" fmla="*/ 2042829 w 3973614"/>
              <a:gd name="connsiteY7630" fmla="*/ 294676 h 3225309"/>
              <a:gd name="connsiteX7631" fmla="*/ 2042829 w 3973614"/>
              <a:gd name="connsiteY7631" fmla="*/ 293909 h 3225309"/>
              <a:gd name="connsiteX7632" fmla="*/ 2043271 w 3973614"/>
              <a:gd name="connsiteY7632" fmla="*/ 293909 h 3225309"/>
              <a:gd name="connsiteX7633" fmla="*/ 2043271 w 3973614"/>
              <a:gd name="connsiteY7633" fmla="*/ 293141 h 3225309"/>
              <a:gd name="connsiteX7634" fmla="*/ 2046766 w 3973614"/>
              <a:gd name="connsiteY7634" fmla="*/ 293141 h 3225309"/>
              <a:gd name="connsiteX7635" fmla="*/ 2046766 w 3973614"/>
              <a:gd name="connsiteY7635" fmla="*/ 292374 h 3225309"/>
              <a:gd name="connsiteX7636" fmla="*/ 2049371 w 3973614"/>
              <a:gd name="connsiteY7636" fmla="*/ 292374 h 3225309"/>
              <a:gd name="connsiteX7637" fmla="*/ 2049371 w 3973614"/>
              <a:gd name="connsiteY7637" fmla="*/ 291606 h 3225309"/>
              <a:gd name="connsiteX7638" fmla="*/ 2049829 w 3973614"/>
              <a:gd name="connsiteY7638" fmla="*/ 291606 h 3225309"/>
              <a:gd name="connsiteX7639" fmla="*/ 2049829 w 3973614"/>
              <a:gd name="connsiteY7639" fmla="*/ 290839 h 3225309"/>
              <a:gd name="connsiteX7640" fmla="*/ 2051855 w 3973614"/>
              <a:gd name="connsiteY7640" fmla="*/ 290839 h 3225309"/>
              <a:gd name="connsiteX7641" fmla="*/ 2051855 w 3973614"/>
              <a:gd name="connsiteY7641" fmla="*/ 290071 h 3225309"/>
              <a:gd name="connsiteX7642" fmla="*/ 2056993 w 3973614"/>
              <a:gd name="connsiteY7642" fmla="*/ 290071 h 3225309"/>
              <a:gd name="connsiteX7643" fmla="*/ 2056993 w 3973614"/>
              <a:gd name="connsiteY7643" fmla="*/ 289304 h 3225309"/>
              <a:gd name="connsiteX7644" fmla="*/ 2061508 w 3973614"/>
              <a:gd name="connsiteY7644" fmla="*/ 289304 h 3225309"/>
              <a:gd name="connsiteX7645" fmla="*/ 2061508 w 3973614"/>
              <a:gd name="connsiteY7645" fmla="*/ 288536 h 3225309"/>
              <a:gd name="connsiteX7646" fmla="*/ 2062932 w 3973614"/>
              <a:gd name="connsiteY7646" fmla="*/ 288536 h 3225309"/>
              <a:gd name="connsiteX7647" fmla="*/ 2062932 w 3973614"/>
              <a:gd name="connsiteY7647" fmla="*/ 287769 h 3225309"/>
              <a:gd name="connsiteX7648" fmla="*/ 2064909 w 3973614"/>
              <a:gd name="connsiteY7648" fmla="*/ 287769 h 3225309"/>
              <a:gd name="connsiteX7649" fmla="*/ 2064909 w 3973614"/>
              <a:gd name="connsiteY7649" fmla="*/ 287002 h 3225309"/>
              <a:gd name="connsiteX7650" fmla="*/ 2067232 w 3973614"/>
              <a:gd name="connsiteY7650" fmla="*/ 287002 h 3225309"/>
              <a:gd name="connsiteX7651" fmla="*/ 2067232 w 3973614"/>
              <a:gd name="connsiteY7651" fmla="*/ 286234 h 3225309"/>
              <a:gd name="connsiteX7652" fmla="*/ 2067455 w 3973614"/>
              <a:gd name="connsiteY7652" fmla="*/ 286234 h 3225309"/>
              <a:gd name="connsiteX7653" fmla="*/ 2067455 w 3973614"/>
              <a:gd name="connsiteY7653" fmla="*/ 285467 h 3225309"/>
              <a:gd name="connsiteX7654" fmla="*/ 2068239 w 3973614"/>
              <a:gd name="connsiteY7654" fmla="*/ 285467 h 3225309"/>
              <a:gd name="connsiteX7655" fmla="*/ 2068239 w 3973614"/>
              <a:gd name="connsiteY7655" fmla="*/ 284699 h 3225309"/>
              <a:gd name="connsiteX7656" fmla="*/ 2071826 w 3973614"/>
              <a:gd name="connsiteY7656" fmla="*/ 284699 h 3225309"/>
              <a:gd name="connsiteX7657" fmla="*/ 2071826 w 3973614"/>
              <a:gd name="connsiteY7657" fmla="*/ 283932 h 3225309"/>
              <a:gd name="connsiteX7658" fmla="*/ 2073051 w 3973614"/>
              <a:gd name="connsiteY7658" fmla="*/ 283932 h 3225309"/>
              <a:gd name="connsiteX7659" fmla="*/ 2073051 w 3973614"/>
              <a:gd name="connsiteY7659" fmla="*/ 283164 h 3225309"/>
              <a:gd name="connsiteX7660" fmla="*/ 2074632 w 3973614"/>
              <a:gd name="connsiteY7660" fmla="*/ 283164 h 3225309"/>
              <a:gd name="connsiteX7661" fmla="*/ 2074632 w 3973614"/>
              <a:gd name="connsiteY7661" fmla="*/ 282397 h 3225309"/>
              <a:gd name="connsiteX7662" fmla="*/ 2077616 w 3973614"/>
              <a:gd name="connsiteY7662" fmla="*/ 282397 h 3225309"/>
              <a:gd name="connsiteX7663" fmla="*/ 2077616 w 3973614"/>
              <a:gd name="connsiteY7663" fmla="*/ 281629 h 3225309"/>
              <a:gd name="connsiteX7664" fmla="*/ 2081462 w 3973614"/>
              <a:gd name="connsiteY7664" fmla="*/ 281629 h 3225309"/>
              <a:gd name="connsiteX7665" fmla="*/ 2081462 w 3973614"/>
              <a:gd name="connsiteY7665" fmla="*/ 280862 h 3225309"/>
              <a:gd name="connsiteX7666" fmla="*/ 2087740 w 3973614"/>
              <a:gd name="connsiteY7666" fmla="*/ 280862 h 3225309"/>
              <a:gd name="connsiteX7667" fmla="*/ 2087740 w 3973614"/>
              <a:gd name="connsiteY7667" fmla="*/ 280094 h 3225309"/>
              <a:gd name="connsiteX7668" fmla="*/ 2090038 w 3973614"/>
              <a:gd name="connsiteY7668" fmla="*/ 280094 h 3225309"/>
              <a:gd name="connsiteX7669" fmla="*/ 2090038 w 3973614"/>
              <a:gd name="connsiteY7669" fmla="*/ 279327 h 3225309"/>
              <a:gd name="connsiteX7670" fmla="*/ 2090063 w 3973614"/>
              <a:gd name="connsiteY7670" fmla="*/ 279327 h 3225309"/>
              <a:gd name="connsiteX7671" fmla="*/ 2090063 w 3973614"/>
              <a:gd name="connsiteY7671" fmla="*/ 278559 h 3225309"/>
              <a:gd name="connsiteX7672" fmla="*/ 2090430 w 3973614"/>
              <a:gd name="connsiteY7672" fmla="*/ 278559 h 3225309"/>
              <a:gd name="connsiteX7673" fmla="*/ 2090430 w 3973614"/>
              <a:gd name="connsiteY7673" fmla="*/ 277792 h 3225309"/>
              <a:gd name="connsiteX7674" fmla="*/ 2091326 w 3973614"/>
              <a:gd name="connsiteY7674" fmla="*/ 277792 h 3225309"/>
              <a:gd name="connsiteX7675" fmla="*/ 2091326 w 3973614"/>
              <a:gd name="connsiteY7675" fmla="*/ 277024 h 3225309"/>
              <a:gd name="connsiteX7676" fmla="*/ 2092283 w 3973614"/>
              <a:gd name="connsiteY7676" fmla="*/ 277024 h 3225309"/>
              <a:gd name="connsiteX7677" fmla="*/ 2092283 w 3973614"/>
              <a:gd name="connsiteY7677" fmla="*/ 276257 h 3225309"/>
              <a:gd name="connsiteX7678" fmla="*/ 2095923 w 3973614"/>
              <a:gd name="connsiteY7678" fmla="*/ 276257 h 3225309"/>
              <a:gd name="connsiteX7679" fmla="*/ 2095923 w 3973614"/>
              <a:gd name="connsiteY7679" fmla="*/ 275489 h 3225309"/>
              <a:gd name="connsiteX7680" fmla="*/ 2097789 w 3973614"/>
              <a:gd name="connsiteY7680" fmla="*/ 275489 h 3225309"/>
              <a:gd name="connsiteX7681" fmla="*/ 2097789 w 3973614"/>
              <a:gd name="connsiteY7681" fmla="*/ 274722 h 3225309"/>
              <a:gd name="connsiteX7682" fmla="*/ 2100129 w 3973614"/>
              <a:gd name="connsiteY7682" fmla="*/ 274722 h 3225309"/>
              <a:gd name="connsiteX7683" fmla="*/ 2100129 w 3973614"/>
              <a:gd name="connsiteY7683" fmla="*/ 273954 h 3225309"/>
              <a:gd name="connsiteX7684" fmla="*/ 2100224 w 3973614"/>
              <a:gd name="connsiteY7684" fmla="*/ 273954 h 3225309"/>
              <a:gd name="connsiteX7685" fmla="*/ 2100224 w 3973614"/>
              <a:gd name="connsiteY7685" fmla="*/ 273187 h 3225309"/>
              <a:gd name="connsiteX7686" fmla="*/ 2101322 w 3973614"/>
              <a:gd name="connsiteY7686" fmla="*/ 273187 h 3225309"/>
              <a:gd name="connsiteX7687" fmla="*/ 2101322 w 3973614"/>
              <a:gd name="connsiteY7687" fmla="*/ 272419 h 3225309"/>
              <a:gd name="connsiteX7688" fmla="*/ 2104842 w 3973614"/>
              <a:gd name="connsiteY7688" fmla="*/ 272419 h 3225309"/>
              <a:gd name="connsiteX7689" fmla="*/ 2104842 w 3973614"/>
              <a:gd name="connsiteY7689" fmla="*/ 271652 h 3225309"/>
              <a:gd name="connsiteX7690" fmla="*/ 2105378 w 3973614"/>
              <a:gd name="connsiteY7690" fmla="*/ 271652 h 3225309"/>
              <a:gd name="connsiteX7691" fmla="*/ 2105378 w 3973614"/>
              <a:gd name="connsiteY7691" fmla="*/ 270884 h 3225309"/>
              <a:gd name="connsiteX7692" fmla="*/ 2106447 w 3973614"/>
              <a:gd name="connsiteY7692" fmla="*/ 270884 h 3225309"/>
              <a:gd name="connsiteX7693" fmla="*/ 2106447 w 3973614"/>
              <a:gd name="connsiteY7693" fmla="*/ 270117 h 3225309"/>
              <a:gd name="connsiteX7694" fmla="*/ 2106674 w 3973614"/>
              <a:gd name="connsiteY7694" fmla="*/ 270117 h 3225309"/>
              <a:gd name="connsiteX7695" fmla="*/ 2106674 w 3973614"/>
              <a:gd name="connsiteY7695" fmla="*/ 269349 h 3225309"/>
              <a:gd name="connsiteX7696" fmla="*/ 2107397 w 3973614"/>
              <a:gd name="connsiteY7696" fmla="*/ 269349 h 3225309"/>
              <a:gd name="connsiteX7697" fmla="*/ 2107397 w 3973614"/>
              <a:gd name="connsiteY7697" fmla="*/ 268586 h 3225309"/>
              <a:gd name="connsiteX7698" fmla="*/ 2112287 w 3973614"/>
              <a:gd name="connsiteY7698" fmla="*/ 268586 h 3225309"/>
              <a:gd name="connsiteX7699" fmla="*/ 2112287 w 3973614"/>
              <a:gd name="connsiteY7699" fmla="*/ 267815 h 3225309"/>
              <a:gd name="connsiteX7700" fmla="*/ 2115547 w 3973614"/>
              <a:gd name="connsiteY7700" fmla="*/ 267815 h 3225309"/>
              <a:gd name="connsiteX7701" fmla="*/ 2115547 w 3973614"/>
              <a:gd name="connsiteY7701" fmla="*/ 267047 h 3225309"/>
              <a:gd name="connsiteX7702" fmla="*/ 2116170 w 3973614"/>
              <a:gd name="connsiteY7702" fmla="*/ 267047 h 3225309"/>
              <a:gd name="connsiteX7703" fmla="*/ 2116170 w 3973614"/>
              <a:gd name="connsiteY7703" fmla="*/ 266280 h 3225309"/>
              <a:gd name="connsiteX7704" fmla="*/ 2118453 w 3973614"/>
              <a:gd name="connsiteY7704" fmla="*/ 266280 h 3225309"/>
              <a:gd name="connsiteX7705" fmla="*/ 2118453 w 3973614"/>
              <a:gd name="connsiteY7705" fmla="*/ 265516 h 3225309"/>
              <a:gd name="connsiteX7706" fmla="*/ 2123591 w 3973614"/>
              <a:gd name="connsiteY7706" fmla="*/ 265516 h 3225309"/>
              <a:gd name="connsiteX7707" fmla="*/ 2123591 w 3973614"/>
              <a:gd name="connsiteY7707" fmla="*/ 264749 h 3225309"/>
              <a:gd name="connsiteX7708" fmla="*/ 2124387 w 3973614"/>
              <a:gd name="connsiteY7708" fmla="*/ 264749 h 3225309"/>
              <a:gd name="connsiteX7709" fmla="*/ 2124387 w 3973614"/>
              <a:gd name="connsiteY7709" fmla="*/ 263981 h 3225309"/>
              <a:gd name="connsiteX7710" fmla="*/ 2126798 w 3973614"/>
              <a:gd name="connsiteY7710" fmla="*/ 263981 h 3225309"/>
              <a:gd name="connsiteX7711" fmla="*/ 2126798 w 3973614"/>
              <a:gd name="connsiteY7711" fmla="*/ 263214 h 3225309"/>
              <a:gd name="connsiteX7712" fmla="*/ 2127070 w 3973614"/>
              <a:gd name="connsiteY7712" fmla="*/ 263214 h 3225309"/>
              <a:gd name="connsiteX7713" fmla="*/ 2127070 w 3973614"/>
              <a:gd name="connsiteY7713" fmla="*/ 262446 h 3225309"/>
              <a:gd name="connsiteX7714" fmla="*/ 2127437 w 3973614"/>
              <a:gd name="connsiteY7714" fmla="*/ 262446 h 3225309"/>
              <a:gd name="connsiteX7715" fmla="*/ 2127437 w 3973614"/>
              <a:gd name="connsiteY7715" fmla="*/ 261679 h 3225309"/>
              <a:gd name="connsiteX7716" fmla="*/ 2130376 w 3973614"/>
              <a:gd name="connsiteY7716" fmla="*/ 261679 h 3225309"/>
              <a:gd name="connsiteX7717" fmla="*/ 2130376 w 3973614"/>
              <a:gd name="connsiteY7717" fmla="*/ 260911 h 3225309"/>
              <a:gd name="connsiteX7718" fmla="*/ 2130954 w 3973614"/>
              <a:gd name="connsiteY7718" fmla="*/ 260911 h 3225309"/>
              <a:gd name="connsiteX7719" fmla="*/ 2130954 w 3973614"/>
              <a:gd name="connsiteY7719" fmla="*/ 260144 h 3225309"/>
              <a:gd name="connsiteX7720" fmla="*/ 2133463 w 3973614"/>
              <a:gd name="connsiteY7720" fmla="*/ 260144 h 3225309"/>
              <a:gd name="connsiteX7721" fmla="*/ 2133463 w 3973614"/>
              <a:gd name="connsiteY7721" fmla="*/ 259376 h 3225309"/>
              <a:gd name="connsiteX7722" fmla="*/ 2133975 w 3973614"/>
              <a:gd name="connsiteY7722" fmla="*/ 259376 h 3225309"/>
              <a:gd name="connsiteX7723" fmla="*/ 2133975 w 3973614"/>
              <a:gd name="connsiteY7723" fmla="*/ 258609 h 3225309"/>
              <a:gd name="connsiteX7724" fmla="*/ 2135233 w 3973614"/>
              <a:gd name="connsiteY7724" fmla="*/ 258609 h 3225309"/>
              <a:gd name="connsiteX7725" fmla="*/ 2135233 w 3973614"/>
              <a:gd name="connsiteY7725" fmla="*/ 257841 h 3225309"/>
              <a:gd name="connsiteX7726" fmla="*/ 2136244 w 3973614"/>
              <a:gd name="connsiteY7726" fmla="*/ 257841 h 3225309"/>
              <a:gd name="connsiteX7727" fmla="*/ 2136244 w 3973614"/>
              <a:gd name="connsiteY7727" fmla="*/ 257074 h 3225309"/>
              <a:gd name="connsiteX7728" fmla="*/ 2136801 w 3973614"/>
              <a:gd name="connsiteY7728" fmla="*/ 257074 h 3225309"/>
              <a:gd name="connsiteX7729" fmla="*/ 2136801 w 3973614"/>
              <a:gd name="connsiteY7729" fmla="*/ 256306 h 3225309"/>
              <a:gd name="connsiteX7730" fmla="*/ 2137899 w 3973614"/>
              <a:gd name="connsiteY7730" fmla="*/ 256306 h 3225309"/>
              <a:gd name="connsiteX7731" fmla="*/ 2137899 w 3973614"/>
              <a:gd name="connsiteY7731" fmla="*/ 255539 h 3225309"/>
              <a:gd name="connsiteX7732" fmla="*/ 2141675 w 3973614"/>
              <a:gd name="connsiteY7732" fmla="*/ 255539 h 3225309"/>
              <a:gd name="connsiteX7733" fmla="*/ 2141675 w 3973614"/>
              <a:gd name="connsiteY7733" fmla="*/ 254771 h 3225309"/>
              <a:gd name="connsiteX7734" fmla="*/ 2142286 w 3973614"/>
              <a:gd name="connsiteY7734" fmla="*/ 254771 h 3225309"/>
              <a:gd name="connsiteX7735" fmla="*/ 2142286 w 3973614"/>
              <a:gd name="connsiteY7735" fmla="*/ 254004 h 3225309"/>
              <a:gd name="connsiteX7736" fmla="*/ 2145794 w 3973614"/>
              <a:gd name="connsiteY7736" fmla="*/ 254004 h 3225309"/>
              <a:gd name="connsiteX7737" fmla="*/ 2145794 w 3973614"/>
              <a:gd name="connsiteY7737" fmla="*/ 253237 h 3225309"/>
              <a:gd name="connsiteX7738" fmla="*/ 2146488 w 3973614"/>
              <a:gd name="connsiteY7738" fmla="*/ 253237 h 3225309"/>
              <a:gd name="connsiteX7739" fmla="*/ 2146488 w 3973614"/>
              <a:gd name="connsiteY7739" fmla="*/ 252469 h 3225309"/>
              <a:gd name="connsiteX7740" fmla="*/ 2146508 w 3973614"/>
              <a:gd name="connsiteY7740" fmla="*/ 252469 h 3225309"/>
              <a:gd name="connsiteX7741" fmla="*/ 2146508 w 3973614"/>
              <a:gd name="connsiteY7741" fmla="*/ 251702 h 3225309"/>
              <a:gd name="connsiteX7742" fmla="*/ 2148964 w 3973614"/>
              <a:gd name="connsiteY7742" fmla="*/ 251702 h 3225309"/>
              <a:gd name="connsiteX7743" fmla="*/ 2148964 w 3973614"/>
              <a:gd name="connsiteY7743" fmla="*/ 250934 h 3225309"/>
              <a:gd name="connsiteX7744" fmla="*/ 2150016 w 3973614"/>
              <a:gd name="connsiteY7744" fmla="*/ 250934 h 3225309"/>
              <a:gd name="connsiteX7745" fmla="*/ 2150016 w 3973614"/>
              <a:gd name="connsiteY7745" fmla="*/ 250167 h 3225309"/>
              <a:gd name="connsiteX7746" fmla="*/ 2150289 w 3973614"/>
              <a:gd name="connsiteY7746" fmla="*/ 250167 h 3225309"/>
              <a:gd name="connsiteX7747" fmla="*/ 2150289 w 3973614"/>
              <a:gd name="connsiteY7747" fmla="*/ 249399 h 3225309"/>
              <a:gd name="connsiteX7748" fmla="*/ 2150833 w 3973614"/>
              <a:gd name="connsiteY7748" fmla="*/ 249399 h 3225309"/>
              <a:gd name="connsiteX7749" fmla="*/ 2150833 w 3973614"/>
              <a:gd name="connsiteY7749" fmla="*/ 248632 h 3225309"/>
              <a:gd name="connsiteX7750" fmla="*/ 2151576 w 3973614"/>
              <a:gd name="connsiteY7750" fmla="*/ 248632 h 3225309"/>
              <a:gd name="connsiteX7751" fmla="*/ 2151576 w 3973614"/>
              <a:gd name="connsiteY7751" fmla="*/ 247864 h 3225309"/>
              <a:gd name="connsiteX7752" fmla="*/ 2152847 w 3973614"/>
              <a:gd name="connsiteY7752" fmla="*/ 247864 h 3225309"/>
              <a:gd name="connsiteX7753" fmla="*/ 2152847 w 3973614"/>
              <a:gd name="connsiteY7753" fmla="*/ 247097 h 3225309"/>
              <a:gd name="connsiteX7754" fmla="*/ 2153384 w 3973614"/>
              <a:gd name="connsiteY7754" fmla="*/ 247097 h 3225309"/>
              <a:gd name="connsiteX7755" fmla="*/ 2153384 w 3973614"/>
              <a:gd name="connsiteY7755" fmla="*/ 246329 h 3225309"/>
              <a:gd name="connsiteX7756" fmla="*/ 2154940 w 3973614"/>
              <a:gd name="connsiteY7756" fmla="*/ 246329 h 3225309"/>
              <a:gd name="connsiteX7757" fmla="*/ 2154940 w 3973614"/>
              <a:gd name="connsiteY7757" fmla="*/ 245562 h 3225309"/>
              <a:gd name="connsiteX7758" fmla="*/ 2157073 w 3973614"/>
              <a:gd name="connsiteY7758" fmla="*/ 245562 h 3225309"/>
              <a:gd name="connsiteX7759" fmla="*/ 2157073 w 3973614"/>
              <a:gd name="connsiteY7759" fmla="*/ 244794 h 3225309"/>
              <a:gd name="connsiteX7760" fmla="*/ 2159021 w 3973614"/>
              <a:gd name="connsiteY7760" fmla="*/ 244794 h 3225309"/>
              <a:gd name="connsiteX7761" fmla="*/ 2159021 w 3973614"/>
              <a:gd name="connsiteY7761" fmla="*/ 244027 h 3225309"/>
              <a:gd name="connsiteX7762" fmla="*/ 2160288 w 3973614"/>
              <a:gd name="connsiteY7762" fmla="*/ 244027 h 3225309"/>
              <a:gd name="connsiteX7763" fmla="*/ 2160288 w 3973614"/>
              <a:gd name="connsiteY7763" fmla="*/ 243259 h 3225309"/>
              <a:gd name="connsiteX7764" fmla="*/ 2167997 w 3973614"/>
              <a:gd name="connsiteY7764" fmla="*/ 243259 h 3225309"/>
              <a:gd name="connsiteX7765" fmla="*/ 2167997 w 3973614"/>
              <a:gd name="connsiteY7765" fmla="*/ 242492 h 3225309"/>
              <a:gd name="connsiteX7766" fmla="*/ 2168914 w 3973614"/>
              <a:gd name="connsiteY7766" fmla="*/ 242492 h 3225309"/>
              <a:gd name="connsiteX7767" fmla="*/ 2168914 w 3973614"/>
              <a:gd name="connsiteY7767" fmla="*/ 241724 h 3225309"/>
              <a:gd name="connsiteX7768" fmla="*/ 2172034 w 3973614"/>
              <a:gd name="connsiteY7768" fmla="*/ 241724 h 3225309"/>
              <a:gd name="connsiteX7769" fmla="*/ 2172034 w 3973614"/>
              <a:gd name="connsiteY7769" fmla="*/ 240957 h 3225309"/>
              <a:gd name="connsiteX7770" fmla="*/ 2174267 w 3973614"/>
              <a:gd name="connsiteY7770" fmla="*/ 240957 h 3225309"/>
              <a:gd name="connsiteX7771" fmla="*/ 2174267 w 3973614"/>
              <a:gd name="connsiteY7771" fmla="*/ 240189 h 3225309"/>
              <a:gd name="connsiteX7772" fmla="*/ 2174737 w 3973614"/>
              <a:gd name="connsiteY7772" fmla="*/ 240189 h 3225309"/>
              <a:gd name="connsiteX7773" fmla="*/ 2174737 w 3973614"/>
              <a:gd name="connsiteY7773" fmla="*/ 239422 h 3225309"/>
              <a:gd name="connsiteX7774" fmla="*/ 2175348 w 3973614"/>
              <a:gd name="connsiteY7774" fmla="*/ 239422 h 3225309"/>
              <a:gd name="connsiteX7775" fmla="*/ 2175348 w 3973614"/>
              <a:gd name="connsiteY7775" fmla="*/ 238654 h 3225309"/>
              <a:gd name="connsiteX7776" fmla="*/ 2178889 w 3973614"/>
              <a:gd name="connsiteY7776" fmla="*/ 238654 h 3225309"/>
              <a:gd name="connsiteX7777" fmla="*/ 2178889 w 3973614"/>
              <a:gd name="connsiteY7777" fmla="*/ 237887 h 3225309"/>
              <a:gd name="connsiteX7778" fmla="*/ 2180374 w 3973614"/>
              <a:gd name="connsiteY7778" fmla="*/ 237887 h 3225309"/>
              <a:gd name="connsiteX7779" fmla="*/ 2180374 w 3973614"/>
              <a:gd name="connsiteY7779" fmla="*/ 237119 h 3225309"/>
              <a:gd name="connsiteX7780" fmla="*/ 2181022 w 3973614"/>
              <a:gd name="connsiteY7780" fmla="*/ 237119 h 3225309"/>
              <a:gd name="connsiteX7781" fmla="*/ 2181022 w 3973614"/>
              <a:gd name="connsiteY7781" fmla="*/ 236352 h 3225309"/>
              <a:gd name="connsiteX7782" fmla="*/ 2183379 w 3973614"/>
              <a:gd name="connsiteY7782" fmla="*/ 236352 h 3225309"/>
              <a:gd name="connsiteX7783" fmla="*/ 2183379 w 3973614"/>
              <a:gd name="connsiteY7783" fmla="*/ 235584 h 3225309"/>
              <a:gd name="connsiteX7784" fmla="*/ 2185467 w 3973614"/>
              <a:gd name="connsiteY7784" fmla="*/ 235584 h 3225309"/>
              <a:gd name="connsiteX7785" fmla="*/ 2185467 w 3973614"/>
              <a:gd name="connsiteY7785" fmla="*/ 234817 h 3225309"/>
              <a:gd name="connsiteX7786" fmla="*/ 2187952 w 3973614"/>
              <a:gd name="connsiteY7786" fmla="*/ 234817 h 3225309"/>
              <a:gd name="connsiteX7787" fmla="*/ 2187952 w 3973614"/>
              <a:gd name="connsiteY7787" fmla="*/ 234054 h 3225309"/>
              <a:gd name="connsiteX7788" fmla="*/ 2189570 w 3973614"/>
              <a:gd name="connsiteY7788" fmla="*/ 234054 h 3225309"/>
              <a:gd name="connsiteX7789" fmla="*/ 2189570 w 3973614"/>
              <a:gd name="connsiteY7789" fmla="*/ 233286 h 3225309"/>
              <a:gd name="connsiteX7790" fmla="*/ 2190733 w 3973614"/>
              <a:gd name="connsiteY7790" fmla="*/ 233286 h 3225309"/>
              <a:gd name="connsiteX7791" fmla="*/ 2190733 w 3973614"/>
              <a:gd name="connsiteY7791" fmla="*/ 232519 h 3225309"/>
              <a:gd name="connsiteX7792" fmla="*/ 2192987 w 3973614"/>
              <a:gd name="connsiteY7792" fmla="*/ 232519 h 3225309"/>
              <a:gd name="connsiteX7793" fmla="*/ 2192987 w 3973614"/>
              <a:gd name="connsiteY7793" fmla="*/ 231751 h 3225309"/>
              <a:gd name="connsiteX7794" fmla="*/ 2195459 w 3973614"/>
              <a:gd name="connsiteY7794" fmla="*/ 231751 h 3225309"/>
              <a:gd name="connsiteX7795" fmla="*/ 2195459 w 3973614"/>
              <a:gd name="connsiteY7795" fmla="*/ 230984 h 3225309"/>
              <a:gd name="connsiteX7796" fmla="*/ 2195747 w 3973614"/>
              <a:gd name="connsiteY7796" fmla="*/ 230984 h 3225309"/>
              <a:gd name="connsiteX7797" fmla="*/ 2195747 w 3973614"/>
              <a:gd name="connsiteY7797" fmla="*/ 230216 h 3225309"/>
              <a:gd name="connsiteX7798" fmla="*/ 2197724 w 3973614"/>
              <a:gd name="connsiteY7798" fmla="*/ 230216 h 3225309"/>
              <a:gd name="connsiteX7799" fmla="*/ 2197724 w 3973614"/>
              <a:gd name="connsiteY7799" fmla="*/ 229449 h 3225309"/>
              <a:gd name="connsiteX7800" fmla="*/ 2198121 w 3973614"/>
              <a:gd name="connsiteY7800" fmla="*/ 229449 h 3225309"/>
              <a:gd name="connsiteX7801" fmla="*/ 2198121 w 3973614"/>
              <a:gd name="connsiteY7801" fmla="*/ 228681 h 3225309"/>
              <a:gd name="connsiteX7802" fmla="*/ 2198174 w 3973614"/>
              <a:gd name="connsiteY7802" fmla="*/ 228681 h 3225309"/>
              <a:gd name="connsiteX7803" fmla="*/ 2198174 w 3973614"/>
              <a:gd name="connsiteY7803" fmla="*/ 227914 h 3225309"/>
              <a:gd name="connsiteX7804" fmla="*/ 2198294 w 3973614"/>
              <a:gd name="connsiteY7804" fmla="*/ 227914 h 3225309"/>
              <a:gd name="connsiteX7805" fmla="*/ 2198294 w 3973614"/>
              <a:gd name="connsiteY7805" fmla="*/ 227146 h 3225309"/>
              <a:gd name="connsiteX7806" fmla="*/ 2200560 w 3973614"/>
              <a:gd name="connsiteY7806" fmla="*/ 227146 h 3225309"/>
              <a:gd name="connsiteX7807" fmla="*/ 2200560 w 3973614"/>
              <a:gd name="connsiteY7807" fmla="*/ 226379 h 3225309"/>
              <a:gd name="connsiteX7808" fmla="*/ 2205405 w 3973614"/>
              <a:gd name="connsiteY7808" fmla="*/ 226379 h 3225309"/>
              <a:gd name="connsiteX7809" fmla="*/ 2205405 w 3973614"/>
              <a:gd name="connsiteY7809" fmla="*/ 225611 h 3225309"/>
              <a:gd name="connsiteX7810" fmla="*/ 2208120 w 3973614"/>
              <a:gd name="connsiteY7810" fmla="*/ 225611 h 3225309"/>
              <a:gd name="connsiteX7811" fmla="*/ 2208120 w 3973614"/>
              <a:gd name="connsiteY7811" fmla="*/ 224844 h 3225309"/>
              <a:gd name="connsiteX7812" fmla="*/ 2208488 w 3973614"/>
              <a:gd name="connsiteY7812" fmla="*/ 224844 h 3225309"/>
              <a:gd name="connsiteX7813" fmla="*/ 2208488 w 3973614"/>
              <a:gd name="connsiteY7813" fmla="*/ 224076 h 3225309"/>
              <a:gd name="connsiteX7814" fmla="*/ 2212627 w 3973614"/>
              <a:gd name="connsiteY7814" fmla="*/ 224076 h 3225309"/>
              <a:gd name="connsiteX7815" fmla="*/ 2212627 w 3973614"/>
              <a:gd name="connsiteY7815" fmla="*/ 223309 h 3225309"/>
              <a:gd name="connsiteX7816" fmla="*/ 2214195 w 3973614"/>
              <a:gd name="connsiteY7816" fmla="*/ 223309 h 3225309"/>
              <a:gd name="connsiteX7817" fmla="*/ 2214195 w 3973614"/>
              <a:gd name="connsiteY7817" fmla="*/ 222541 h 3225309"/>
              <a:gd name="connsiteX7818" fmla="*/ 2216593 w 3973614"/>
              <a:gd name="connsiteY7818" fmla="*/ 222541 h 3225309"/>
              <a:gd name="connsiteX7819" fmla="*/ 2216593 w 3973614"/>
              <a:gd name="connsiteY7819" fmla="*/ 221774 h 3225309"/>
              <a:gd name="connsiteX7820" fmla="*/ 2221162 w 3973614"/>
              <a:gd name="connsiteY7820" fmla="*/ 221774 h 3225309"/>
              <a:gd name="connsiteX7821" fmla="*/ 2221162 w 3973614"/>
              <a:gd name="connsiteY7821" fmla="*/ 221007 h 3225309"/>
              <a:gd name="connsiteX7822" fmla="*/ 2221587 w 3973614"/>
              <a:gd name="connsiteY7822" fmla="*/ 221007 h 3225309"/>
              <a:gd name="connsiteX7823" fmla="*/ 2221587 w 3973614"/>
              <a:gd name="connsiteY7823" fmla="*/ 220239 h 3225309"/>
              <a:gd name="connsiteX7824" fmla="*/ 2223270 w 3973614"/>
              <a:gd name="connsiteY7824" fmla="*/ 220239 h 3225309"/>
              <a:gd name="connsiteX7825" fmla="*/ 2223270 w 3973614"/>
              <a:gd name="connsiteY7825" fmla="*/ 219472 h 3225309"/>
              <a:gd name="connsiteX7826" fmla="*/ 2224950 w 3973614"/>
              <a:gd name="connsiteY7826" fmla="*/ 219472 h 3225309"/>
              <a:gd name="connsiteX7827" fmla="*/ 2224950 w 3973614"/>
              <a:gd name="connsiteY7827" fmla="*/ 218704 h 3225309"/>
              <a:gd name="connsiteX7828" fmla="*/ 2227162 w 3973614"/>
              <a:gd name="connsiteY7828" fmla="*/ 218704 h 3225309"/>
              <a:gd name="connsiteX7829" fmla="*/ 2227162 w 3973614"/>
              <a:gd name="connsiteY7829" fmla="*/ 217937 h 3225309"/>
              <a:gd name="connsiteX7830" fmla="*/ 2227187 w 3973614"/>
              <a:gd name="connsiteY7830" fmla="*/ 217937 h 3225309"/>
              <a:gd name="connsiteX7831" fmla="*/ 2227187 w 3973614"/>
              <a:gd name="connsiteY7831" fmla="*/ 217169 h 3225309"/>
              <a:gd name="connsiteX7832" fmla="*/ 2228570 w 3973614"/>
              <a:gd name="connsiteY7832" fmla="*/ 217169 h 3225309"/>
              <a:gd name="connsiteX7833" fmla="*/ 2228570 w 3973614"/>
              <a:gd name="connsiteY7833" fmla="*/ 216402 h 3225309"/>
              <a:gd name="connsiteX7834" fmla="*/ 2230373 w 3973614"/>
              <a:gd name="connsiteY7834" fmla="*/ 216402 h 3225309"/>
              <a:gd name="connsiteX7835" fmla="*/ 2230373 w 3973614"/>
              <a:gd name="connsiteY7835" fmla="*/ 215634 h 3225309"/>
              <a:gd name="connsiteX7836" fmla="*/ 2230947 w 3973614"/>
              <a:gd name="connsiteY7836" fmla="*/ 215634 h 3225309"/>
              <a:gd name="connsiteX7837" fmla="*/ 2230947 w 3973614"/>
              <a:gd name="connsiteY7837" fmla="*/ 214867 h 3225309"/>
              <a:gd name="connsiteX7838" fmla="*/ 2237315 w 3973614"/>
              <a:gd name="connsiteY7838" fmla="*/ 214867 h 3225309"/>
              <a:gd name="connsiteX7839" fmla="*/ 2237315 w 3973614"/>
              <a:gd name="connsiteY7839" fmla="*/ 214099 h 3225309"/>
              <a:gd name="connsiteX7840" fmla="*/ 2241549 w 3973614"/>
              <a:gd name="connsiteY7840" fmla="*/ 214099 h 3225309"/>
              <a:gd name="connsiteX7841" fmla="*/ 2241549 w 3973614"/>
              <a:gd name="connsiteY7841" fmla="*/ 213332 h 3225309"/>
              <a:gd name="connsiteX7842" fmla="*/ 2244880 w 3973614"/>
              <a:gd name="connsiteY7842" fmla="*/ 213332 h 3225309"/>
              <a:gd name="connsiteX7843" fmla="*/ 2244880 w 3973614"/>
              <a:gd name="connsiteY7843" fmla="*/ 212564 h 3225309"/>
              <a:gd name="connsiteX7844" fmla="*/ 2245428 w 3973614"/>
              <a:gd name="connsiteY7844" fmla="*/ 212564 h 3225309"/>
              <a:gd name="connsiteX7845" fmla="*/ 2245428 w 3973614"/>
              <a:gd name="connsiteY7845" fmla="*/ 211797 h 3225309"/>
              <a:gd name="connsiteX7846" fmla="*/ 2249440 w 3973614"/>
              <a:gd name="connsiteY7846" fmla="*/ 211797 h 3225309"/>
              <a:gd name="connsiteX7847" fmla="*/ 2249440 w 3973614"/>
              <a:gd name="connsiteY7847" fmla="*/ 211029 h 3225309"/>
              <a:gd name="connsiteX7848" fmla="*/ 2250814 w 3973614"/>
              <a:gd name="connsiteY7848" fmla="*/ 211029 h 3225309"/>
              <a:gd name="connsiteX7849" fmla="*/ 2250814 w 3973614"/>
              <a:gd name="connsiteY7849" fmla="*/ 210262 h 3225309"/>
              <a:gd name="connsiteX7850" fmla="*/ 2252453 w 3973614"/>
              <a:gd name="connsiteY7850" fmla="*/ 210262 h 3225309"/>
              <a:gd name="connsiteX7851" fmla="*/ 2252453 w 3973614"/>
              <a:gd name="connsiteY7851" fmla="*/ 209494 h 3225309"/>
              <a:gd name="connsiteX7852" fmla="*/ 2253959 w 3973614"/>
              <a:gd name="connsiteY7852" fmla="*/ 209494 h 3225309"/>
              <a:gd name="connsiteX7853" fmla="*/ 2253959 w 3973614"/>
              <a:gd name="connsiteY7853" fmla="*/ 208727 h 3225309"/>
              <a:gd name="connsiteX7854" fmla="*/ 2254793 w 3973614"/>
              <a:gd name="connsiteY7854" fmla="*/ 208727 h 3225309"/>
              <a:gd name="connsiteX7855" fmla="*/ 2254793 w 3973614"/>
              <a:gd name="connsiteY7855" fmla="*/ 207959 h 3225309"/>
              <a:gd name="connsiteX7856" fmla="*/ 2265073 w 3973614"/>
              <a:gd name="connsiteY7856" fmla="*/ 207959 h 3225309"/>
              <a:gd name="connsiteX7857" fmla="*/ 2265073 w 3973614"/>
              <a:gd name="connsiteY7857" fmla="*/ 207192 h 3225309"/>
              <a:gd name="connsiteX7858" fmla="*/ 2266934 w 3973614"/>
              <a:gd name="connsiteY7858" fmla="*/ 207192 h 3225309"/>
              <a:gd name="connsiteX7859" fmla="*/ 2266934 w 3973614"/>
              <a:gd name="connsiteY7859" fmla="*/ 206424 h 3225309"/>
              <a:gd name="connsiteX7860" fmla="*/ 2275746 w 3973614"/>
              <a:gd name="connsiteY7860" fmla="*/ 206424 h 3225309"/>
              <a:gd name="connsiteX7861" fmla="*/ 2275746 w 3973614"/>
              <a:gd name="connsiteY7861" fmla="*/ 205657 h 3225309"/>
              <a:gd name="connsiteX7862" fmla="*/ 2281346 w 3973614"/>
              <a:gd name="connsiteY7862" fmla="*/ 205657 h 3225309"/>
              <a:gd name="connsiteX7863" fmla="*/ 2281346 w 3973614"/>
              <a:gd name="connsiteY7863" fmla="*/ 204889 h 3225309"/>
              <a:gd name="connsiteX7864" fmla="*/ 2281849 w 3973614"/>
              <a:gd name="connsiteY7864" fmla="*/ 204889 h 3225309"/>
              <a:gd name="connsiteX7865" fmla="*/ 2281849 w 3973614"/>
              <a:gd name="connsiteY7865" fmla="*/ 204122 h 3225309"/>
              <a:gd name="connsiteX7866" fmla="*/ 2290945 w 3973614"/>
              <a:gd name="connsiteY7866" fmla="*/ 204122 h 3225309"/>
              <a:gd name="connsiteX7867" fmla="*/ 2290945 w 3973614"/>
              <a:gd name="connsiteY7867" fmla="*/ 203354 h 3225309"/>
              <a:gd name="connsiteX7868" fmla="*/ 2292307 w 3973614"/>
              <a:gd name="connsiteY7868" fmla="*/ 203354 h 3225309"/>
              <a:gd name="connsiteX7869" fmla="*/ 2292307 w 3973614"/>
              <a:gd name="connsiteY7869" fmla="*/ 202591 h 3225309"/>
              <a:gd name="connsiteX7870" fmla="*/ 2293884 w 3973614"/>
              <a:gd name="connsiteY7870" fmla="*/ 202591 h 3225309"/>
              <a:gd name="connsiteX7871" fmla="*/ 2293884 w 3973614"/>
              <a:gd name="connsiteY7871" fmla="*/ 201824 h 3225309"/>
              <a:gd name="connsiteX7872" fmla="*/ 2297677 w 3973614"/>
              <a:gd name="connsiteY7872" fmla="*/ 201824 h 3225309"/>
              <a:gd name="connsiteX7873" fmla="*/ 2297677 w 3973614"/>
              <a:gd name="connsiteY7873" fmla="*/ 201056 h 3225309"/>
              <a:gd name="connsiteX7874" fmla="*/ 2305935 w 3973614"/>
              <a:gd name="connsiteY7874" fmla="*/ 201056 h 3225309"/>
              <a:gd name="connsiteX7875" fmla="*/ 2305935 w 3973614"/>
              <a:gd name="connsiteY7875" fmla="*/ 200285 h 3225309"/>
              <a:gd name="connsiteX7876" fmla="*/ 2312550 w 3973614"/>
              <a:gd name="connsiteY7876" fmla="*/ 200285 h 3225309"/>
              <a:gd name="connsiteX7877" fmla="*/ 2312550 w 3973614"/>
              <a:gd name="connsiteY7877" fmla="*/ 199517 h 3225309"/>
              <a:gd name="connsiteX7878" fmla="*/ 2319537 w 3973614"/>
              <a:gd name="connsiteY7878" fmla="*/ 199517 h 3225309"/>
              <a:gd name="connsiteX7879" fmla="*/ 2319537 w 3973614"/>
              <a:gd name="connsiteY7879" fmla="*/ 198754 h 3225309"/>
              <a:gd name="connsiteX7880" fmla="*/ 2321452 w 3973614"/>
              <a:gd name="connsiteY7880" fmla="*/ 198754 h 3225309"/>
              <a:gd name="connsiteX7881" fmla="*/ 2321452 w 3973614"/>
              <a:gd name="connsiteY7881" fmla="*/ 197986 h 3225309"/>
              <a:gd name="connsiteX7882" fmla="*/ 2327473 w 3973614"/>
              <a:gd name="connsiteY7882" fmla="*/ 197986 h 3225309"/>
              <a:gd name="connsiteX7883" fmla="*/ 2327473 w 3973614"/>
              <a:gd name="connsiteY7883" fmla="*/ 197219 h 3225309"/>
              <a:gd name="connsiteX7884" fmla="*/ 2327952 w 3973614"/>
              <a:gd name="connsiteY7884" fmla="*/ 197219 h 3225309"/>
              <a:gd name="connsiteX7885" fmla="*/ 2327952 w 3973614"/>
              <a:gd name="connsiteY7885" fmla="*/ 196451 h 3225309"/>
              <a:gd name="connsiteX7886" fmla="*/ 2329364 w 3973614"/>
              <a:gd name="connsiteY7886" fmla="*/ 196451 h 3225309"/>
              <a:gd name="connsiteX7887" fmla="*/ 2329364 w 3973614"/>
              <a:gd name="connsiteY7887" fmla="*/ 195684 h 3225309"/>
              <a:gd name="connsiteX7888" fmla="*/ 2331303 w 3973614"/>
              <a:gd name="connsiteY7888" fmla="*/ 195684 h 3225309"/>
              <a:gd name="connsiteX7889" fmla="*/ 2331303 w 3973614"/>
              <a:gd name="connsiteY7889" fmla="*/ 194916 h 3225309"/>
              <a:gd name="connsiteX7890" fmla="*/ 2331407 w 3973614"/>
              <a:gd name="connsiteY7890" fmla="*/ 194916 h 3225309"/>
              <a:gd name="connsiteX7891" fmla="*/ 2331407 w 3973614"/>
              <a:gd name="connsiteY7891" fmla="*/ 194149 h 3225309"/>
              <a:gd name="connsiteX7892" fmla="*/ 2333594 w 3973614"/>
              <a:gd name="connsiteY7892" fmla="*/ 194149 h 3225309"/>
              <a:gd name="connsiteX7893" fmla="*/ 2333594 w 3973614"/>
              <a:gd name="connsiteY7893" fmla="*/ 193381 h 3225309"/>
              <a:gd name="connsiteX7894" fmla="*/ 2334399 w 3973614"/>
              <a:gd name="connsiteY7894" fmla="*/ 193381 h 3225309"/>
              <a:gd name="connsiteX7895" fmla="*/ 2334399 w 3973614"/>
              <a:gd name="connsiteY7895" fmla="*/ 192614 h 3225309"/>
              <a:gd name="connsiteX7896" fmla="*/ 2337436 w 3973614"/>
              <a:gd name="connsiteY7896" fmla="*/ 192614 h 3225309"/>
              <a:gd name="connsiteX7897" fmla="*/ 2337436 w 3973614"/>
              <a:gd name="connsiteY7897" fmla="*/ 191846 h 3225309"/>
              <a:gd name="connsiteX7898" fmla="*/ 2340494 w 3973614"/>
              <a:gd name="connsiteY7898" fmla="*/ 191846 h 3225309"/>
              <a:gd name="connsiteX7899" fmla="*/ 2340494 w 3973614"/>
              <a:gd name="connsiteY7899" fmla="*/ 191079 h 3225309"/>
              <a:gd name="connsiteX7900" fmla="*/ 2340890 w 3973614"/>
              <a:gd name="connsiteY7900" fmla="*/ 191079 h 3225309"/>
              <a:gd name="connsiteX7901" fmla="*/ 2340890 w 3973614"/>
              <a:gd name="connsiteY7901" fmla="*/ 190311 h 3225309"/>
              <a:gd name="connsiteX7902" fmla="*/ 2343961 w 3973614"/>
              <a:gd name="connsiteY7902" fmla="*/ 190311 h 3225309"/>
              <a:gd name="connsiteX7903" fmla="*/ 2343961 w 3973614"/>
              <a:gd name="connsiteY7903" fmla="*/ 189544 h 3225309"/>
              <a:gd name="connsiteX7904" fmla="*/ 2347077 w 3973614"/>
              <a:gd name="connsiteY7904" fmla="*/ 189544 h 3225309"/>
              <a:gd name="connsiteX7905" fmla="*/ 2347077 w 3973614"/>
              <a:gd name="connsiteY7905" fmla="*/ 188777 h 3225309"/>
              <a:gd name="connsiteX7906" fmla="*/ 2352153 w 3973614"/>
              <a:gd name="connsiteY7906" fmla="*/ 188777 h 3225309"/>
              <a:gd name="connsiteX7907" fmla="*/ 2352153 w 3973614"/>
              <a:gd name="connsiteY7907" fmla="*/ 188009 h 3225309"/>
              <a:gd name="connsiteX7908" fmla="*/ 2362384 w 3973614"/>
              <a:gd name="connsiteY7908" fmla="*/ 188009 h 3225309"/>
              <a:gd name="connsiteX7909" fmla="*/ 2362384 w 3973614"/>
              <a:gd name="connsiteY7909" fmla="*/ 187241 h 3225309"/>
              <a:gd name="connsiteX7910" fmla="*/ 2371542 w 3973614"/>
              <a:gd name="connsiteY7910" fmla="*/ 187241 h 3225309"/>
              <a:gd name="connsiteX7911" fmla="*/ 2371542 w 3973614"/>
              <a:gd name="connsiteY7911" fmla="*/ 186474 h 3225309"/>
              <a:gd name="connsiteX7912" fmla="*/ 2371686 w 3973614"/>
              <a:gd name="connsiteY7912" fmla="*/ 186474 h 3225309"/>
              <a:gd name="connsiteX7913" fmla="*/ 2371686 w 3973614"/>
              <a:gd name="connsiteY7913" fmla="*/ 185707 h 3225309"/>
              <a:gd name="connsiteX7914" fmla="*/ 2372140 w 3973614"/>
              <a:gd name="connsiteY7914" fmla="*/ 185707 h 3225309"/>
              <a:gd name="connsiteX7915" fmla="*/ 2372140 w 3973614"/>
              <a:gd name="connsiteY7915" fmla="*/ 184939 h 3225309"/>
              <a:gd name="connsiteX7916" fmla="*/ 2381867 w 3973614"/>
              <a:gd name="connsiteY7916" fmla="*/ 184939 h 3225309"/>
              <a:gd name="connsiteX7917" fmla="*/ 2381867 w 3973614"/>
              <a:gd name="connsiteY7917" fmla="*/ 184172 h 3225309"/>
              <a:gd name="connsiteX7918" fmla="*/ 2384926 w 3973614"/>
              <a:gd name="connsiteY7918" fmla="*/ 184172 h 3225309"/>
              <a:gd name="connsiteX7919" fmla="*/ 2384926 w 3973614"/>
              <a:gd name="connsiteY7919" fmla="*/ 183404 h 3225309"/>
              <a:gd name="connsiteX7920" fmla="*/ 2391112 w 3973614"/>
              <a:gd name="connsiteY7920" fmla="*/ 183404 h 3225309"/>
              <a:gd name="connsiteX7921" fmla="*/ 2391112 w 3973614"/>
              <a:gd name="connsiteY7921" fmla="*/ 182637 h 3225309"/>
              <a:gd name="connsiteX7922" fmla="*/ 2392602 w 3973614"/>
              <a:gd name="connsiteY7922" fmla="*/ 182637 h 3225309"/>
              <a:gd name="connsiteX7923" fmla="*/ 2392602 w 3973614"/>
              <a:gd name="connsiteY7923" fmla="*/ 181869 h 3225309"/>
              <a:gd name="connsiteX7924" fmla="*/ 2394847 w 3973614"/>
              <a:gd name="connsiteY7924" fmla="*/ 181869 h 3225309"/>
              <a:gd name="connsiteX7925" fmla="*/ 2394847 w 3973614"/>
              <a:gd name="connsiteY7925" fmla="*/ 181102 h 3225309"/>
              <a:gd name="connsiteX7926" fmla="*/ 2396068 w 3973614"/>
              <a:gd name="connsiteY7926" fmla="*/ 181102 h 3225309"/>
              <a:gd name="connsiteX7927" fmla="*/ 2396068 w 3973614"/>
              <a:gd name="connsiteY7927" fmla="*/ 180334 h 3225309"/>
              <a:gd name="connsiteX7928" fmla="*/ 2396490 w 3973614"/>
              <a:gd name="connsiteY7928" fmla="*/ 180334 h 3225309"/>
              <a:gd name="connsiteX7929" fmla="*/ 2396490 w 3973614"/>
              <a:gd name="connsiteY7929" fmla="*/ 179567 h 3225309"/>
              <a:gd name="connsiteX7930" fmla="*/ 2397170 w 3973614"/>
              <a:gd name="connsiteY7930" fmla="*/ 179567 h 3225309"/>
              <a:gd name="connsiteX7931" fmla="*/ 2397170 w 3973614"/>
              <a:gd name="connsiteY7931" fmla="*/ 178799 h 3225309"/>
              <a:gd name="connsiteX7932" fmla="*/ 2402432 w 3973614"/>
              <a:gd name="connsiteY7932" fmla="*/ 178799 h 3225309"/>
              <a:gd name="connsiteX7933" fmla="*/ 2402432 w 3973614"/>
              <a:gd name="connsiteY7933" fmla="*/ 178032 h 3225309"/>
              <a:gd name="connsiteX7934" fmla="*/ 2407244 w 3973614"/>
              <a:gd name="connsiteY7934" fmla="*/ 178032 h 3225309"/>
              <a:gd name="connsiteX7935" fmla="*/ 2407244 w 3973614"/>
              <a:gd name="connsiteY7935" fmla="*/ 177264 h 3225309"/>
              <a:gd name="connsiteX7936" fmla="*/ 2407323 w 3973614"/>
              <a:gd name="connsiteY7936" fmla="*/ 177264 h 3225309"/>
              <a:gd name="connsiteX7937" fmla="*/ 2407323 w 3973614"/>
              <a:gd name="connsiteY7937" fmla="*/ 176497 h 3225309"/>
              <a:gd name="connsiteX7938" fmla="*/ 2409650 w 3973614"/>
              <a:gd name="connsiteY7938" fmla="*/ 176497 h 3225309"/>
              <a:gd name="connsiteX7939" fmla="*/ 2409650 w 3973614"/>
              <a:gd name="connsiteY7939" fmla="*/ 175729 h 3225309"/>
              <a:gd name="connsiteX7940" fmla="*/ 2414269 w 3973614"/>
              <a:gd name="connsiteY7940" fmla="*/ 175729 h 3225309"/>
              <a:gd name="connsiteX7941" fmla="*/ 2414269 w 3973614"/>
              <a:gd name="connsiteY7941" fmla="*/ 174962 h 3225309"/>
              <a:gd name="connsiteX7942" fmla="*/ 2415833 w 3973614"/>
              <a:gd name="connsiteY7942" fmla="*/ 174962 h 3225309"/>
              <a:gd name="connsiteX7943" fmla="*/ 2415833 w 3973614"/>
              <a:gd name="connsiteY7943" fmla="*/ 174194 h 3225309"/>
              <a:gd name="connsiteX7944" fmla="*/ 2416085 w 3973614"/>
              <a:gd name="connsiteY7944" fmla="*/ 174194 h 3225309"/>
              <a:gd name="connsiteX7945" fmla="*/ 2416085 w 3973614"/>
              <a:gd name="connsiteY7945" fmla="*/ 173427 h 3225309"/>
              <a:gd name="connsiteX7946" fmla="*/ 2417050 w 3973614"/>
              <a:gd name="connsiteY7946" fmla="*/ 173427 h 3225309"/>
              <a:gd name="connsiteX7947" fmla="*/ 2417050 w 3973614"/>
              <a:gd name="connsiteY7947" fmla="*/ 172659 h 3225309"/>
              <a:gd name="connsiteX7948" fmla="*/ 2421776 w 3973614"/>
              <a:gd name="connsiteY7948" fmla="*/ 172659 h 3225309"/>
              <a:gd name="connsiteX7949" fmla="*/ 2421776 w 3973614"/>
              <a:gd name="connsiteY7949" fmla="*/ 171892 h 3225309"/>
              <a:gd name="connsiteX7950" fmla="*/ 2422098 w 3973614"/>
              <a:gd name="connsiteY7950" fmla="*/ 171892 h 3225309"/>
              <a:gd name="connsiteX7951" fmla="*/ 2422098 w 3973614"/>
              <a:gd name="connsiteY7951" fmla="*/ 171124 h 3225309"/>
              <a:gd name="connsiteX7952" fmla="*/ 2422849 w 3973614"/>
              <a:gd name="connsiteY7952" fmla="*/ 171124 h 3225309"/>
              <a:gd name="connsiteX7953" fmla="*/ 2422849 w 3973614"/>
              <a:gd name="connsiteY7953" fmla="*/ 170357 h 3225309"/>
              <a:gd name="connsiteX7954" fmla="*/ 2424809 w 3973614"/>
              <a:gd name="connsiteY7954" fmla="*/ 170357 h 3225309"/>
              <a:gd name="connsiteX7955" fmla="*/ 2424809 w 3973614"/>
              <a:gd name="connsiteY7955" fmla="*/ 169594 h 3225309"/>
              <a:gd name="connsiteX7956" fmla="*/ 2425816 w 3973614"/>
              <a:gd name="connsiteY7956" fmla="*/ 169594 h 3225309"/>
              <a:gd name="connsiteX7957" fmla="*/ 2425816 w 3973614"/>
              <a:gd name="connsiteY7957" fmla="*/ 168826 h 3225309"/>
              <a:gd name="connsiteX7958" fmla="*/ 2426819 w 3973614"/>
              <a:gd name="connsiteY7958" fmla="*/ 168826 h 3225309"/>
              <a:gd name="connsiteX7959" fmla="*/ 2426819 w 3973614"/>
              <a:gd name="connsiteY7959" fmla="*/ 168055 h 3225309"/>
              <a:gd name="connsiteX7960" fmla="*/ 2435940 w 3973614"/>
              <a:gd name="connsiteY7960" fmla="*/ 168055 h 3225309"/>
              <a:gd name="connsiteX7961" fmla="*/ 2435940 w 3973614"/>
              <a:gd name="connsiteY7961" fmla="*/ 167287 h 3225309"/>
              <a:gd name="connsiteX7962" fmla="*/ 2438569 w 3973614"/>
              <a:gd name="connsiteY7962" fmla="*/ 167287 h 3225309"/>
              <a:gd name="connsiteX7963" fmla="*/ 2438569 w 3973614"/>
              <a:gd name="connsiteY7963" fmla="*/ 166524 h 3225309"/>
              <a:gd name="connsiteX7964" fmla="*/ 2438841 w 3973614"/>
              <a:gd name="connsiteY7964" fmla="*/ 166524 h 3225309"/>
              <a:gd name="connsiteX7965" fmla="*/ 2438841 w 3973614"/>
              <a:gd name="connsiteY7965" fmla="*/ 165756 h 3225309"/>
              <a:gd name="connsiteX7966" fmla="*/ 2439373 w 3973614"/>
              <a:gd name="connsiteY7966" fmla="*/ 165756 h 3225309"/>
              <a:gd name="connsiteX7967" fmla="*/ 2439373 w 3973614"/>
              <a:gd name="connsiteY7967" fmla="*/ 164989 h 3225309"/>
              <a:gd name="connsiteX7968" fmla="*/ 2440595 w 3973614"/>
              <a:gd name="connsiteY7968" fmla="*/ 164989 h 3225309"/>
              <a:gd name="connsiteX7969" fmla="*/ 2440595 w 3973614"/>
              <a:gd name="connsiteY7969" fmla="*/ 164221 h 3225309"/>
              <a:gd name="connsiteX7970" fmla="*/ 2441693 w 3973614"/>
              <a:gd name="connsiteY7970" fmla="*/ 164221 h 3225309"/>
              <a:gd name="connsiteX7971" fmla="*/ 2441693 w 3973614"/>
              <a:gd name="connsiteY7971" fmla="*/ 163454 h 3225309"/>
              <a:gd name="connsiteX7972" fmla="*/ 2445197 w 3973614"/>
              <a:gd name="connsiteY7972" fmla="*/ 163454 h 3225309"/>
              <a:gd name="connsiteX7973" fmla="*/ 2445197 w 3973614"/>
              <a:gd name="connsiteY7973" fmla="*/ 162686 h 3225309"/>
              <a:gd name="connsiteX7974" fmla="*/ 2447388 w 3973614"/>
              <a:gd name="connsiteY7974" fmla="*/ 162686 h 3225309"/>
              <a:gd name="connsiteX7975" fmla="*/ 2447388 w 3973614"/>
              <a:gd name="connsiteY7975" fmla="*/ 161919 h 3225309"/>
              <a:gd name="connsiteX7976" fmla="*/ 2449146 w 3973614"/>
              <a:gd name="connsiteY7976" fmla="*/ 161919 h 3225309"/>
              <a:gd name="connsiteX7977" fmla="*/ 2449146 w 3973614"/>
              <a:gd name="connsiteY7977" fmla="*/ 161151 h 3225309"/>
              <a:gd name="connsiteX7978" fmla="*/ 2451990 w 3973614"/>
              <a:gd name="connsiteY7978" fmla="*/ 161151 h 3225309"/>
              <a:gd name="connsiteX7979" fmla="*/ 2451990 w 3973614"/>
              <a:gd name="connsiteY7979" fmla="*/ 160384 h 3225309"/>
              <a:gd name="connsiteX7980" fmla="*/ 2454804 w 3973614"/>
              <a:gd name="connsiteY7980" fmla="*/ 160384 h 3225309"/>
              <a:gd name="connsiteX7981" fmla="*/ 2454804 w 3973614"/>
              <a:gd name="connsiteY7981" fmla="*/ 159616 h 3225309"/>
              <a:gd name="connsiteX7982" fmla="*/ 2458192 w 3973614"/>
              <a:gd name="connsiteY7982" fmla="*/ 159616 h 3225309"/>
              <a:gd name="connsiteX7983" fmla="*/ 2458192 w 3973614"/>
              <a:gd name="connsiteY7983" fmla="*/ 158849 h 3225309"/>
              <a:gd name="connsiteX7984" fmla="*/ 2458688 w 3973614"/>
              <a:gd name="connsiteY7984" fmla="*/ 158849 h 3225309"/>
              <a:gd name="connsiteX7985" fmla="*/ 2458688 w 3973614"/>
              <a:gd name="connsiteY7985" fmla="*/ 158081 h 3225309"/>
              <a:gd name="connsiteX7986" fmla="*/ 2461453 w 3973614"/>
              <a:gd name="connsiteY7986" fmla="*/ 158081 h 3225309"/>
              <a:gd name="connsiteX7987" fmla="*/ 2461453 w 3973614"/>
              <a:gd name="connsiteY7987" fmla="*/ 157314 h 3225309"/>
              <a:gd name="connsiteX7988" fmla="*/ 2477862 w 3973614"/>
              <a:gd name="connsiteY7988" fmla="*/ 157314 h 3225309"/>
              <a:gd name="connsiteX7989" fmla="*/ 2477862 w 3973614"/>
              <a:gd name="connsiteY7989" fmla="*/ 156546 h 3225309"/>
              <a:gd name="connsiteX7990" fmla="*/ 2485889 w 3973614"/>
              <a:gd name="connsiteY7990" fmla="*/ 156546 h 3225309"/>
              <a:gd name="connsiteX7991" fmla="*/ 2485889 w 3973614"/>
              <a:gd name="connsiteY7991" fmla="*/ 155779 h 3225309"/>
              <a:gd name="connsiteX7992" fmla="*/ 2486178 w 3973614"/>
              <a:gd name="connsiteY7992" fmla="*/ 155779 h 3225309"/>
              <a:gd name="connsiteX7993" fmla="*/ 2486178 w 3973614"/>
              <a:gd name="connsiteY7993" fmla="*/ 155011 h 3225309"/>
              <a:gd name="connsiteX7994" fmla="*/ 2487861 w 3973614"/>
              <a:gd name="connsiteY7994" fmla="*/ 155011 h 3225309"/>
              <a:gd name="connsiteX7995" fmla="*/ 2487861 w 3973614"/>
              <a:gd name="connsiteY7995" fmla="*/ 154244 h 3225309"/>
              <a:gd name="connsiteX7996" fmla="*/ 2495228 w 3973614"/>
              <a:gd name="connsiteY7996" fmla="*/ 154244 h 3225309"/>
              <a:gd name="connsiteX7997" fmla="*/ 2495228 w 3973614"/>
              <a:gd name="connsiteY7997" fmla="*/ 153477 h 3225309"/>
              <a:gd name="connsiteX7998" fmla="*/ 2498212 w 3973614"/>
              <a:gd name="connsiteY7998" fmla="*/ 153477 h 3225309"/>
              <a:gd name="connsiteX7999" fmla="*/ 2498212 w 3973614"/>
              <a:gd name="connsiteY7999" fmla="*/ 152709 h 3225309"/>
              <a:gd name="connsiteX8000" fmla="*/ 2502810 w 3973614"/>
              <a:gd name="connsiteY8000" fmla="*/ 152709 h 3225309"/>
              <a:gd name="connsiteX8001" fmla="*/ 2502810 w 3973614"/>
              <a:gd name="connsiteY8001" fmla="*/ 151942 h 3225309"/>
              <a:gd name="connsiteX8002" fmla="*/ 2503804 w 3973614"/>
              <a:gd name="connsiteY8002" fmla="*/ 151942 h 3225309"/>
              <a:gd name="connsiteX8003" fmla="*/ 2503804 w 3973614"/>
              <a:gd name="connsiteY8003" fmla="*/ 151174 h 3225309"/>
              <a:gd name="connsiteX8004" fmla="*/ 2508670 w 3973614"/>
              <a:gd name="connsiteY8004" fmla="*/ 151174 h 3225309"/>
              <a:gd name="connsiteX8005" fmla="*/ 2508670 w 3973614"/>
              <a:gd name="connsiteY8005" fmla="*/ 150407 h 3225309"/>
              <a:gd name="connsiteX8006" fmla="*/ 2509487 w 3973614"/>
              <a:gd name="connsiteY8006" fmla="*/ 150407 h 3225309"/>
              <a:gd name="connsiteX8007" fmla="*/ 2509487 w 3973614"/>
              <a:gd name="connsiteY8007" fmla="*/ 149639 h 3225309"/>
              <a:gd name="connsiteX8008" fmla="*/ 2511171 w 3973614"/>
              <a:gd name="connsiteY8008" fmla="*/ 149639 h 3225309"/>
              <a:gd name="connsiteX8009" fmla="*/ 2511171 w 3973614"/>
              <a:gd name="connsiteY8009" fmla="*/ 148872 h 3225309"/>
              <a:gd name="connsiteX8010" fmla="*/ 2511274 w 3973614"/>
              <a:gd name="connsiteY8010" fmla="*/ 148872 h 3225309"/>
              <a:gd name="connsiteX8011" fmla="*/ 2511274 w 3973614"/>
              <a:gd name="connsiteY8011" fmla="*/ 148104 h 3225309"/>
              <a:gd name="connsiteX8012" fmla="*/ 2511712 w 3973614"/>
              <a:gd name="connsiteY8012" fmla="*/ 148104 h 3225309"/>
              <a:gd name="connsiteX8013" fmla="*/ 2511712 w 3973614"/>
              <a:gd name="connsiteY8013" fmla="*/ 147337 h 3225309"/>
              <a:gd name="connsiteX8014" fmla="*/ 2511881 w 3973614"/>
              <a:gd name="connsiteY8014" fmla="*/ 147337 h 3225309"/>
              <a:gd name="connsiteX8015" fmla="*/ 2511881 w 3973614"/>
              <a:gd name="connsiteY8015" fmla="*/ 146569 h 3225309"/>
              <a:gd name="connsiteX8016" fmla="*/ 2518265 w 3973614"/>
              <a:gd name="connsiteY8016" fmla="*/ 146569 h 3225309"/>
              <a:gd name="connsiteX8017" fmla="*/ 2518265 w 3973614"/>
              <a:gd name="connsiteY8017" fmla="*/ 145802 h 3225309"/>
              <a:gd name="connsiteX8018" fmla="*/ 2518381 w 3973614"/>
              <a:gd name="connsiteY8018" fmla="*/ 145802 h 3225309"/>
              <a:gd name="connsiteX8019" fmla="*/ 2518381 w 3973614"/>
              <a:gd name="connsiteY8019" fmla="*/ 145034 h 3225309"/>
              <a:gd name="connsiteX8020" fmla="*/ 2520944 w 3973614"/>
              <a:gd name="connsiteY8020" fmla="*/ 145034 h 3225309"/>
              <a:gd name="connsiteX8021" fmla="*/ 2520944 w 3973614"/>
              <a:gd name="connsiteY8021" fmla="*/ 144267 h 3225309"/>
              <a:gd name="connsiteX8022" fmla="*/ 2524976 w 3973614"/>
              <a:gd name="connsiteY8022" fmla="*/ 144267 h 3225309"/>
              <a:gd name="connsiteX8023" fmla="*/ 2524976 w 3973614"/>
              <a:gd name="connsiteY8023" fmla="*/ 143499 h 3225309"/>
              <a:gd name="connsiteX8024" fmla="*/ 2525549 w 3973614"/>
              <a:gd name="connsiteY8024" fmla="*/ 143499 h 3225309"/>
              <a:gd name="connsiteX8025" fmla="*/ 2525549 w 3973614"/>
              <a:gd name="connsiteY8025" fmla="*/ 142732 h 3225309"/>
              <a:gd name="connsiteX8026" fmla="*/ 2526796 w 3973614"/>
              <a:gd name="connsiteY8026" fmla="*/ 142732 h 3225309"/>
              <a:gd name="connsiteX8027" fmla="*/ 2526796 w 3973614"/>
              <a:gd name="connsiteY8027" fmla="*/ 141964 h 3225309"/>
              <a:gd name="connsiteX8028" fmla="*/ 2533395 w 3973614"/>
              <a:gd name="connsiteY8028" fmla="*/ 141964 h 3225309"/>
              <a:gd name="connsiteX8029" fmla="*/ 2533395 w 3973614"/>
              <a:gd name="connsiteY8029" fmla="*/ 141197 h 3225309"/>
              <a:gd name="connsiteX8030" fmla="*/ 2534381 w 3973614"/>
              <a:gd name="connsiteY8030" fmla="*/ 141197 h 3225309"/>
              <a:gd name="connsiteX8031" fmla="*/ 2534381 w 3973614"/>
              <a:gd name="connsiteY8031" fmla="*/ 140429 h 3225309"/>
              <a:gd name="connsiteX8032" fmla="*/ 2539610 w 3973614"/>
              <a:gd name="connsiteY8032" fmla="*/ 140429 h 3225309"/>
              <a:gd name="connsiteX8033" fmla="*/ 2539610 w 3973614"/>
              <a:gd name="connsiteY8033" fmla="*/ 139662 h 3225309"/>
              <a:gd name="connsiteX8034" fmla="*/ 2539635 w 3973614"/>
              <a:gd name="connsiteY8034" fmla="*/ 139662 h 3225309"/>
              <a:gd name="connsiteX8035" fmla="*/ 2539635 w 3973614"/>
              <a:gd name="connsiteY8035" fmla="*/ 138894 h 3225309"/>
              <a:gd name="connsiteX8036" fmla="*/ 2541979 w 3973614"/>
              <a:gd name="connsiteY8036" fmla="*/ 138894 h 3225309"/>
              <a:gd name="connsiteX8037" fmla="*/ 2541979 w 3973614"/>
              <a:gd name="connsiteY8037" fmla="*/ 138127 h 3225309"/>
              <a:gd name="connsiteX8038" fmla="*/ 2543712 w 3973614"/>
              <a:gd name="connsiteY8038" fmla="*/ 138127 h 3225309"/>
              <a:gd name="connsiteX8039" fmla="*/ 2543712 w 3973614"/>
              <a:gd name="connsiteY8039" fmla="*/ 137364 h 3225309"/>
              <a:gd name="connsiteX8040" fmla="*/ 2555994 w 3973614"/>
              <a:gd name="connsiteY8040" fmla="*/ 137364 h 3225309"/>
              <a:gd name="connsiteX8041" fmla="*/ 2555994 w 3973614"/>
              <a:gd name="connsiteY8041" fmla="*/ 136592 h 3225309"/>
              <a:gd name="connsiteX8042" fmla="*/ 2557010 w 3973614"/>
              <a:gd name="connsiteY8042" fmla="*/ 136592 h 3225309"/>
              <a:gd name="connsiteX8043" fmla="*/ 2557010 w 3973614"/>
              <a:gd name="connsiteY8043" fmla="*/ 135829 h 3225309"/>
              <a:gd name="connsiteX8044" fmla="*/ 2558937 w 3973614"/>
              <a:gd name="connsiteY8044" fmla="*/ 135829 h 3225309"/>
              <a:gd name="connsiteX8045" fmla="*/ 2558937 w 3973614"/>
              <a:gd name="connsiteY8045" fmla="*/ 135061 h 3225309"/>
              <a:gd name="connsiteX8046" fmla="*/ 2560427 w 3973614"/>
              <a:gd name="connsiteY8046" fmla="*/ 135061 h 3225309"/>
              <a:gd name="connsiteX8047" fmla="*/ 2560427 w 3973614"/>
              <a:gd name="connsiteY8047" fmla="*/ 134294 h 3225309"/>
              <a:gd name="connsiteX8048" fmla="*/ 2575825 w 3973614"/>
              <a:gd name="connsiteY8048" fmla="*/ 134294 h 3225309"/>
              <a:gd name="connsiteX8049" fmla="*/ 2575825 w 3973614"/>
              <a:gd name="connsiteY8049" fmla="*/ 133526 h 3225309"/>
              <a:gd name="connsiteX8050" fmla="*/ 2589056 w 3973614"/>
              <a:gd name="connsiteY8050" fmla="*/ 133526 h 3225309"/>
              <a:gd name="connsiteX8051" fmla="*/ 2589056 w 3973614"/>
              <a:gd name="connsiteY8051" fmla="*/ 132759 h 3225309"/>
              <a:gd name="connsiteX8052" fmla="*/ 2598354 w 3973614"/>
              <a:gd name="connsiteY8052" fmla="*/ 132759 h 3225309"/>
              <a:gd name="connsiteX8053" fmla="*/ 2598354 w 3973614"/>
              <a:gd name="connsiteY8053" fmla="*/ 131991 h 3225309"/>
              <a:gd name="connsiteX8054" fmla="*/ 2604652 w 3973614"/>
              <a:gd name="connsiteY8054" fmla="*/ 131991 h 3225309"/>
              <a:gd name="connsiteX8055" fmla="*/ 2604652 w 3973614"/>
              <a:gd name="connsiteY8055" fmla="*/ 131224 h 3225309"/>
              <a:gd name="connsiteX8056" fmla="*/ 2606307 w 3973614"/>
              <a:gd name="connsiteY8056" fmla="*/ 131224 h 3225309"/>
              <a:gd name="connsiteX8057" fmla="*/ 2606307 w 3973614"/>
              <a:gd name="connsiteY8057" fmla="*/ 130456 h 3225309"/>
              <a:gd name="connsiteX8058" fmla="*/ 2610933 w 3973614"/>
              <a:gd name="connsiteY8058" fmla="*/ 130456 h 3225309"/>
              <a:gd name="connsiteX8059" fmla="*/ 2610933 w 3973614"/>
              <a:gd name="connsiteY8059" fmla="*/ 129689 h 3225309"/>
              <a:gd name="connsiteX8060" fmla="*/ 2611862 w 3973614"/>
              <a:gd name="connsiteY8060" fmla="*/ 129689 h 3225309"/>
              <a:gd name="connsiteX8061" fmla="*/ 2611862 w 3973614"/>
              <a:gd name="connsiteY8061" fmla="*/ 128921 h 3225309"/>
              <a:gd name="connsiteX8062" fmla="*/ 2625357 w 3973614"/>
              <a:gd name="connsiteY8062" fmla="*/ 128921 h 3225309"/>
              <a:gd name="connsiteX8063" fmla="*/ 2625357 w 3973614"/>
              <a:gd name="connsiteY8063" fmla="*/ 128154 h 3225309"/>
              <a:gd name="connsiteX8064" fmla="*/ 2627945 w 3973614"/>
              <a:gd name="connsiteY8064" fmla="*/ 128154 h 3225309"/>
              <a:gd name="connsiteX8065" fmla="*/ 2627945 w 3973614"/>
              <a:gd name="connsiteY8065" fmla="*/ 127386 h 3225309"/>
              <a:gd name="connsiteX8066" fmla="*/ 2628609 w 3973614"/>
              <a:gd name="connsiteY8066" fmla="*/ 127386 h 3225309"/>
              <a:gd name="connsiteX8067" fmla="*/ 2628609 w 3973614"/>
              <a:gd name="connsiteY8067" fmla="*/ 126619 h 3225309"/>
              <a:gd name="connsiteX8068" fmla="*/ 2630049 w 3973614"/>
              <a:gd name="connsiteY8068" fmla="*/ 126619 h 3225309"/>
              <a:gd name="connsiteX8069" fmla="*/ 2630049 w 3973614"/>
              <a:gd name="connsiteY8069" fmla="*/ 125851 h 3225309"/>
              <a:gd name="connsiteX8070" fmla="*/ 2635039 w 3973614"/>
              <a:gd name="connsiteY8070" fmla="*/ 125851 h 3225309"/>
              <a:gd name="connsiteX8071" fmla="*/ 2635039 w 3973614"/>
              <a:gd name="connsiteY8071" fmla="*/ 125084 h 3225309"/>
              <a:gd name="connsiteX8072" fmla="*/ 2640293 w 3973614"/>
              <a:gd name="connsiteY8072" fmla="*/ 125084 h 3225309"/>
              <a:gd name="connsiteX8073" fmla="*/ 2640293 w 3973614"/>
              <a:gd name="connsiteY8073" fmla="*/ 124316 h 3225309"/>
              <a:gd name="connsiteX8074" fmla="*/ 2642051 w 3973614"/>
              <a:gd name="connsiteY8074" fmla="*/ 124316 h 3225309"/>
              <a:gd name="connsiteX8075" fmla="*/ 2642051 w 3973614"/>
              <a:gd name="connsiteY8075" fmla="*/ 123549 h 3225309"/>
              <a:gd name="connsiteX8076" fmla="*/ 2644486 w 3973614"/>
              <a:gd name="connsiteY8076" fmla="*/ 123549 h 3225309"/>
              <a:gd name="connsiteX8077" fmla="*/ 2644486 w 3973614"/>
              <a:gd name="connsiteY8077" fmla="*/ 122781 h 3225309"/>
              <a:gd name="connsiteX8078" fmla="*/ 2646066 w 3973614"/>
              <a:gd name="connsiteY8078" fmla="*/ 122781 h 3225309"/>
              <a:gd name="connsiteX8079" fmla="*/ 2646066 w 3973614"/>
              <a:gd name="connsiteY8079" fmla="*/ 122014 h 3225309"/>
              <a:gd name="connsiteX8080" fmla="*/ 2646277 w 3973614"/>
              <a:gd name="connsiteY8080" fmla="*/ 122014 h 3225309"/>
              <a:gd name="connsiteX8081" fmla="*/ 2646277 w 3973614"/>
              <a:gd name="connsiteY8081" fmla="*/ 121247 h 3225309"/>
              <a:gd name="connsiteX8082" fmla="*/ 2651324 w 3973614"/>
              <a:gd name="connsiteY8082" fmla="*/ 121247 h 3225309"/>
              <a:gd name="connsiteX8083" fmla="*/ 2651324 w 3973614"/>
              <a:gd name="connsiteY8083" fmla="*/ 120479 h 3225309"/>
              <a:gd name="connsiteX8084" fmla="*/ 2652777 w 3973614"/>
              <a:gd name="connsiteY8084" fmla="*/ 120479 h 3225309"/>
              <a:gd name="connsiteX8085" fmla="*/ 2652777 w 3973614"/>
              <a:gd name="connsiteY8085" fmla="*/ 119712 h 3225309"/>
              <a:gd name="connsiteX8086" fmla="*/ 2656091 w 3973614"/>
              <a:gd name="connsiteY8086" fmla="*/ 119712 h 3225309"/>
              <a:gd name="connsiteX8087" fmla="*/ 2656091 w 3973614"/>
              <a:gd name="connsiteY8087" fmla="*/ 118944 h 3225309"/>
              <a:gd name="connsiteX8088" fmla="*/ 2661918 w 3973614"/>
              <a:gd name="connsiteY8088" fmla="*/ 118944 h 3225309"/>
              <a:gd name="connsiteX8089" fmla="*/ 2661918 w 3973614"/>
              <a:gd name="connsiteY8089" fmla="*/ 118177 h 3225309"/>
              <a:gd name="connsiteX8090" fmla="*/ 2661968 w 3973614"/>
              <a:gd name="connsiteY8090" fmla="*/ 118177 h 3225309"/>
              <a:gd name="connsiteX8091" fmla="*/ 2661968 w 3973614"/>
              <a:gd name="connsiteY8091" fmla="*/ 117409 h 3225309"/>
              <a:gd name="connsiteX8092" fmla="*/ 2664782 w 3973614"/>
              <a:gd name="connsiteY8092" fmla="*/ 117409 h 3225309"/>
              <a:gd name="connsiteX8093" fmla="*/ 2664782 w 3973614"/>
              <a:gd name="connsiteY8093" fmla="*/ 116642 h 3225309"/>
              <a:gd name="connsiteX8094" fmla="*/ 2671456 w 3973614"/>
              <a:gd name="connsiteY8094" fmla="*/ 116642 h 3225309"/>
              <a:gd name="connsiteX8095" fmla="*/ 2671456 w 3973614"/>
              <a:gd name="connsiteY8095" fmla="*/ 115874 h 3225309"/>
              <a:gd name="connsiteX8096" fmla="*/ 2673173 w 3973614"/>
              <a:gd name="connsiteY8096" fmla="*/ 115874 h 3225309"/>
              <a:gd name="connsiteX8097" fmla="*/ 2673173 w 3973614"/>
              <a:gd name="connsiteY8097" fmla="*/ 115107 h 3225309"/>
              <a:gd name="connsiteX8098" fmla="*/ 2681749 w 3973614"/>
              <a:gd name="connsiteY8098" fmla="*/ 115107 h 3225309"/>
              <a:gd name="connsiteX8099" fmla="*/ 2681749 w 3973614"/>
              <a:gd name="connsiteY8099" fmla="*/ 114339 h 3225309"/>
              <a:gd name="connsiteX8100" fmla="*/ 2682991 w 3973614"/>
              <a:gd name="connsiteY8100" fmla="*/ 114339 h 3225309"/>
              <a:gd name="connsiteX8101" fmla="*/ 2682991 w 3973614"/>
              <a:gd name="connsiteY8101" fmla="*/ 113572 h 3225309"/>
              <a:gd name="connsiteX8102" fmla="*/ 2683172 w 3973614"/>
              <a:gd name="connsiteY8102" fmla="*/ 113572 h 3225309"/>
              <a:gd name="connsiteX8103" fmla="*/ 2683172 w 3973614"/>
              <a:gd name="connsiteY8103" fmla="*/ 112804 h 3225309"/>
              <a:gd name="connsiteX8104" fmla="*/ 2687918 w 3973614"/>
              <a:gd name="connsiteY8104" fmla="*/ 112804 h 3225309"/>
              <a:gd name="connsiteX8105" fmla="*/ 2687918 w 3973614"/>
              <a:gd name="connsiteY8105" fmla="*/ 112037 h 3225309"/>
              <a:gd name="connsiteX8106" fmla="*/ 2689804 w 3973614"/>
              <a:gd name="connsiteY8106" fmla="*/ 112037 h 3225309"/>
              <a:gd name="connsiteX8107" fmla="*/ 2689804 w 3973614"/>
              <a:gd name="connsiteY8107" fmla="*/ 111269 h 3225309"/>
              <a:gd name="connsiteX8108" fmla="*/ 2691901 w 3973614"/>
              <a:gd name="connsiteY8108" fmla="*/ 111269 h 3225309"/>
              <a:gd name="connsiteX8109" fmla="*/ 2691901 w 3973614"/>
              <a:gd name="connsiteY8109" fmla="*/ 110502 h 3225309"/>
              <a:gd name="connsiteX8110" fmla="*/ 2694167 w 3973614"/>
              <a:gd name="connsiteY8110" fmla="*/ 110502 h 3225309"/>
              <a:gd name="connsiteX8111" fmla="*/ 2694167 w 3973614"/>
              <a:gd name="connsiteY8111" fmla="*/ 109734 h 3225309"/>
              <a:gd name="connsiteX8112" fmla="*/ 2698005 w 3973614"/>
              <a:gd name="connsiteY8112" fmla="*/ 109734 h 3225309"/>
              <a:gd name="connsiteX8113" fmla="*/ 2698005 w 3973614"/>
              <a:gd name="connsiteY8113" fmla="*/ 108967 h 3225309"/>
              <a:gd name="connsiteX8114" fmla="*/ 2702313 w 3973614"/>
              <a:gd name="connsiteY8114" fmla="*/ 108967 h 3225309"/>
              <a:gd name="connsiteX8115" fmla="*/ 2702313 w 3973614"/>
              <a:gd name="connsiteY8115" fmla="*/ 108199 h 3225309"/>
              <a:gd name="connsiteX8116" fmla="*/ 2703366 w 3973614"/>
              <a:gd name="connsiteY8116" fmla="*/ 108199 h 3225309"/>
              <a:gd name="connsiteX8117" fmla="*/ 2703366 w 3973614"/>
              <a:gd name="connsiteY8117" fmla="*/ 107432 h 3225309"/>
              <a:gd name="connsiteX8118" fmla="*/ 2709977 w 3973614"/>
              <a:gd name="connsiteY8118" fmla="*/ 107432 h 3225309"/>
              <a:gd name="connsiteX8119" fmla="*/ 2709977 w 3973614"/>
              <a:gd name="connsiteY8119" fmla="*/ 106664 h 3225309"/>
              <a:gd name="connsiteX8120" fmla="*/ 2718009 w 3973614"/>
              <a:gd name="connsiteY8120" fmla="*/ 106664 h 3225309"/>
              <a:gd name="connsiteX8121" fmla="*/ 2718009 w 3973614"/>
              <a:gd name="connsiteY8121" fmla="*/ 105897 h 3225309"/>
              <a:gd name="connsiteX8122" fmla="*/ 2731050 w 3973614"/>
              <a:gd name="connsiteY8122" fmla="*/ 105897 h 3225309"/>
              <a:gd name="connsiteX8123" fmla="*/ 2731050 w 3973614"/>
              <a:gd name="connsiteY8123" fmla="*/ 105129 h 3225309"/>
              <a:gd name="connsiteX8124" fmla="*/ 2747620 w 3973614"/>
              <a:gd name="connsiteY8124" fmla="*/ 105129 h 3225309"/>
              <a:gd name="connsiteX8125" fmla="*/ 2747620 w 3973614"/>
              <a:gd name="connsiteY8125" fmla="*/ 104366 h 3225309"/>
              <a:gd name="connsiteX8126" fmla="*/ 2747748 w 3973614"/>
              <a:gd name="connsiteY8126" fmla="*/ 104366 h 3225309"/>
              <a:gd name="connsiteX8127" fmla="*/ 2747748 w 3973614"/>
              <a:gd name="connsiteY8127" fmla="*/ 103599 h 3225309"/>
              <a:gd name="connsiteX8128" fmla="*/ 2759840 w 3973614"/>
              <a:gd name="connsiteY8128" fmla="*/ 103599 h 3225309"/>
              <a:gd name="connsiteX8129" fmla="*/ 2759840 w 3973614"/>
              <a:gd name="connsiteY8129" fmla="*/ 102827 h 3225309"/>
              <a:gd name="connsiteX8130" fmla="*/ 2761767 w 3973614"/>
              <a:gd name="connsiteY8130" fmla="*/ 102827 h 3225309"/>
              <a:gd name="connsiteX8131" fmla="*/ 2761767 w 3973614"/>
              <a:gd name="connsiteY8131" fmla="*/ 102064 h 3225309"/>
              <a:gd name="connsiteX8132" fmla="*/ 2766798 w 3973614"/>
              <a:gd name="connsiteY8132" fmla="*/ 102064 h 3225309"/>
              <a:gd name="connsiteX8133" fmla="*/ 2766798 w 3973614"/>
              <a:gd name="connsiteY8133" fmla="*/ 101296 h 3225309"/>
              <a:gd name="connsiteX8134" fmla="*/ 2786389 w 3973614"/>
              <a:gd name="connsiteY8134" fmla="*/ 101296 h 3225309"/>
              <a:gd name="connsiteX8135" fmla="*/ 2786389 w 3973614"/>
              <a:gd name="connsiteY8135" fmla="*/ 100529 h 3225309"/>
              <a:gd name="connsiteX8136" fmla="*/ 2797854 w 3973614"/>
              <a:gd name="connsiteY8136" fmla="*/ 100529 h 3225309"/>
              <a:gd name="connsiteX8137" fmla="*/ 2797854 w 3973614"/>
              <a:gd name="connsiteY8137" fmla="*/ 99761 h 3225309"/>
              <a:gd name="connsiteX8138" fmla="*/ 2801878 w 3973614"/>
              <a:gd name="connsiteY8138" fmla="*/ 99761 h 3225309"/>
              <a:gd name="connsiteX8139" fmla="*/ 2801878 w 3973614"/>
              <a:gd name="connsiteY8139" fmla="*/ 98994 h 3225309"/>
              <a:gd name="connsiteX8140" fmla="*/ 2804581 w 3973614"/>
              <a:gd name="connsiteY8140" fmla="*/ 98994 h 3225309"/>
              <a:gd name="connsiteX8141" fmla="*/ 2804581 w 3973614"/>
              <a:gd name="connsiteY8141" fmla="*/ 98226 h 3225309"/>
              <a:gd name="connsiteX8142" fmla="*/ 2811704 w 3973614"/>
              <a:gd name="connsiteY8142" fmla="*/ 98226 h 3225309"/>
              <a:gd name="connsiteX8143" fmla="*/ 2811704 w 3973614"/>
              <a:gd name="connsiteY8143" fmla="*/ 97459 h 3225309"/>
              <a:gd name="connsiteX8144" fmla="*/ 2812088 w 3973614"/>
              <a:gd name="connsiteY8144" fmla="*/ 97459 h 3225309"/>
              <a:gd name="connsiteX8145" fmla="*/ 2812088 w 3973614"/>
              <a:gd name="connsiteY8145" fmla="*/ 96691 h 3225309"/>
              <a:gd name="connsiteX8146" fmla="*/ 2812839 w 3973614"/>
              <a:gd name="connsiteY8146" fmla="*/ 96691 h 3225309"/>
              <a:gd name="connsiteX8147" fmla="*/ 2812839 w 3973614"/>
              <a:gd name="connsiteY8147" fmla="*/ 95924 h 3225309"/>
              <a:gd name="connsiteX8148" fmla="*/ 2814448 w 3973614"/>
              <a:gd name="connsiteY8148" fmla="*/ 95924 h 3225309"/>
              <a:gd name="connsiteX8149" fmla="*/ 2814448 w 3973614"/>
              <a:gd name="connsiteY8149" fmla="*/ 95156 h 3225309"/>
              <a:gd name="connsiteX8150" fmla="*/ 2815625 w 3973614"/>
              <a:gd name="connsiteY8150" fmla="*/ 95156 h 3225309"/>
              <a:gd name="connsiteX8151" fmla="*/ 2815625 w 3973614"/>
              <a:gd name="connsiteY8151" fmla="*/ 94389 h 3225309"/>
              <a:gd name="connsiteX8152" fmla="*/ 2816285 w 3973614"/>
              <a:gd name="connsiteY8152" fmla="*/ 94389 h 3225309"/>
              <a:gd name="connsiteX8153" fmla="*/ 2816285 w 3973614"/>
              <a:gd name="connsiteY8153" fmla="*/ 93621 h 3225309"/>
              <a:gd name="connsiteX8154" fmla="*/ 2823111 w 3973614"/>
              <a:gd name="connsiteY8154" fmla="*/ 93621 h 3225309"/>
              <a:gd name="connsiteX8155" fmla="*/ 2823111 w 3973614"/>
              <a:gd name="connsiteY8155" fmla="*/ 92854 h 3225309"/>
              <a:gd name="connsiteX8156" fmla="*/ 2825740 w 3973614"/>
              <a:gd name="connsiteY8156" fmla="*/ 92854 h 3225309"/>
              <a:gd name="connsiteX8157" fmla="*/ 2825740 w 3973614"/>
              <a:gd name="connsiteY8157" fmla="*/ 92086 h 3225309"/>
              <a:gd name="connsiteX8158" fmla="*/ 2834167 w 3973614"/>
              <a:gd name="connsiteY8158" fmla="*/ 92086 h 3225309"/>
              <a:gd name="connsiteX8159" fmla="*/ 2834167 w 3973614"/>
              <a:gd name="connsiteY8159" fmla="*/ 91319 h 3225309"/>
              <a:gd name="connsiteX8160" fmla="*/ 2845971 w 3973614"/>
              <a:gd name="connsiteY8160" fmla="*/ 91319 h 3225309"/>
              <a:gd name="connsiteX8161" fmla="*/ 2845971 w 3973614"/>
              <a:gd name="connsiteY8161" fmla="*/ 90551 h 3225309"/>
              <a:gd name="connsiteX8162" fmla="*/ 2848253 w 3973614"/>
              <a:gd name="connsiteY8162" fmla="*/ 90551 h 3225309"/>
              <a:gd name="connsiteX8163" fmla="*/ 2848253 w 3973614"/>
              <a:gd name="connsiteY8163" fmla="*/ 89784 h 3225309"/>
              <a:gd name="connsiteX8164" fmla="*/ 2850758 w 3973614"/>
              <a:gd name="connsiteY8164" fmla="*/ 89784 h 3225309"/>
              <a:gd name="connsiteX8165" fmla="*/ 2850758 w 3973614"/>
              <a:gd name="connsiteY8165" fmla="*/ 89016 h 3225309"/>
              <a:gd name="connsiteX8166" fmla="*/ 2853086 w 3973614"/>
              <a:gd name="connsiteY8166" fmla="*/ 89016 h 3225309"/>
              <a:gd name="connsiteX8167" fmla="*/ 2853086 w 3973614"/>
              <a:gd name="connsiteY8167" fmla="*/ 88249 h 3225309"/>
              <a:gd name="connsiteX8168" fmla="*/ 2854233 w 3973614"/>
              <a:gd name="connsiteY8168" fmla="*/ 88249 h 3225309"/>
              <a:gd name="connsiteX8169" fmla="*/ 2854233 w 3973614"/>
              <a:gd name="connsiteY8169" fmla="*/ 87482 h 3225309"/>
              <a:gd name="connsiteX8170" fmla="*/ 2854381 w 3973614"/>
              <a:gd name="connsiteY8170" fmla="*/ 87482 h 3225309"/>
              <a:gd name="connsiteX8171" fmla="*/ 2854381 w 3973614"/>
              <a:gd name="connsiteY8171" fmla="*/ 86714 h 3225309"/>
              <a:gd name="connsiteX8172" fmla="*/ 2855628 w 3973614"/>
              <a:gd name="connsiteY8172" fmla="*/ 86714 h 3225309"/>
              <a:gd name="connsiteX8173" fmla="*/ 2855628 w 3973614"/>
              <a:gd name="connsiteY8173" fmla="*/ 85947 h 3225309"/>
              <a:gd name="connsiteX8174" fmla="*/ 2861583 w 3973614"/>
              <a:gd name="connsiteY8174" fmla="*/ 85947 h 3225309"/>
              <a:gd name="connsiteX8175" fmla="*/ 2861583 w 3973614"/>
              <a:gd name="connsiteY8175" fmla="*/ 85179 h 3225309"/>
              <a:gd name="connsiteX8176" fmla="*/ 2866061 w 3973614"/>
              <a:gd name="connsiteY8176" fmla="*/ 85179 h 3225309"/>
              <a:gd name="connsiteX8177" fmla="*/ 2866061 w 3973614"/>
              <a:gd name="connsiteY8177" fmla="*/ 84412 h 3225309"/>
              <a:gd name="connsiteX8178" fmla="*/ 2866890 w 3973614"/>
              <a:gd name="connsiteY8178" fmla="*/ 84412 h 3225309"/>
              <a:gd name="connsiteX8179" fmla="*/ 2866890 w 3973614"/>
              <a:gd name="connsiteY8179" fmla="*/ 83644 h 3225309"/>
              <a:gd name="connsiteX8180" fmla="*/ 2880600 w 3973614"/>
              <a:gd name="connsiteY8180" fmla="*/ 83644 h 3225309"/>
              <a:gd name="connsiteX8181" fmla="*/ 2880600 w 3973614"/>
              <a:gd name="connsiteY8181" fmla="*/ 82877 h 3225309"/>
              <a:gd name="connsiteX8182" fmla="*/ 2880881 w 3973614"/>
              <a:gd name="connsiteY8182" fmla="*/ 82877 h 3225309"/>
              <a:gd name="connsiteX8183" fmla="*/ 2880881 w 3973614"/>
              <a:gd name="connsiteY8183" fmla="*/ 82109 h 3225309"/>
              <a:gd name="connsiteX8184" fmla="*/ 2883064 w 3973614"/>
              <a:gd name="connsiteY8184" fmla="*/ 82109 h 3225309"/>
              <a:gd name="connsiteX8185" fmla="*/ 2883064 w 3973614"/>
              <a:gd name="connsiteY8185" fmla="*/ 81342 h 3225309"/>
              <a:gd name="connsiteX8186" fmla="*/ 2886902 w 3973614"/>
              <a:gd name="connsiteY8186" fmla="*/ 81342 h 3225309"/>
              <a:gd name="connsiteX8187" fmla="*/ 2886902 w 3973614"/>
              <a:gd name="connsiteY8187" fmla="*/ 80574 h 3225309"/>
              <a:gd name="connsiteX8188" fmla="*/ 2888603 w 3973614"/>
              <a:gd name="connsiteY8188" fmla="*/ 80574 h 3225309"/>
              <a:gd name="connsiteX8189" fmla="*/ 2888603 w 3973614"/>
              <a:gd name="connsiteY8189" fmla="*/ 79807 h 3225309"/>
              <a:gd name="connsiteX8190" fmla="*/ 2889506 w 3973614"/>
              <a:gd name="connsiteY8190" fmla="*/ 79807 h 3225309"/>
              <a:gd name="connsiteX8191" fmla="*/ 2889506 w 3973614"/>
              <a:gd name="connsiteY8191" fmla="*/ 79039 h 3225309"/>
              <a:gd name="connsiteX8192" fmla="*/ 2915032 w 3973614"/>
              <a:gd name="connsiteY8192" fmla="*/ 79039 h 3225309"/>
              <a:gd name="connsiteX8193" fmla="*/ 2915032 w 3973614"/>
              <a:gd name="connsiteY8193" fmla="*/ 78272 h 3225309"/>
              <a:gd name="connsiteX8194" fmla="*/ 2922345 w 3973614"/>
              <a:gd name="connsiteY8194" fmla="*/ 78272 h 3225309"/>
              <a:gd name="connsiteX8195" fmla="*/ 2922345 w 3973614"/>
              <a:gd name="connsiteY8195" fmla="*/ 77504 h 3225309"/>
              <a:gd name="connsiteX8196" fmla="*/ 2924673 w 3973614"/>
              <a:gd name="connsiteY8196" fmla="*/ 77504 h 3225309"/>
              <a:gd name="connsiteX8197" fmla="*/ 2924673 w 3973614"/>
              <a:gd name="connsiteY8197" fmla="*/ 76737 h 3225309"/>
              <a:gd name="connsiteX8198" fmla="*/ 2925919 w 3973614"/>
              <a:gd name="connsiteY8198" fmla="*/ 76737 h 3225309"/>
              <a:gd name="connsiteX8199" fmla="*/ 2925919 w 3973614"/>
              <a:gd name="connsiteY8199" fmla="*/ 75969 h 3225309"/>
              <a:gd name="connsiteX8200" fmla="*/ 2934767 w 3973614"/>
              <a:gd name="connsiteY8200" fmla="*/ 75969 h 3225309"/>
              <a:gd name="connsiteX8201" fmla="*/ 2934767 w 3973614"/>
              <a:gd name="connsiteY8201" fmla="*/ 75202 h 3225309"/>
              <a:gd name="connsiteX8202" fmla="*/ 2943100 w 3973614"/>
              <a:gd name="connsiteY8202" fmla="*/ 75202 h 3225309"/>
              <a:gd name="connsiteX8203" fmla="*/ 2943100 w 3973614"/>
              <a:gd name="connsiteY8203" fmla="*/ 74434 h 3225309"/>
              <a:gd name="connsiteX8204" fmla="*/ 2943711 w 3973614"/>
              <a:gd name="connsiteY8204" fmla="*/ 74434 h 3225309"/>
              <a:gd name="connsiteX8205" fmla="*/ 2943711 w 3973614"/>
              <a:gd name="connsiteY8205" fmla="*/ 73667 h 3225309"/>
              <a:gd name="connsiteX8206" fmla="*/ 2948246 w 3973614"/>
              <a:gd name="connsiteY8206" fmla="*/ 73667 h 3225309"/>
              <a:gd name="connsiteX8207" fmla="*/ 2948246 w 3973614"/>
              <a:gd name="connsiteY8207" fmla="*/ 72899 h 3225309"/>
              <a:gd name="connsiteX8208" fmla="*/ 2957619 w 3973614"/>
              <a:gd name="connsiteY8208" fmla="*/ 72899 h 3225309"/>
              <a:gd name="connsiteX8209" fmla="*/ 2957619 w 3973614"/>
              <a:gd name="connsiteY8209" fmla="*/ 72132 h 3225309"/>
              <a:gd name="connsiteX8210" fmla="*/ 2965159 w 3973614"/>
              <a:gd name="connsiteY8210" fmla="*/ 72132 h 3225309"/>
              <a:gd name="connsiteX8211" fmla="*/ 2965159 w 3973614"/>
              <a:gd name="connsiteY8211" fmla="*/ 71364 h 3225309"/>
              <a:gd name="connsiteX8212" fmla="*/ 2973755 w 3973614"/>
              <a:gd name="connsiteY8212" fmla="*/ 71364 h 3225309"/>
              <a:gd name="connsiteX8213" fmla="*/ 2973755 w 3973614"/>
              <a:gd name="connsiteY8213" fmla="*/ 70601 h 3225309"/>
              <a:gd name="connsiteX8214" fmla="*/ 2974605 w 3973614"/>
              <a:gd name="connsiteY8214" fmla="*/ 70601 h 3225309"/>
              <a:gd name="connsiteX8215" fmla="*/ 2974605 w 3973614"/>
              <a:gd name="connsiteY8215" fmla="*/ 69834 h 3225309"/>
              <a:gd name="connsiteX8216" fmla="*/ 2975493 w 3973614"/>
              <a:gd name="connsiteY8216" fmla="*/ 69834 h 3225309"/>
              <a:gd name="connsiteX8217" fmla="*/ 2975493 w 3973614"/>
              <a:gd name="connsiteY8217" fmla="*/ 69062 h 3225309"/>
              <a:gd name="connsiteX8218" fmla="*/ 2978930 w 3973614"/>
              <a:gd name="connsiteY8218" fmla="*/ 69062 h 3225309"/>
              <a:gd name="connsiteX8219" fmla="*/ 2978930 w 3973614"/>
              <a:gd name="connsiteY8219" fmla="*/ 68299 h 3225309"/>
              <a:gd name="connsiteX8220" fmla="*/ 2980808 w 3973614"/>
              <a:gd name="connsiteY8220" fmla="*/ 68299 h 3225309"/>
              <a:gd name="connsiteX8221" fmla="*/ 2980808 w 3973614"/>
              <a:gd name="connsiteY8221" fmla="*/ 67530 h 3225309"/>
              <a:gd name="connsiteX8222" fmla="*/ 2983256 w 3973614"/>
              <a:gd name="connsiteY8222" fmla="*/ 67530 h 3225309"/>
              <a:gd name="connsiteX8223" fmla="*/ 2983256 w 3973614"/>
              <a:gd name="connsiteY8223" fmla="*/ 66762 h 3225309"/>
              <a:gd name="connsiteX8224" fmla="*/ 2995715 w 3973614"/>
              <a:gd name="connsiteY8224" fmla="*/ 66762 h 3225309"/>
              <a:gd name="connsiteX8225" fmla="*/ 2995715 w 3973614"/>
              <a:gd name="connsiteY8225" fmla="*/ 65995 h 3225309"/>
              <a:gd name="connsiteX8226" fmla="*/ 3006140 w 3973614"/>
              <a:gd name="connsiteY8226" fmla="*/ 65995 h 3225309"/>
              <a:gd name="connsiteX8227" fmla="*/ 3006140 w 3973614"/>
              <a:gd name="connsiteY8227" fmla="*/ 65228 h 3225309"/>
              <a:gd name="connsiteX8228" fmla="*/ 3014868 w 3973614"/>
              <a:gd name="connsiteY8228" fmla="*/ 65228 h 3225309"/>
              <a:gd name="connsiteX8229" fmla="*/ 3014868 w 3973614"/>
              <a:gd name="connsiteY8229" fmla="*/ 64460 h 3225309"/>
              <a:gd name="connsiteX8230" fmla="*/ 3015909 w 3973614"/>
              <a:gd name="connsiteY8230" fmla="*/ 64460 h 3225309"/>
              <a:gd name="connsiteX8231" fmla="*/ 3015909 w 3973614"/>
              <a:gd name="connsiteY8231" fmla="*/ 63693 h 3225309"/>
              <a:gd name="connsiteX8232" fmla="*/ 3020337 w 3973614"/>
              <a:gd name="connsiteY8232" fmla="*/ 63693 h 3225309"/>
              <a:gd name="connsiteX8233" fmla="*/ 3020337 w 3973614"/>
              <a:gd name="connsiteY8233" fmla="*/ 62925 h 3225309"/>
              <a:gd name="connsiteX8234" fmla="*/ 3037006 w 3973614"/>
              <a:gd name="connsiteY8234" fmla="*/ 62925 h 3225309"/>
              <a:gd name="connsiteX8235" fmla="*/ 3037006 w 3973614"/>
              <a:gd name="connsiteY8235" fmla="*/ 62158 h 3225309"/>
              <a:gd name="connsiteX8236" fmla="*/ 3038145 w 3973614"/>
              <a:gd name="connsiteY8236" fmla="*/ 62158 h 3225309"/>
              <a:gd name="connsiteX8237" fmla="*/ 3038145 w 3973614"/>
              <a:gd name="connsiteY8237" fmla="*/ 61391 h 3225309"/>
              <a:gd name="connsiteX8238" fmla="*/ 3050377 w 3973614"/>
              <a:gd name="connsiteY8238" fmla="*/ 61391 h 3225309"/>
              <a:gd name="connsiteX8239" fmla="*/ 3050377 w 3973614"/>
              <a:gd name="connsiteY8239" fmla="*/ 60623 h 3225309"/>
              <a:gd name="connsiteX8240" fmla="*/ 3053720 w 3973614"/>
              <a:gd name="connsiteY8240" fmla="*/ 60623 h 3225309"/>
              <a:gd name="connsiteX8241" fmla="*/ 3053720 w 3973614"/>
              <a:gd name="connsiteY8241" fmla="*/ 59856 h 3225309"/>
              <a:gd name="connsiteX8242" fmla="*/ 3060761 w 3973614"/>
              <a:gd name="connsiteY8242" fmla="*/ 59856 h 3225309"/>
              <a:gd name="connsiteX8243" fmla="*/ 3060761 w 3973614"/>
              <a:gd name="connsiteY8243" fmla="*/ 59088 h 3225309"/>
              <a:gd name="connsiteX8244" fmla="*/ 3082700 w 3973614"/>
              <a:gd name="connsiteY8244" fmla="*/ 59088 h 3225309"/>
              <a:gd name="connsiteX8245" fmla="*/ 3082700 w 3973614"/>
              <a:gd name="connsiteY8245" fmla="*/ 58321 h 3225309"/>
              <a:gd name="connsiteX8246" fmla="*/ 3085882 w 3973614"/>
              <a:gd name="connsiteY8246" fmla="*/ 58321 h 3225309"/>
              <a:gd name="connsiteX8247" fmla="*/ 3085882 w 3973614"/>
              <a:gd name="connsiteY8247" fmla="*/ 57554 h 3225309"/>
              <a:gd name="connsiteX8248" fmla="*/ 3090091 w 3973614"/>
              <a:gd name="connsiteY8248" fmla="*/ 57554 h 3225309"/>
              <a:gd name="connsiteX8249" fmla="*/ 3090091 w 3973614"/>
              <a:gd name="connsiteY8249" fmla="*/ 56786 h 3225309"/>
              <a:gd name="connsiteX8250" fmla="*/ 3092114 w 3973614"/>
              <a:gd name="connsiteY8250" fmla="*/ 56786 h 3225309"/>
              <a:gd name="connsiteX8251" fmla="*/ 3092114 w 3973614"/>
              <a:gd name="connsiteY8251" fmla="*/ 56019 h 3225309"/>
              <a:gd name="connsiteX8252" fmla="*/ 3122827 w 3973614"/>
              <a:gd name="connsiteY8252" fmla="*/ 56019 h 3225309"/>
              <a:gd name="connsiteX8253" fmla="*/ 3122827 w 3973614"/>
              <a:gd name="connsiteY8253" fmla="*/ 55252 h 3225309"/>
              <a:gd name="connsiteX8254" fmla="*/ 3130924 w 3973614"/>
              <a:gd name="connsiteY8254" fmla="*/ 55252 h 3225309"/>
              <a:gd name="connsiteX8255" fmla="*/ 3130924 w 3973614"/>
              <a:gd name="connsiteY8255" fmla="*/ 54484 h 3225309"/>
              <a:gd name="connsiteX8256" fmla="*/ 3139839 w 3973614"/>
              <a:gd name="connsiteY8256" fmla="*/ 54484 h 3225309"/>
              <a:gd name="connsiteX8257" fmla="*/ 3139839 w 3973614"/>
              <a:gd name="connsiteY8257" fmla="*/ 53717 h 3225309"/>
              <a:gd name="connsiteX8258" fmla="*/ 3153260 w 3973614"/>
              <a:gd name="connsiteY8258" fmla="*/ 53717 h 3225309"/>
              <a:gd name="connsiteX8259" fmla="*/ 3153260 w 3973614"/>
              <a:gd name="connsiteY8259" fmla="*/ 52949 h 3225309"/>
              <a:gd name="connsiteX8260" fmla="*/ 3193093 w 3973614"/>
              <a:gd name="connsiteY8260" fmla="*/ 52949 h 3225309"/>
              <a:gd name="connsiteX8261" fmla="*/ 3193093 w 3973614"/>
              <a:gd name="connsiteY8261" fmla="*/ 52182 h 3225309"/>
              <a:gd name="connsiteX8262" fmla="*/ 3193135 w 3973614"/>
              <a:gd name="connsiteY8262" fmla="*/ 52182 h 3225309"/>
              <a:gd name="connsiteX8263" fmla="*/ 3193135 w 3973614"/>
              <a:gd name="connsiteY8263" fmla="*/ 51415 h 3225309"/>
              <a:gd name="connsiteX8264" fmla="*/ 3197241 w 3973614"/>
              <a:gd name="connsiteY8264" fmla="*/ 51415 h 3225309"/>
              <a:gd name="connsiteX8265" fmla="*/ 3197241 w 3973614"/>
              <a:gd name="connsiteY8265" fmla="*/ 50647 h 3225309"/>
              <a:gd name="connsiteX8266" fmla="*/ 3198570 w 3973614"/>
              <a:gd name="connsiteY8266" fmla="*/ 50647 h 3225309"/>
              <a:gd name="connsiteX8267" fmla="*/ 3198570 w 3973614"/>
              <a:gd name="connsiteY8267" fmla="*/ 49880 h 3225309"/>
              <a:gd name="connsiteX8268" fmla="*/ 3204955 w 3973614"/>
              <a:gd name="connsiteY8268" fmla="*/ 49880 h 3225309"/>
              <a:gd name="connsiteX8269" fmla="*/ 3204955 w 3973614"/>
              <a:gd name="connsiteY8269" fmla="*/ 49113 h 3225309"/>
              <a:gd name="connsiteX8270" fmla="*/ 3205916 w 3973614"/>
              <a:gd name="connsiteY8270" fmla="*/ 49113 h 3225309"/>
              <a:gd name="connsiteX8271" fmla="*/ 3205916 w 3973614"/>
              <a:gd name="connsiteY8271" fmla="*/ 48345 h 3225309"/>
              <a:gd name="connsiteX8272" fmla="*/ 3207410 w 3973614"/>
              <a:gd name="connsiteY8272" fmla="*/ 48345 h 3225309"/>
              <a:gd name="connsiteX8273" fmla="*/ 3207410 w 3973614"/>
              <a:gd name="connsiteY8273" fmla="*/ 47578 h 3225309"/>
              <a:gd name="connsiteX8274" fmla="*/ 3208797 w 3973614"/>
              <a:gd name="connsiteY8274" fmla="*/ 47578 h 3225309"/>
              <a:gd name="connsiteX8275" fmla="*/ 3208797 w 3973614"/>
              <a:gd name="connsiteY8275" fmla="*/ 46810 h 3225309"/>
              <a:gd name="connsiteX8276" fmla="*/ 3220043 w 3973614"/>
              <a:gd name="connsiteY8276" fmla="*/ 46810 h 3225309"/>
              <a:gd name="connsiteX8277" fmla="*/ 3220043 w 3973614"/>
              <a:gd name="connsiteY8277" fmla="*/ 46043 h 3225309"/>
              <a:gd name="connsiteX8278" fmla="*/ 3223138 w 3973614"/>
              <a:gd name="connsiteY8278" fmla="*/ 46043 h 3225309"/>
              <a:gd name="connsiteX8279" fmla="*/ 3223138 w 3973614"/>
              <a:gd name="connsiteY8279" fmla="*/ 45276 h 3225309"/>
              <a:gd name="connsiteX8280" fmla="*/ 3234306 w 3973614"/>
              <a:gd name="connsiteY8280" fmla="*/ 45276 h 3225309"/>
              <a:gd name="connsiteX8281" fmla="*/ 3234306 w 3973614"/>
              <a:gd name="connsiteY8281" fmla="*/ 44508 h 3225309"/>
              <a:gd name="connsiteX8282" fmla="*/ 3240286 w 3973614"/>
              <a:gd name="connsiteY8282" fmla="*/ 44508 h 3225309"/>
              <a:gd name="connsiteX8283" fmla="*/ 3240286 w 3973614"/>
              <a:gd name="connsiteY8283" fmla="*/ 43741 h 3225309"/>
              <a:gd name="connsiteX8284" fmla="*/ 3243546 w 3973614"/>
              <a:gd name="connsiteY8284" fmla="*/ 43741 h 3225309"/>
              <a:gd name="connsiteX8285" fmla="*/ 3243546 w 3973614"/>
              <a:gd name="connsiteY8285" fmla="*/ 42973 h 3225309"/>
              <a:gd name="connsiteX8286" fmla="*/ 3246720 w 3973614"/>
              <a:gd name="connsiteY8286" fmla="*/ 42973 h 3225309"/>
              <a:gd name="connsiteX8287" fmla="*/ 3246720 w 3973614"/>
              <a:gd name="connsiteY8287" fmla="*/ 42206 h 3225309"/>
              <a:gd name="connsiteX8288" fmla="*/ 3264189 w 3973614"/>
              <a:gd name="connsiteY8288" fmla="*/ 42206 h 3225309"/>
              <a:gd name="connsiteX8289" fmla="*/ 3264189 w 3973614"/>
              <a:gd name="connsiteY8289" fmla="*/ 41439 h 3225309"/>
              <a:gd name="connsiteX8290" fmla="*/ 3269043 w 3973614"/>
              <a:gd name="connsiteY8290" fmla="*/ 41439 h 3225309"/>
              <a:gd name="connsiteX8291" fmla="*/ 3269043 w 3973614"/>
              <a:gd name="connsiteY8291" fmla="*/ 40671 h 3225309"/>
              <a:gd name="connsiteX8292" fmla="*/ 3281329 w 3973614"/>
              <a:gd name="connsiteY8292" fmla="*/ 40671 h 3225309"/>
              <a:gd name="connsiteX8293" fmla="*/ 3281329 w 3973614"/>
              <a:gd name="connsiteY8293" fmla="*/ 39904 h 3225309"/>
              <a:gd name="connsiteX8294" fmla="*/ 3292402 w 3973614"/>
              <a:gd name="connsiteY8294" fmla="*/ 39904 h 3225309"/>
              <a:gd name="connsiteX8295" fmla="*/ 3292402 w 3973614"/>
              <a:gd name="connsiteY8295" fmla="*/ 39137 h 3225309"/>
              <a:gd name="connsiteX8296" fmla="*/ 3297255 w 3973614"/>
              <a:gd name="connsiteY8296" fmla="*/ 39137 h 3225309"/>
              <a:gd name="connsiteX8297" fmla="*/ 3297255 w 3973614"/>
              <a:gd name="connsiteY8297" fmla="*/ 38369 h 3225309"/>
              <a:gd name="connsiteX8298" fmla="*/ 3298551 w 3973614"/>
              <a:gd name="connsiteY8298" fmla="*/ 38369 h 3225309"/>
              <a:gd name="connsiteX8299" fmla="*/ 3298551 w 3973614"/>
              <a:gd name="connsiteY8299" fmla="*/ 37602 h 3225309"/>
              <a:gd name="connsiteX8300" fmla="*/ 3303280 w 3973614"/>
              <a:gd name="connsiteY8300" fmla="*/ 37602 h 3225309"/>
              <a:gd name="connsiteX8301" fmla="*/ 3303280 w 3973614"/>
              <a:gd name="connsiteY8301" fmla="*/ 36834 h 3225309"/>
              <a:gd name="connsiteX8302" fmla="*/ 3311956 w 3973614"/>
              <a:gd name="connsiteY8302" fmla="*/ 36834 h 3225309"/>
              <a:gd name="connsiteX8303" fmla="*/ 3311956 w 3973614"/>
              <a:gd name="connsiteY8303" fmla="*/ 36067 h 3225309"/>
              <a:gd name="connsiteX8304" fmla="*/ 3337683 w 3973614"/>
              <a:gd name="connsiteY8304" fmla="*/ 36067 h 3225309"/>
              <a:gd name="connsiteX8305" fmla="*/ 3337683 w 3973614"/>
              <a:gd name="connsiteY8305" fmla="*/ 35300 h 3225309"/>
              <a:gd name="connsiteX8306" fmla="*/ 3350815 w 3973614"/>
              <a:gd name="connsiteY8306" fmla="*/ 35300 h 3225309"/>
              <a:gd name="connsiteX8307" fmla="*/ 3350815 w 3973614"/>
              <a:gd name="connsiteY8307" fmla="*/ 34532 h 3225309"/>
              <a:gd name="connsiteX8308" fmla="*/ 3354105 w 3973614"/>
              <a:gd name="connsiteY8308" fmla="*/ 34532 h 3225309"/>
              <a:gd name="connsiteX8309" fmla="*/ 3354105 w 3973614"/>
              <a:gd name="connsiteY8309" fmla="*/ 33765 h 3225309"/>
              <a:gd name="connsiteX8310" fmla="*/ 3355689 w 3973614"/>
              <a:gd name="connsiteY8310" fmla="*/ 33765 h 3225309"/>
              <a:gd name="connsiteX8311" fmla="*/ 3355689 w 3973614"/>
              <a:gd name="connsiteY8311" fmla="*/ 32997 h 3225309"/>
              <a:gd name="connsiteX8312" fmla="*/ 3367435 w 3973614"/>
              <a:gd name="connsiteY8312" fmla="*/ 32997 h 3225309"/>
              <a:gd name="connsiteX8313" fmla="*/ 3367435 w 3973614"/>
              <a:gd name="connsiteY8313" fmla="*/ 32230 h 3225309"/>
              <a:gd name="connsiteX8314" fmla="*/ 3373617 w 3973614"/>
              <a:gd name="connsiteY8314" fmla="*/ 32230 h 3225309"/>
              <a:gd name="connsiteX8315" fmla="*/ 3373617 w 3973614"/>
              <a:gd name="connsiteY8315" fmla="*/ 31463 h 3225309"/>
              <a:gd name="connsiteX8316" fmla="*/ 3380249 w 3973614"/>
              <a:gd name="connsiteY8316" fmla="*/ 31463 h 3225309"/>
              <a:gd name="connsiteX8317" fmla="*/ 3380249 w 3973614"/>
              <a:gd name="connsiteY8317" fmla="*/ 30695 h 3225309"/>
              <a:gd name="connsiteX8318" fmla="*/ 3380955 w 3973614"/>
              <a:gd name="connsiteY8318" fmla="*/ 30695 h 3225309"/>
              <a:gd name="connsiteX8319" fmla="*/ 3380955 w 3973614"/>
              <a:gd name="connsiteY8319" fmla="*/ 29928 h 3225309"/>
              <a:gd name="connsiteX8320" fmla="*/ 3387562 w 3973614"/>
              <a:gd name="connsiteY8320" fmla="*/ 29928 h 3225309"/>
              <a:gd name="connsiteX8321" fmla="*/ 3387562 w 3973614"/>
              <a:gd name="connsiteY8321" fmla="*/ 29161 h 3225309"/>
              <a:gd name="connsiteX8322" fmla="*/ 3388590 w 3973614"/>
              <a:gd name="connsiteY8322" fmla="*/ 29161 h 3225309"/>
              <a:gd name="connsiteX8323" fmla="*/ 3388590 w 3973614"/>
              <a:gd name="connsiteY8323" fmla="*/ 28393 h 3225309"/>
              <a:gd name="connsiteX8324" fmla="*/ 3398627 w 3973614"/>
              <a:gd name="connsiteY8324" fmla="*/ 28393 h 3225309"/>
              <a:gd name="connsiteX8325" fmla="*/ 3398627 w 3973614"/>
              <a:gd name="connsiteY8325" fmla="*/ 27626 h 3225309"/>
              <a:gd name="connsiteX8326" fmla="*/ 3411466 w 3973614"/>
              <a:gd name="connsiteY8326" fmla="*/ 27626 h 3225309"/>
              <a:gd name="connsiteX8327" fmla="*/ 3411466 w 3973614"/>
              <a:gd name="connsiteY8327" fmla="*/ 26858 h 3225309"/>
              <a:gd name="connsiteX8328" fmla="*/ 3415383 w 3973614"/>
              <a:gd name="connsiteY8328" fmla="*/ 26858 h 3225309"/>
              <a:gd name="connsiteX8329" fmla="*/ 3415383 w 3973614"/>
              <a:gd name="connsiteY8329" fmla="*/ 26091 h 3225309"/>
              <a:gd name="connsiteX8330" fmla="*/ 3448576 w 3973614"/>
              <a:gd name="connsiteY8330" fmla="*/ 26091 h 3225309"/>
              <a:gd name="connsiteX8331" fmla="*/ 3448576 w 3973614"/>
              <a:gd name="connsiteY8331" fmla="*/ 25324 h 3225309"/>
              <a:gd name="connsiteX8332" fmla="*/ 3458894 w 3973614"/>
              <a:gd name="connsiteY8332" fmla="*/ 25324 h 3225309"/>
              <a:gd name="connsiteX8333" fmla="*/ 3458894 w 3973614"/>
              <a:gd name="connsiteY8333" fmla="*/ 24556 h 3225309"/>
              <a:gd name="connsiteX8334" fmla="*/ 3473957 w 3973614"/>
              <a:gd name="connsiteY8334" fmla="*/ 24556 h 3225309"/>
              <a:gd name="connsiteX8335" fmla="*/ 3473957 w 3973614"/>
              <a:gd name="connsiteY8335" fmla="*/ 23789 h 3225309"/>
              <a:gd name="connsiteX8336" fmla="*/ 3484233 w 3973614"/>
              <a:gd name="connsiteY8336" fmla="*/ 23789 h 3225309"/>
              <a:gd name="connsiteX8337" fmla="*/ 3484233 w 3973614"/>
              <a:gd name="connsiteY8337" fmla="*/ 23021 h 3225309"/>
              <a:gd name="connsiteX8338" fmla="*/ 3486049 w 3973614"/>
              <a:gd name="connsiteY8338" fmla="*/ 23021 h 3225309"/>
              <a:gd name="connsiteX8339" fmla="*/ 3486049 w 3973614"/>
              <a:gd name="connsiteY8339" fmla="*/ 22254 h 3225309"/>
              <a:gd name="connsiteX8340" fmla="*/ 3488856 w 3973614"/>
              <a:gd name="connsiteY8340" fmla="*/ 22254 h 3225309"/>
              <a:gd name="connsiteX8341" fmla="*/ 3488856 w 3973614"/>
              <a:gd name="connsiteY8341" fmla="*/ 21487 h 3225309"/>
              <a:gd name="connsiteX8342" fmla="*/ 3497234 w 3973614"/>
              <a:gd name="connsiteY8342" fmla="*/ 21487 h 3225309"/>
              <a:gd name="connsiteX8343" fmla="*/ 3497234 w 3973614"/>
              <a:gd name="connsiteY8343" fmla="*/ 20719 h 3225309"/>
              <a:gd name="connsiteX8344" fmla="*/ 3502929 w 3973614"/>
              <a:gd name="connsiteY8344" fmla="*/ 20719 h 3225309"/>
              <a:gd name="connsiteX8345" fmla="*/ 3502929 w 3973614"/>
              <a:gd name="connsiteY8345" fmla="*/ 19952 h 3225309"/>
              <a:gd name="connsiteX8346" fmla="*/ 3511059 w 3973614"/>
              <a:gd name="connsiteY8346" fmla="*/ 19952 h 3225309"/>
              <a:gd name="connsiteX8347" fmla="*/ 3511059 w 3973614"/>
              <a:gd name="connsiteY8347" fmla="*/ 19185 h 3225309"/>
              <a:gd name="connsiteX8348" fmla="*/ 3521913 w 3973614"/>
              <a:gd name="connsiteY8348" fmla="*/ 19185 h 3225309"/>
              <a:gd name="connsiteX8349" fmla="*/ 3521913 w 3973614"/>
              <a:gd name="connsiteY8349" fmla="*/ 18417 h 3225309"/>
              <a:gd name="connsiteX8350" fmla="*/ 3527154 w 3973614"/>
              <a:gd name="connsiteY8350" fmla="*/ 18417 h 3225309"/>
              <a:gd name="connsiteX8351" fmla="*/ 3527154 w 3973614"/>
              <a:gd name="connsiteY8351" fmla="*/ 17650 h 3225309"/>
              <a:gd name="connsiteX8352" fmla="*/ 3529466 w 3973614"/>
              <a:gd name="connsiteY8352" fmla="*/ 17650 h 3225309"/>
              <a:gd name="connsiteX8353" fmla="*/ 3529466 w 3973614"/>
              <a:gd name="connsiteY8353" fmla="*/ 16882 h 3225309"/>
              <a:gd name="connsiteX8354" fmla="*/ 3537018 w 3973614"/>
              <a:gd name="connsiteY8354" fmla="*/ 16882 h 3225309"/>
              <a:gd name="connsiteX8355" fmla="*/ 3537018 w 3973614"/>
              <a:gd name="connsiteY8355" fmla="*/ 16115 h 3225309"/>
              <a:gd name="connsiteX8356" fmla="*/ 3539411 w 3973614"/>
              <a:gd name="connsiteY8356" fmla="*/ 16115 h 3225309"/>
              <a:gd name="connsiteX8357" fmla="*/ 3539411 w 3973614"/>
              <a:gd name="connsiteY8357" fmla="*/ 15348 h 3225309"/>
              <a:gd name="connsiteX8358" fmla="*/ 3541888 w 3973614"/>
              <a:gd name="connsiteY8358" fmla="*/ 15348 h 3225309"/>
              <a:gd name="connsiteX8359" fmla="*/ 3541888 w 3973614"/>
              <a:gd name="connsiteY8359" fmla="*/ 14580 h 3225309"/>
              <a:gd name="connsiteX8360" fmla="*/ 3543291 w 3973614"/>
              <a:gd name="connsiteY8360" fmla="*/ 14580 h 3225309"/>
              <a:gd name="connsiteX8361" fmla="*/ 3543291 w 3973614"/>
              <a:gd name="connsiteY8361" fmla="*/ 13813 h 3225309"/>
              <a:gd name="connsiteX8362" fmla="*/ 3550844 w 3973614"/>
              <a:gd name="connsiteY8362" fmla="*/ 13813 h 3225309"/>
              <a:gd name="connsiteX8363" fmla="*/ 3550844 w 3973614"/>
              <a:gd name="connsiteY8363" fmla="*/ 13046 h 3225309"/>
              <a:gd name="connsiteX8364" fmla="*/ 3560253 w 3973614"/>
              <a:gd name="connsiteY8364" fmla="*/ 13046 h 3225309"/>
              <a:gd name="connsiteX8365" fmla="*/ 3560253 w 3973614"/>
              <a:gd name="connsiteY8365" fmla="*/ 12278 h 3225309"/>
              <a:gd name="connsiteX8366" fmla="*/ 3583777 w 3973614"/>
              <a:gd name="connsiteY8366" fmla="*/ 12278 h 3225309"/>
              <a:gd name="connsiteX8367" fmla="*/ 3583777 w 3973614"/>
              <a:gd name="connsiteY8367" fmla="*/ 11511 h 3225309"/>
              <a:gd name="connsiteX8368" fmla="*/ 3620053 w 3973614"/>
              <a:gd name="connsiteY8368" fmla="*/ 11511 h 3225309"/>
              <a:gd name="connsiteX8369" fmla="*/ 3620053 w 3973614"/>
              <a:gd name="connsiteY8369" fmla="*/ 10743 h 3225309"/>
              <a:gd name="connsiteX8370" fmla="*/ 3657279 w 3973614"/>
              <a:gd name="connsiteY8370" fmla="*/ 10743 h 3225309"/>
              <a:gd name="connsiteX8371" fmla="*/ 3657279 w 3973614"/>
              <a:gd name="connsiteY8371" fmla="*/ 9976 h 3225309"/>
              <a:gd name="connsiteX8372" fmla="*/ 3662686 w 3973614"/>
              <a:gd name="connsiteY8372" fmla="*/ 9976 h 3225309"/>
              <a:gd name="connsiteX8373" fmla="*/ 3662686 w 3973614"/>
              <a:gd name="connsiteY8373" fmla="*/ 9209 h 3225309"/>
              <a:gd name="connsiteX8374" fmla="*/ 3666111 w 3973614"/>
              <a:gd name="connsiteY8374" fmla="*/ 9209 h 3225309"/>
              <a:gd name="connsiteX8375" fmla="*/ 3666111 w 3973614"/>
              <a:gd name="connsiteY8375" fmla="*/ 8441 h 3225309"/>
              <a:gd name="connsiteX8376" fmla="*/ 3737838 w 3973614"/>
              <a:gd name="connsiteY8376" fmla="*/ 8441 h 3225309"/>
              <a:gd name="connsiteX8377" fmla="*/ 3737838 w 3973614"/>
              <a:gd name="connsiteY8377" fmla="*/ 7674 h 3225309"/>
              <a:gd name="connsiteX8378" fmla="*/ 3747083 w 3973614"/>
              <a:gd name="connsiteY8378" fmla="*/ 7674 h 3225309"/>
              <a:gd name="connsiteX8379" fmla="*/ 3747083 w 3973614"/>
              <a:gd name="connsiteY8379" fmla="*/ 6907 h 3225309"/>
              <a:gd name="connsiteX8380" fmla="*/ 3761899 w 3973614"/>
              <a:gd name="connsiteY8380" fmla="*/ 6907 h 3225309"/>
              <a:gd name="connsiteX8381" fmla="*/ 3761899 w 3973614"/>
              <a:gd name="connsiteY8381" fmla="*/ 6139 h 3225309"/>
              <a:gd name="connsiteX8382" fmla="*/ 3770277 w 3973614"/>
              <a:gd name="connsiteY8382" fmla="*/ 6139 h 3225309"/>
              <a:gd name="connsiteX8383" fmla="*/ 3770277 w 3973614"/>
              <a:gd name="connsiteY8383" fmla="*/ 5372 h 3225309"/>
              <a:gd name="connsiteX8384" fmla="*/ 3812454 w 3973614"/>
              <a:gd name="connsiteY8384" fmla="*/ 5372 h 3225309"/>
              <a:gd name="connsiteX8385" fmla="*/ 3812454 w 3973614"/>
              <a:gd name="connsiteY8385" fmla="*/ 4604 h 3225309"/>
              <a:gd name="connsiteX8386" fmla="*/ 3884512 w 3973614"/>
              <a:gd name="connsiteY8386" fmla="*/ 4604 h 3225309"/>
              <a:gd name="connsiteX8387" fmla="*/ 3884512 w 3973614"/>
              <a:gd name="connsiteY8387" fmla="*/ 3837 h 3225309"/>
              <a:gd name="connsiteX8388" fmla="*/ 3888433 w 3973614"/>
              <a:gd name="connsiteY8388" fmla="*/ 3837 h 3225309"/>
              <a:gd name="connsiteX8389" fmla="*/ 3888433 w 3973614"/>
              <a:gd name="connsiteY8389" fmla="*/ 3070 h 3225309"/>
              <a:gd name="connsiteX8390" fmla="*/ 3918932 w 3973614"/>
              <a:gd name="connsiteY8390" fmla="*/ 3070 h 3225309"/>
              <a:gd name="connsiteX8391" fmla="*/ 3918932 w 3973614"/>
              <a:gd name="connsiteY8391" fmla="*/ 2302 h 3225309"/>
              <a:gd name="connsiteX8392" fmla="*/ 3943198 w 3973614"/>
              <a:gd name="connsiteY8392" fmla="*/ 2302 h 3225309"/>
              <a:gd name="connsiteX8393" fmla="*/ 3943198 w 3973614"/>
              <a:gd name="connsiteY8393" fmla="*/ 1535 h 3225309"/>
              <a:gd name="connsiteX8394" fmla="*/ 3947449 w 3973614"/>
              <a:gd name="connsiteY8394" fmla="*/ 1535 h 3225309"/>
              <a:gd name="connsiteX8395" fmla="*/ 3947449 w 3973614"/>
              <a:gd name="connsiteY8395" fmla="*/ 767 h 3225309"/>
              <a:gd name="connsiteX8396" fmla="*/ 3958014 w 3973614"/>
              <a:gd name="connsiteY8396" fmla="*/ 767 h 3225309"/>
              <a:gd name="connsiteX8397" fmla="*/ 3958014 w 3973614"/>
              <a:gd name="connsiteY8397" fmla="*/ 0 h 3225309"/>
              <a:gd name="connsiteX8398" fmla="*/ 3973614 w 3973614"/>
              <a:gd name="connsiteY8398" fmla="*/ 0 h 322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</a:cxnLst>
            <a:rect l="l" t="t" r="r" b="b"/>
            <a:pathLst>
              <a:path w="3973614" h="3225309">
                <a:moveTo>
                  <a:pt x="0" y="3225310"/>
                </a:moveTo>
                <a:lnTo>
                  <a:pt x="0" y="3224542"/>
                </a:lnTo>
                <a:lnTo>
                  <a:pt x="13318" y="3224542"/>
                </a:lnTo>
                <a:lnTo>
                  <a:pt x="13318" y="3223775"/>
                </a:lnTo>
                <a:lnTo>
                  <a:pt x="20272" y="3223775"/>
                </a:lnTo>
                <a:lnTo>
                  <a:pt x="20272" y="3223008"/>
                </a:lnTo>
                <a:lnTo>
                  <a:pt x="21068" y="3223008"/>
                </a:lnTo>
                <a:lnTo>
                  <a:pt x="21068" y="3222240"/>
                </a:lnTo>
                <a:lnTo>
                  <a:pt x="21299" y="3222240"/>
                </a:lnTo>
                <a:lnTo>
                  <a:pt x="21299" y="3221473"/>
                </a:lnTo>
                <a:lnTo>
                  <a:pt x="22125" y="3221473"/>
                </a:lnTo>
                <a:lnTo>
                  <a:pt x="22125" y="3220705"/>
                </a:lnTo>
                <a:lnTo>
                  <a:pt x="24349" y="3220705"/>
                </a:lnTo>
                <a:lnTo>
                  <a:pt x="24349" y="3219938"/>
                </a:lnTo>
                <a:lnTo>
                  <a:pt x="24349" y="3219938"/>
                </a:lnTo>
                <a:lnTo>
                  <a:pt x="24349" y="3219170"/>
                </a:lnTo>
                <a:lnTo>
                  <a:pt x="26768" y="3219170"/>
                </a:lnTo>
                <a:lnTo>
                  <a:pt x="26768" y="3218403"/>
                </a:lnTo>
                <a:lnTo>
                  <a:pt x="31976" y="3218403"/>
                </a:lnTo>
                <a:lnTo>
                  <a:pt x="31976" y="3217635"/>
                </a:lnTo>
                <a:lnTo>
                  <a:pt x="32393" y="3217635"/>
                </a:lnTo>
                <a:lnTo>
                  <a:pt x="32393" y="3216868"/>
                </a:lnTo>
                <a:lnTo>
                  <a:pt x="33825" y="3216868"/>
                </a:lnTo>
                <a:lnTo>
                  <a:pt x="33825" y="3216100"/>
                </a:lnTo>
                <a:lnTo>
                  <a:pt x="34403" y="3216100"/>
                </a:lnTo>
                <a:lnTo>
                  <a:pt x="34403" y="3215333"/>
                </a:lnTo>
                <a:lnTo>
                  <a:pt x="35340" y="3215333"/>
                </a:lnTo>
                <a:lnTo>
                  <a:pt x="35340" y="3214565"/>
                </a:lnTo>
                <a:lnTo>
                  <a:pt x="36384" y="3214565"/>
                </a:lnTo>
                <a:lnTo>
                  <a:pt x="36384" y="3213798"/>
                </a:lnTo>
                <a:lnTo>
                  <a:pt x="37044" y="3213798"/>
                </a:lnTo>
                <a:lnTo>
                  <a:pt x="37044" y="3213030"/>
                </a:lnTo>
                <a:lnTo>
                  <a:pt x="37457" y="3213030"/>
                </a:lnTo>
                <a:lnTo>
                  <a:pt x="37457" y="3212263"/>
                </a:lnTo>
                <a:lnTo>
                  <a:pt x="37457" y="3212263"/>
                </a:lnTo>
                <a:lnTo>
                  <a:pt x="37457" y="3211495"/>
                </a:lnTo>
                <a:lnTo>
                  <a:pt x="37609" y="3211495"/>
                </a:lnTo>
                <a:lnTo>
                  <a:pt x="37609" y="3210728"/>
                </a:lnTo>
                <a:lnTo>
                  <a:pt x="39013" y="3210728"/>
                </a:lnTo>
                <a:lnTo>
                  <a:pt x="39013" y="3209960"/>
                </a:lnTo>
                <a:lnTo>
                  <a:pt x="39050" y="3209960"/>
                </a:lnTo>
                <a:lnTo>
                  <a:pt x="39050" y="3209193"/>
                </a:lnTo>
                <a:lnTo>
                  <a:pt x="39103" y="3209193"/>
                </a:lnTo>
                <a:lnTo>
                  <a:pt x="39103" y="3208425"/>
                </a:lnTo>
                <a:lnTo>
                  <a:pt x="42913" y="3208425"/>
                </a:lnTo>
                <a:lnTo>
                  <a:pt x="42913" y="3207658"/>
                </a:lnTo>
                <a:lnTo>
                  <a:pt x="43086" y="3207658"/>
                </a:lnTo>
                <a:lnTo>
                  <a:pt x="43086" y="3206890"/>
                </a:lnTo>
                <a:lnTo>
                  <a:pt x="43701" y="3206890"/>
                </a:lnTo>
                <a:lnTo>
                  <a:pt x="43701" y="3206127"/>
                </a:lnTo>
                <a:lnTo>
                  <a:pt x="44638" y="3206127"/>
                </a:lnTo>
                <a:lnTo>
                  <a:pt x="44638" y="3205360"/>
                </a:lnTo>
                <a:lnTo>
                  <a:pt x="44679" y="3205360"/>
                </a:lnTo>
                <a:lnTo>
                  <a:pt x="44679" y="3204592"/>
                </a:lnTo>
                <a:lnTo>
                  <a:pt x="45550" y="3204592"/>
                </a:lnTo>
                <a:lnTo>
                  <a:pt x="45550" y="3203825"/>
                </a:lnTo>
                <a:lnTo>
                  <a:pt x="47122" y="3203825"/>
                </a:lnTo>
                <a:lnTo>
                  <a:pt x="47122" y="3203057"/>
                </a:lnTo>
                <a:lnTo>
                  <a:pt x="47452" y="3203057"/>
                </a:lnTo>
                <a:lnTo>
                  <a:pt x="47452" y="3202290"/>
                </a:lnTo>
                <a:lnTo>
                  <a:pt x="47811" y="3202290"/>
                </a:lnTo>
                <a:lnTo>
                  <a:pt x="47811" y="3201522"/>
                </a:lnTo>
                <a:lnTo>
                  <a:pt x="48591" y="3201522"/>
                </a:lnTo>
                <a:lnTo>
                  <a:pt x="48591" y="3200755"/>
                </a:lnTo>
                <a:lnTo>
                  <a:pt x="49813" y="3200755"/>
                </a:lnTo>
                <a:lnTo>
                  <a:pt x="49813" y="3199987"/>
                </a:lnTo>
                <a:lnTo>
                  <a:pt x="50123" y="3199987"/>
                </a:lnTo>
                <a:lnTo>
                  <a:pt x="50123" y="3199220"/>
                </a:lnTo>
                <a:lnTo>
                  <a:pt x="50494" y="3199220"/>
                </a:lnTo>
                <a:lnTo>
                  <a:pt x="50494" y="3198452"/>
                </a:lnTo>
                <a:lnTo>
                  <a:pt x="52004" y="3198452"/>
                </a:lnTo>
                <a:lnTo>
                  <a:pt x="52004" y="3197685"/>
                </a:lnTo>
                <a:lnTo>
                  <a:pt x="52818" y="3197685"/>
                </a:lnTo>
                <a:lnTo>
                  <a:pt x="52818" y="3196917"/>
                </a:lnTo>
                <a:lnTo>
                  <a:pt x="52892" y="3196917"/>
                </a:lnTo>
                <a:lnTo>
                  <a:pt x="52892" y="3196150"/>
                </a:lnTo>
                <a:lnTo>
                  <a:pt x="55426" y="3196150"/>
                </a:lnTo>
                <a:lnTo>
                  <a:pt x="55426" y="3195382"/>
                </a:lnTo>
                <a:lnTo>
                  <a:pt x="55983" y="3195382"/>
                </a:lnTo>
                <a:lnTo>
                  <a:pt x="55983" y="3194615"/>
                </a:lnTo>
                <a:lnTo>
                  <a:pt x="56544" y="3194615"/>
                </a:lnTo>
                <a:lnTo>
                  <a:pt x="56544" y="3193847"/>
                </a:lnTo>
                <a:lnTo>
                  <a:pt x="58422" y="3193847"/>
                </a:lnTo>
                <a:lnTo>
                  <a:pt x="58422" y="3193080"/>
                </a:lnTo>
                <a:lnTo>
                  <a:pt x="58628" y="3193080"/>
                </a:lnTo>
                <a:lnTo>
                  <a:pt x="58628" y="3192313"/>
                </a:lnTo>
                <a:lnTo>
                  <a:pt x="61575" y="3192313"/>
                </a:lnTo>
                <a:lnTo>
                  <a:pt x="61575" y="3191545"/>
                </a:lnTo>
                <a:lnTo>
                  <a:pt x="62083" y="3191545"/>
                </a:lnTo>
                <a:lnTo>
                  <a:pt x="62083" y="3190778"/>
                </a:lnTo>
                <a:lnTo>
                  <a:pt x="64625" y="3190778"/>
                </a:lnTo>
                <a:lnTo>
                  <a:pt x="64625" y="3190010"/>
                </a:lnTo>
                <a:lnTo>
                  <a:pt x="66593" y="3190010"/>
                </a:lnTo>
                <a:lnTo>
                  <a:pt x="66593" y="3189243"/>
                </a:lnTo>
                <a:lnTo>
                  <a:pt x="67444" y="3189243"/>
                </a:lnTo>
                <a:lnTo>
                  <a:pt x="67444" y="3188475"/>
                </a:lnTo>
                <a:lnTo>
                  <a:pt x="67687" y="3188475"/>
                </a:lnTo>
                <a:lnTo>
                  <a:pt x="67687" y="3187707"/>
                </a:lnTo>
                <a:lnTo>
                  <a:pt x="67778" y="3187707"/>
                </a:lnTo>
                <a:lnTo>
                  <a:pt x="67778" y="3186173"/>
                </a:lnTo>
                <a:lnTo>
                  <a:pt x="68149" y="3186173"/>
                </a:lnTo>
                <a:lnTo>
                  <a:pt x="68149" y="3185405"/>
                </a:lnTo>
                <a:lnTo>
                  <a:pt x="70696" y="3185405"/>
                </a:lnTo>
                <a:lnTo>
                  <a:pt x="70696" y="3184638"/>
                </a:lnTo>
                <a:lnTo>
                  <a:pt x="76028" y="3184638"/>
                </a:lnTo>
                <a:lnTo>
                  <a:pt x="76028" y="3183870"/>
                </a:lnTo>
                <a:lnTo>
                  <a:pt x="78215" y="3183870"/>
                </a:lnTo>
                <a:lnTo>
                  <a:pt x="78215" y="3183103"/>
                </a:lnTo>
                <a:lnTo>
                  <a:pt x="78521" y="3183103"/>
                </a:lnTo>
                <a:lnTo>
                  <a:pt x="78521" y="3182335"/>
                </a:lnTo>
                <a:lnTo>
                  <a:pt x="80365" y="3182335"/>
                </a:lnTo>
                <a:lnTo>
                  <a:pt x="80365" y="3181568"/>
                </a:lnTo>
                <a:lnTo>
                  <a:pt x="80683" y="3181568"/>
                </a:lnTo>
                <a:lnTo>
                  <a:pt x="80683" y="3180800"/>
                </a:lnTo>
                <a:lnTo>
                  <a:pt x="81868" y="3180800"/>
                </a:lnTo>
                <a:lnTo>
                  <a:pt x="81868" y="3180033"/>
                </a:lnTo>
                <a:lnTo>
                  <a:pt x="82755" y="3180033"/>
                </a:lnTo>
                <a:lnTo>
                  <a:pt x="82755" y="3179265"/>
                </a:lnTo>
                <a:lnTo>
                  <a:pt x="83345" y="3179265"/>
                </a:lnTo>
                <a:lnTo>
                  <a:pt x="83345" y="3178498"/>
                </a:lnTo>
                <a:lnTo>
                  <a:pt x="83902" y="3178498"/>
                </a:lnTo>
                <a:lnTo>
                  <a:pt x="83902" y="3177730"/>
                </a:lnTo>
                <a:lnTo>
                  <a:pt x="85078" y="3177730"/>
                </a:lnTo>
                <a:lnTo>
                  <a:pt x="85078" y="3176963"/>
                </a:lnTo>
                <a:lnTo>
                  <a:pt x="85425" y="3176963"/>
                </a:lnTo>
                <a:lnTo>
                  <a:pt x="85425" y="3176195"/>
                </a:lnTo>
                <a:lnTo>
                  <a:pt x="88219" y="3176195"/>
                </a:lnTo>
                <a:lnTo>
                  <a:pt x="88219" y="3175432"/>
                </a:lnTo>
                <a:lnTo>
                  <a:pt x="88776" y="3175432"/>
                </a:lnTo>
                <a:lnTo>
                  <a:pt x="88776" y="3174665"/>
                </a:lnTo>
                <a:lnTo>
                  <a:pt x="88805" y="3174665"/>
                </a:lnTo>
                <a:lnTo>
                  <a:pt x="88805" y="3173897"/>
                </a:lnTo>
                <a:lnTo>
                  <a:pt x="88883" y="3173897"/>
                </a:lnTo>
                <a:lnTo>
                  <a:pt x="88883" y="3173130"/>
                </a:lnTo>
                <a:lnTo>
                  <a:pt x="89519" y="3173130"/>
                </a:lnTo>
                <a:lnTo>
                  <a:pt x="89519" y="3172362"/>
                </a:lnTo>
                <a:lnTo>
                  <a:pt x="91021" y="3172362"/>
                </a:lnTo>
                <a:lnTo>
                  <a:pt x="91021" y="3171595"/>
                </a:lnTo>
                <a:lnTo>
                  <a:pt x="91719" y="3171595"/>
                </a:lnTo>
                <a:lnTo>
                  <a:pt x="91719" y="3170827"/>
                </a:lnTo>
                <a:lnTo>
                  <a:pt x="92247" y="3170827"/>
                </a:lnTo>
                <a:lnTo>
                  <a:pt x="92247" y="3170060"/>
                </a:lnTo>
                <a:lnTo>
                  <a:pt x="92503" y="3170060"/>
                </a:lnTo>
                <a:lnTo>
                  <a:pt x="92503" y="3169292"/>
                </a:lnTo>
                <a:lnTo>
                  <a:pt x="93114" y="3169292"/>
                </a:lnTo>
                <a:lnTo>
                  <a:pt x="93114" y="3168525"/>
                </a:lnTo>
                <a:lnTo>
                  <a:pt x="94587" y="3168525"/>
                </a:lnTo>
                <a:lnTo>
                  <a:pt x="94587" y="3167757"/>
                </a:lnTo>
                <a:lnTo>
                  <a:pt x="95648" y="3167757"/>
                </a:lnTo>
                <a:lnTo>
                  <a:pt x="95648" y="3166990"/>
                </a:lnTo>
                <a:lnTo>
                  <a:pt x="96242" y="3166990"/>
                </a:lnTo>
                <a:lnTo>
                  <a:pt x="96242" y="3166222"/>
                </a:lnTo>
                <a:lnTo>
                  <a:pt x="98157" y="3166222"/>
                </a:lnTo>
                <a:lnTo>
                  <a:pt x="98157" y="3165455"/>
                </a:lnTo>
                <a:lnTo>
                  <a:pt x="98446" y="3165455"/>
                </a:lnTo>
                <a:lnTo>
                  <a:pt x="98446" y="3164687"/>
                </a:lnTo>
                <a:lnTo>
                  <a:pt x="99300" y="3164687"/>
                </a:lnTo>
                <a:lnTo>
                  <a:pt x="99300" y="3163920"/>
                </a:lnTo>
                <a:lnTo>
                  <a:pt x="99659" y="3163920"/>
                </a:lnTo>
                <a:lnTo>
                  <a:pt x="99659" y="3163152"/>
                </a:lnTo>
                <a:lnTo>
                  <a:pt x="103510" y="3163152"/>
                </a:lnTo>
                <a:lnTo>
                  <a:pt x="103510" y="3162385"/>
                </a:lnTo>
                <a:lnTo>
                  <a:pt x="103926" y="3162385"/>
                </a:lnTo>
                <a:lnTo>
                  <a:pt x="103926" y="3161617"/>
                </a:lnTo>
                <a:lnTo>
                  <a:pt x="104240" y="3161617"/>
                </a:lnTo>
                <a:lnTo>
                  <a:pt x="104240" y="3160850"/>
                </a:lnTo>
                <a:lnTo>
                  <a:pt x="104533" y="3160850"/>
                </a:lnTo>
                <a:lnTo>
                  <a:pt x="104533" y="3160082"/>
                </a:lnTo>
                <a:lnTo>
                  <a:pt x="105107" y="3160082"/>
                </a:lnTo>
                <a:lnTo>
                  <a:pt x="105107" y="3159315"/>
                </a:lnTo>
                <a:lnTo>
                  <a:pt x="105907" y="3159315"/>
                </a:lnTo>
                <a:lnTo>
                  <a:pt x="105907" y="3158547"/>
                </a:lnTo>
                <a:lnTo>
                  <a:pt x="106419" y="3158547"/>
                </a:lnTo>
                <a:lnTo>
                  <a:pt x="106419" y="3157780"/>
                </a:lnTo>
                <a:lnTo>
                  <a:pt x="106588" y="3157780"/>
                </a:lnTo>
                <a:lnTo>
                  <a:pt x="106588" y="3157012"/>
                </a:lnTo>
                <a:lnTo>
                  <a:pt x="109213" y="3157012"/>
                </a:lnTo>
                <a:lnTo>
                  <a:pt x="109213" y="3156245"/>
                </a:lnTo>
                <a:lnTo>
                  <a:pt x="109882" y="3156245"/>
                </a:lnTo>
                <a:lnTo>
                  <a:pt x="109882" y="3155478"/>
                </a:lnTo>
                <a:lnTo>
                  <a:pt x="110018" y="3155478"/>
                </a:lnTo>
                <a:lnTo>
                  <a:pt x="110018" y="3154710"/>
                </a:lnTo>
                <a:lnTo>
                  <a:pt x="110088" y="3154710"/>
                </a:lnTo>
                <a:lnTo>
                  <a:pt x="110088" y="3153943"/>
                </a:lnTo>
                <a:lnTo>
                  <a:pt x="110497" y="3153943"/>
                </a:lnTo>
                <a:lnTo>
                  <a:pt x="110497" y="3153175"/>
                </a:lnTo>
                <a:lnTo>
                  <a:pt x="110620" y="3153175"/>
                </a:lnTo>
                <a:lnTo>
                  <a:pt x="110620" y="3152408"/>
                </a:lnTo>
                <a:lnTo>
                  <a:pt x="111029" y="3152408"/>
                </a:lnTo>
                <a:lnTo>
                  <a:pt x="111029" y="3151640"/>
                </a:lnTo>
                <a:lnTo>
                  <a:pt x="111392" y="3151640"/>
                </a:lnTo>
                <a:lnTo>
                  <a:pt x="111392" y="3150873"/>
                </a:lnTo>
                <a:lnTo>
                  <a:pt x="111892" y="3150873"/>
                </a:lnTo>
                <a:lnTo>
                  <a:pt x="111892" y="3150105"/>
                </a:lnTo>
                <a:lnTo>
                  <a:pt x="112490" y="3150105"/>
                </a:lnTo>
                <a:lnTo>
                  <a:pt x="112490" y="3149338"/>
                </a:lnTo>
                <a:lnTo>
                  <a:pt x="113856" y="3149338"/>
                </a:lnTo>
                <a:lnTo>
                  <a:pt x="113856" y="3148570"/>
                </a:lnTo>
                <a:lnTo>
                  <a:pt x="114772" y="3148570"/>
                </a:lnTo>
                <a:lnTo>
                  <a:pt x="114772" y="3147803"/>
                </a:lnTo>
                <a:lnTo>
                  <a:pt x="115631" y="3147803"/>
                </a:lnTo>
                <a:lnTo>
                  <a:pt x="115631" y="3147035"/>
                </a:lnTo>
                <a:lnTo>
                  <a:pt x="115944" y="3147035"/>
                </a:lnTo>
                <a:lnTo>
                  <a:pt x="115944" y="3146268"/>
                </a:lnTo>
                <a:lnTo>
                  <a:pt x="117158" y="3146268"/>
                </a:lnTo>
                <a:lnTo>
                  <a:pt x="117158" y="3145504"/>
                </a:lnTo>
                <a:lnTo>
                  <a:pt x="117257" y="3145504"/>
                </a:lnTo>
                <a:lnTo>
                  <a:pt x="117257" y="3144737"/>
                </a:lnTo>
                <a:lnTo>
                  <a:pt x="117372" y="3144737"/>
                </a:lnTo>
                <a:lnTo>
                  <a:pt x="117372" y="3143970"/>
                </a:lnTo>
                <a:lnTo>
                  <a:pt x="119246" y="3143970"/>
                </a:lnTo>
                <a:lnTo>
                  <a:pt x="119246" y="3143202"/>
                </a:lnTo>
                <a:lnTo>
                  <a:pt x="121842" y="3143202"/>
                </a:lnTo>
                <a:lnTo>
                  <a:pt x="121842" y="3142435"/>
                </a:lnTo>
                <a:lnTo>
                  <a:pt x="122622" y="3142435"/>
                </a:lnTo>
                <a:lnTo>
                  <a:pt x="122622" y="3141667"/>
                </a:lnTo>
                <a:lnTo>
                  <a:pt x="123509" y="3141667"/>
                </a:lnTo>
                <a:lnTo>
                  <a:pt x="123509" y="3140900"/>
                </a:lnTo>
                <a:lnTo>
                  <a:pt x="127017" y="3140900"/>
                </a:lnTo>
                <a:lnTo>
                  <a:pt x="127017" y="3140132"/>
                </a:lnTo>
                <a:lnTo>
                  <a:pt x="127653" y="3140132"/>
                </a:lnTo>
                <a:lnTo>
                  <a:pt x="127653" y="3139365"/>
                </a:lnTo>
                <a:lnTo>
                  <a:pt x="127772" y="3139365"/>
                </a:lnTo>
                <a:lnTo>
                  <a:pt x="127772" y="3138597"/>
                </a:lnTo>
                <a:lnTo>
                  <a:pt x="127950" y="3138597"/>
                </a:lnTo>
                <a:lnTo>
                  <a:pt x="127950" y="3137830"/>
                </a:lnTo>
                <a:lnTo>
                  <a:pt x="129076" y="3137830"/>
                </a:lnTo>
                <a:lnTo>
                  <a:pt x="129076" y="3137062"/>
                </a:lnTo>
                <a:lnTo>
                  <a:pt x="129213" y="3137062"/>
                </a:lnTo>
                <a:lnTo>
                  <a:pt x="129213" y="3136295"/>
                </a:lnTo>
                <a:lnTo>
                  <a:pt x="129848" y="3136295"/>
                </a:lnTo>
                <a:lnTo>
                  <a:pt x="129848" y="3135527"/>
                </a:lnTo>
                <a:lnTo>
                  <a:pt x="130339" y="3135527"/>
                </a:lnTo>
                <a:lnTo>
                  <a:pt x="130339" y="3134760"/>
                </a:lnTo>
                <a:lnTo>
                  <a:pt x="131111" y="3134760"/>
                </a:lnTo>
                <a:lnTo>
                  <a:pt x="131111" y="3133992"/>
                </a:lnTo>
                <a:lnTo>
                  <a:pt x="131388" y="3133992"/>
                </a:lnTo>
                <a:lnTo>
                  <a:pt x="131388" y="3133225"/>
                </a:lnTo>
                <a:lnTo>
                  <a:pt x="131606" y="3133225"/>
                </a:lnTo>
                <a:lnTo>
                  <a:pt x="131606" y="3132457"/>
                </a:lnTo>
                <a:lnTo>
                  <a:pt x="132035" y="3132457"/>
                </a:lnTo>
                <a:lnTo>
                  <a:pt x="132035" y="3131690"/>
                </a:lnTo>
                <a:lnTo>
                  <a:pt x="133538" y="3131690"/>
                </a:lnTo>
                <a:lnTo>
                  <a:pt x="133538" y="3130922"/>
                </a:lnTo>
                <a:lnTo>
                  <a:pt x="133913" y="3130922"/>
                </a:lnTo>
                <a:lnTo>
                  <a:pt x="133913" y="3130155"/>
                </a:lnTo>
                <a:lnTo>
                  <a:pt x="134223" y="3130155"/>
                </a:lnTo>
                <a:lnTo>
                  <a:pt x="134223" y="3129387"/>
                </a:lnTo>
                <a:lnTo>
                  <a:pt x="135015" y="3129387"/>
                </a:lnTo>
                <a:lnTo>
                  <a:pt x="135015" y="3128620"/>
                </a:lnTo>
                <a:lnTo>
                  <a:pt x="135106" y="3128620"/>
                </a:lnTo>
                <a:lnTo>
                  <a:pt x="135106" y="3127852"/>
                </a:lnTo>
                <a:lnTo>
                  <a:pt x="135436" y="3127852"/>
                </a:lnTo>
                <a:lnTo>
                  <a:pt x="135436" y="3127085"/>
                </a:lnTo>
                <a:lnTo>
                  <a:pt x="135688" y="3127085"/>
                </a:lnTo>
                <a:lnTo>
                  <a:pt x="135688" y="3126317"/>
                </a:lnTo>
                <a:lnTo>
                  <a:pt x="136270" y="3126317"/>
                </a:lnTo>
                <a:lnTo>
                  <a:pt x="136270" y="3125550"/>
                </a:lnTo>
                <a:lnTo>
                  <a:pt x="136336" y="3125550"/>
                </a:lnTo>
                <a:lnTo>
                  <a:pt x="136336" y="3124783"/>
                </a:lnTo>
                <a:lnTo>
                  <a:pt x="136571" y="3124783"/>
                </a:lnTo>
                <a:lnTo>
                  <a:pt x="136571" y="3124015"/>
                </a:lnTo>
                <a:lnTo>
                  <a:pt x="137458" y="3124015"/>
                </a:lnTo>
                <a:lnTo>
                  <a:pt x="137458" y="3123248"/>
                </a:lnTo>
                <a:lnTo>
                  <a:pt x="137912" y="3123248"/>
                </a:lnTo>
                <a:lnTo>
                  <a:pt x="137912" y="3122480"/>
                </a:lnTo>
                <a:lnTo>
                  <a:pt x="138849" y="3122480"/>
                </a:lnTo>
                <a:lnTo>
                  <a:pt x="138849" y="3121713"/>
                </a:lnTo>
                <a:lnTo>
                  <a:pt x="139509" y="3121713"/>
                </a:lnTo>
                <a:lnTo>
                  <a:pt x="139509" y="3120945"/>
                </a:lnTo>
                <a:lnTo>
                  <a:pt x="141920" y="3120945"/>
                </a:lnTo>
                <a:lnTo>
                  <a:pt x="141920" y="3120178"/>
                </a:lnTo>
                <a:lnTo>
                  <a:pt x="141932" y="3120178"/>
                </a:lnTo>
                <a:lnTo>
                  <a:pt x="141932" y="3119410"/>
                </a:lnTo>
                <a:lnTo>
                  <a:pt x="143525" y="3119410"/>
                </a:lnTo>
                <a:lnTo>
                  <a:pt x="143525" y="3118643"/>
                </a:lnTo>
                <a:lnTo>
                  <a:pt x="143529" y="3118643"/>
                </a:lnTo>
                <a:lnTo>
                  <a:pt x="143529" y="3117875"/>
                </a:lnTo>
                <a:lnTo>
                  <a:pt x="143851" y="3117875"/>
                </a:lnTo>
                <a:lnTo>
                  <a:pt x="143851" y="3117108"/>
                </a:lnTo>
                <a:lnTo>
                  <a:pt x="144375" y="3117108"/>
                </a:lnTo>
                <a:lnTo>
                  <a:pt x="144375" y="3116340"/>
                </a:lnTo>
                <a:lnTo>
                  <a:pt x="144875" y="3116340"/>
                </a:lnTo>
                <a:lnTo>
                  <a:pt x="144875" y="3115573"/>
                </a:lnTo>
                <a:lnTo>
                  <a:pt x="146497" y="3115573"/>
                </a:lnTo>
                <a:lnTo>
                  <a:pt x="146497" y="3114805"/>
                </a:lnTo>
                <a:lnTo>
                  <a:pt x="147520" y="3114805"/>
                </a:lnTo>
                <a:lnTo>
                  <a:pt x="147520" y="3114038"/>
                </a:lnTo>
                <a:lnTo>
                  <a:pt x="147520" y="3114038"/>
                </a:lnTo>
                <a:lnTo>
                  <a:pt x="147520" y="3113270"/>
                </a:lnTo>
                <a:lnTo>
                  <a:pt x="147743" y="3113270"/>
                </a:lnTo>
                <a:lnTo>
                  <a:pt x="147743" y="3112503"/>
                </a:lnTo>
                <a:lnTo>
                  <a:pt x="149200" y="3112503"/>
                </a:lnTo>
                <a:lnTo>
                  <a:pt x="149200" y="3111735"/>
                </a:lnTo>
                <a:lnTo>
                  <a:pt x="150178" y="3111735"/>
                </a:lnTo>
                <a:lnTo>
                  <a:pt x="150178" y="3110968"/>
                </a:lnTo>
                <a:lnTo>
                  <a:pt x="150809" y="3110968"/>
                </a:lnTo>
                <a:lnTo>
                  <a:pt x="150809" y="3110200"/>
                </a:lnTo>
                <a:lnTo>
                  <a:pt x="151309" y="3110200"/>
                </a:lnTo>
                <a:lnTo>
                  <a:pt x="151309" y="3109433"/>
                </a:lnTo>
                <a:lnTo>
                  <a:pt x="151565" y="3109433"/>
                </a:lnTo>
                <a:lnTo>
                  <a:pt x="151565" y="3108665"/>
                </a:lnTo>
                <a:lnTo>
                  <a:pt x="152117" y="3108665"/>
                </a:lnTo>
                <a:lnTo>
                  <a:pt x="152117" y="3107902"/>
                </a:lnTo>
                <a:lnTo>
                  <a:pt x="152481" y="3107902"/>
                </a:lnTo>
                <a:lnTo>
                  <a:pt x="152481" y="3107134"/>
                </a:lnTo>
                <a:lnTo>
                  <a:pt x="152745" y="3107134"/>
                </a:lnTo>
                <a:lnTo>
                  <a:pt x="152745" y="3106367"/>
                </a:lnTo>
                <a:lnTo>
                  <a:pt x="152840" y="3106367"/>
                </a:lnTo>
                <a:lnTo>
                  <a:pt x="152840" y="3105600"/>
                </a:lnTo>
                <a:lnTo>
                  <a:pt x="153257" y="3105600"/>
                </a:lnTo>
                <a:lnTo>
                  <a:pt x="153257" y="3104832"/>
                </a:lnTo>
                <a:lnTo>
                  <a:pt x="153673" y="3104832"/>
                </a:lnTo>
                <a:lnTo>
                  <a:pt x="153673" y="3104065"/>
                </a:lnTo>
                <a:lnTo>
                  <a:pt x="153855" y="3104065"/>
                </a:lnTo>
                <a:lnTo>
                  <a:pt x="153855" y="3103297"/>
                </a:lnTo>
                <a:lnTo>
                  <a:pt x="154507" y="3103297"/>
                </a:lnTo>
                <a:lnTo>
                  <a:pt x="154507" y="3102530"/>
                </a:lnTo>
                <a:lnTo>
                  <a:pt x="154672" y="3102530"/>
                </a:lnTo>
                <a:lnTo>
                  <a:pt x="154672" y="3101762"/>
                </a:lnTo>
                <a:lnTo>
                  <a:pt x="155844" y="3101762"/>
                </a:lnTo>
                <a:lnTo>
                  <a:pt x="155844" y="3100995"/>
                </a:lnTo>
                <a:lnTo>
                  <a:pt x="156455" y="3100995"/>
                </a:lnTo>
                <a:lnTo>
                  <a:pt x="156455" y="3100227"/>
                </a:lnTo>
                <a:lnTo>
                  <a:pt x="158547" y="3100227"/>
                </a:lnTo>
                <a:lnTo>
                  <a:pt x="158547" y="3099460"/>
                </a:lnTo>
                <a:lnTo>
                  <a:pt x="160301" y="3099460"/>
                </a:lnTo>
                <a:lnTo>
                  <a:pt x="160301" y="3098692"/>
                </a:lnTo>
                <a:lnTo>
                  <a:pt x="160301" y="3098692"/>
                </a:lnTo>
                <a:lnTo>
                  <a:pt x="160301" y="3097925"/>
                </a:lnTo>
                <a:lnTo>
                  <a:pt x="160372" y="3097925"/>
                </a:lnTo>
                <a:lnTo>
                  <a:pt x="160372" y="3097157"/>
                </a:lnTo>
                <a:lnTo>
                  <a:pt x="160867" y="3097157"/>
                </a:lnTo>
                <a:lnTo>
                  <a:pt x="160867" y="3096390"/>
                </a:lnTo>
                <a:lnTo>
                  <a:pt x="161407" y="3096390"/>
                </a:lnTo>
                <a:lnTo>
                  <a:pt x="161407" y="3095622"/>
                </a:lnTo>
                <a:lnTo>
                  <a:pt x="161445" y="3095622"/>
                </a:lnTo>
                <a:lnTo>
                  <a:pt x="161445" y="3094855"/>
                </a:lnTo>
                <a:lnTo>
                  <a:pt x="161837" y="3094855"/>
                </a:lnTo>
                <a:lnTo>
                  <a:pt x="161837" y="3094087"/>
                </a:lnTo>
                <a:lnTo>
                  <a:pt x="162489" y="3094087"/>
                </a:lnTo>
                <a:lnTo>
                  <a:pt x="162489" y="3093320"/>
                </a:lnTo>
                <a:lnTo>
                  <a:pt x="162761" y="3093320"/>
                </a:lnTo>
                <a:lnTo>
                  <a:pt x="162761" y="3092553"/>
                </a:lnTo>
                <a:lnTo>
                  <a:pt x="163376" y="3092553"/>
                </a:lnTo>
                <a:lnTo>
                  <a:pt x="163376" y="3091785"/>
                </a:lnTo>
                <a:lnTo>
                  <a:pt x="163611" y="3091785"/>
                </a:lnTo>
                <a:lnTo>
                  <a:pt x="163611" y="3091018"/>
                </a:lnTo>
                <a:lnTo>
                  <a:pt x="163727" y="3091018"/>
                </a:lnTo>
                <a:lnTo>
                  <a:pt x="163727" y="3090250"/>
                </a:lnTo>
                <a:lnTo>
                  <a:pt x="165873" y="3090250"/>
                </a:lnTo>
                <a:lnTo>
                  <a:pt x="165873" y="3089482"/>
                </a:lnTo>
                <a:lnTo>
                  <a:pt x="165964" y="3089482"/>
                </a:lnTo>
                <a:lnTo>
                  <a:pt x="165964" y="3088715"/>
                </a:lnTo>
                <a:lnTo>
                  <a:pt x="168712" y="3088715"/>
                </a:lnTo>
                <a:lnTo>
                  <a:pt x="168712" y="3087947"/>
                </a:lnTo>
                <a:lnTo>
                  <a:pt x="169525" y="3087947"/>
                </a:lnTo>
                <a:lnTo>
                  <a:pt x="169525" y="3087180"/>
                </a:lnTo>
                <a:lnTo>
                  <a:pt x="169604" y="3087180"/>
                </a:lnTo>
                <a:lnTo>
                  <a:pt x="169604" y="3086413"/>
                </a:lnTo>
                <a:lnTo>
                  <a:pt x="169690" y="3086413"/>
                </a:lnTo>
                <a:lnTo>
                  <a:pt x="169690" y="3085645"/>
                </a:lnTo>
                <a:lnTo>
                  <a:pt x="169756" y="3085645"/>
                </a:lnTo>
                <a:lnTo>
                  <a:pt x="169756" y="3084878"/>
                </a:lnTo>
                <a:lnTo>
                  <a:pt x="169831" y="3084878"/>
                </a:lnTo>
                <a:lnTo>
                  <a:pt x="169831" y="3084110"/>
                </a:lnTo>
                <a:lnTo>
                  <a:pt x="170495" y="3084110"/>
                </a:lnTo>
                <a:lnTo>
                  <a:pt x="170495" y="3083343"/>
                </a:lnTo>
                <a:lnTo>
                  <a:pt x="170879" y="3083343"/>
                </a:lnTo>
                <a:lnTo>
                  <a:pt x="170879" y="3082575"/>
                </a:lnTo>
                <a:lnTo>
                  <a:pt x="171168" y="3082575"/>
                </a:lnTo>
                <a:lnTo>
                  <a:pt x="171168" y="3081808"/>
                </a:lnTo>
                <a:lnTo>
                  <a:pt x="172513" y="3081808"/>
                </a:lnTo>
                <a:lnTo>
                  <a:pt x="172513" y="3081040"/>
                </a:lnTo>
                <a:lnTo>
                  <a:pt x="172691" y="3081040"/>
                </a:lnTo>
                <a:lnTo>
                  <a:pt x="172691" y="3080273"/>
                </a:lnTo>
                <a:lnTo>
                  <a:pt x="173099" y="3080273"/>
                </a:lnTo>
                <a:lnTo>
                  <a:pt x="173099" y="3079505"/>
                </a:lnTo>
                <a:lnTo>
                  <a:pt x="173673" y="3079505"/>
                </a:lnTo>
                <a:lnTo>
                  <a:pt x="173673" y="3078738"/>
                </a:lnTo>
                <a:lnTo>
                  <a:pt x="173731" y="3078738"/>
                </a:lnTo>
                <a:lnTo>
                  <a:pt x="173731" y="3077970"/>
                </a:lnTo>
                <a:lnTo>
                  <a:pt x="174251" y="3077970"/>
                </a:lnTo>
                <a:lnTo>
                  <a:pt x="174251" y="3077207"/>
                </a:lnTo>
                <a:lnTo>
                  <a:pt x="175596" y="3077207"/>
                </a:lnTo>
                <a:lnTo>
                  <a:pt x="175596" y="3076439"/>
                </a:lnTo>
                <a:lnTo>
                  <a:pt x="176223" y="3076439"/>
                </a:lnTo>
                <a:lnTo>
                  <a:pt x="176223" y="3075672"/>
                </a:lnTo>
                <a:lnTo>
                  <a:pt x="176620" y="3075672"/>
                </a:lnTo>
                <a:lnTo>
                  <a:pt x="176620" y="3074905"/>
                </a:lnTo>
                <a:lnTo>
                  <a:pt x="177957" y="3074905"/>
                </a:lnTo>
                <a:lnTo>
                  <a:pt x="177957" y="3074137"/>
                </a:lnTo>
                <a:lnTo>
                  <a:pt x="178423" y="3074137"/>
                </a:lnTo>
                <a:lnTo>
                  <a:pt x="178423" y="3073370"/>
                </a:lnTo>
                <a:lnTo>
                  <a:pt x="178716" y="3073370"/>
                </a:lnTo>
                <a:lnTo>
                  <a:pt x="178716" y="3072602"/>
                </a:lnTo>
                <a:lnTo>
                  <a:pt x="179430" y="3072602"/>
                </a:lnTo>
                <a:lnTo>
                  <a:pt x="179430" y="3071835"/>
                </a:lnTo>
                <a:lnTo>
                  <a:pt x="181007" y="3071835"/>
                </a:lnTo>
                <a:lnTo>
                  <a:pt x="181007" y="3071067"/>
                </a:lnTo>
                <a:lnTo>
                  <a:pt x="181172" y="3071067"/>
                </a:lnTo>
                <a:lnTo>
                  <a:pt x="181172" y="3070300"/>
                </a:lnTo>
                <a:lnTo>
                  <a:pt x="181267" y="3070300"/>
                </a:lnTo>
                <a:lnTo>
                  <a:pt x="181267" y="3069532"/>
                </a:lnTo>
                <a:lnTo>
                  <a:pt x="181320" y="3069532"/>
                </a:lnTo>
                <a:lnTo>
                  <a:pt x="181320" y="3068765"/>
                </a:lnTo>
                <a:lnTo>
                  <a:pt x="181527" y="3068765"/>
                </a:lnTo>
                <a:lnTo>
                  <a:pt x="181527" y="3067997"/>
                </a:lnTo>
                <a:lnTo>
                  <a:pt x="182579" y="3067997"/>
                </a:lnTo>
                <a:lnTo>
                  <a:pt x="182579" y="3067230"/>
                </a:lnTo>
                <a:lnTo>
                  <a:pt x="182629" y="3067230"/>
                </a:lnTo>
                <a:lnTo>
                  <a:pt x="182629" y="3066462"/>
                </a:lnTo>
                <a:lnTo>
                  <a:pt x="182670" y="3066462"/>
                </a:lnTo>
                <a:lnTo>
                  <a:pt x="182670" y="3065695"/>
                </a:lnTo>
                <a:lnTo>
                  <a:pt x="182901" y="3065695"/>
                </a:lnTo>
                <a:lnTo>
                  <a:pt x="182901" y="3064927"/>
                </a:lnTo>
                <a:lnTo>
                  <a:pt x="183631" y="3064927"/>
                </a:lnTo>
                <a:lnTo>
                  <a:pt x="183631" y="3064160"/>
                </a:lnTo>
                <a:lnTo>
                  <a:pt x="184094" y="3064160"/>
                </a:lnTo>
                <a:lnTo>
                  <a:pt x="184094" y="3063392"/>
                </a:lnTo>
                <a:lnTo>
                  <a:pt x="184791" y="3063392"/>
                </a:lnTo>
                <a:lnTo>
                  <a:pt x="184791" y="3062625"/>
                </a:lnTo>
                <a:lnTo>
                  <a:pt x="184816" y="3062625"/>
                </a:lnTo>
                <a:lnTo>
                  <a:pt x="184816" y="3061857"/>
                </a:lnTo>
                <a:lnTo>
                  <a:pt x="184952" y="3061857"/>
                </a:lnTo>
                <a:lnTo>
                  <a:pt x="184952" y="3061090"/>
                </a:lnTo>
                <a:lnTo>
                  <a:pt x="184973" y="3061090"/>
                </a:lnTo>
                <a:lnTo>
                  <a:pt x="184973" y="3060322"/>
                </a:lnTo>
                <a:lnTo>
                  <a:pt x="185051" y="3060322"/>
                </a:lnTo>
                <a:lnTo>
                  <a:pt x="185051" y="3059555"/>
                </a:lnTo>
                <a:lnTo>
                  <a:pt x="185274" y="3059555"/>
                </a:lnTo>
                <a:lnTo>
                  <a:pt x="185274" y="3058787"/>
                </a:lnTo>
                <a:lnTo>
                  <a:pt x="185864" y="3058787"/>
                </a:lnTo>
                <a:lnTo>
                  <a:pt x="185864" y="3058020"/>
                </a:lnTo>
                <a:lnTo>
                  <a:pt x="186116" y="3058020"/>
                </a:lnTo>
                <a:lnTo>
                  <a:pt x="186116" y="3057252"/>
                </a:lnTo>
                <a:lnTo>
                  <a:pt x="186743" y="3057252"/>
                </a:lnTo>
                <a:lnTo>
                  <a:pt x="186743" y="3056485"/>
                </a:lnTo>
                <a:lnTo>
                  <a:pt x="187011" y="3056485"/>
                </a:lnTo>
                <a:lnTo>
                  <a:pt x="187011" y="3055718"/>
                </a:lnTo>
                <a:lnTo>
                  <a:pt x="188080" y="3055718"/>
                </a:lnTo>
                <a:lnTo>
                  <a:pt x="188080" y="3054950"/>
                </a:lnTo>
                <a:lnTo>
                  <a:pt x="188885" y="3054950"/>
                </a:lnTo>
                <a:lnTo>
                  <a:pt x="188885" y="3054183"/>
                </a:lnTo>
                <a:lnTo>
                  <a:pt x="189211" y="3054183"/>
                </a:lnTo>
                <a:lnTo>
                  <a:pt x="189211" y="3053415"/>
                </a:lnTo>
                <a:lnTo>
                  <a:pt x="189723" y="3053415"/>
                </a:lnTo>
                <a:lnTo>
                  <a:pt x="189723" y="3052648"/>
                </a:lnTo>
                <a:lnTo>
                  <a:pt x="189843" y="3052648"/>
                </a:lnTo>
                <a:lnTo>
                  <a:pt x="189843" y="3051880"/>
                </a:lnTo>
                <a:lnTo>
                  <a:pt x="190065" y="3051880"/>
                </a:lnTo>
                <a:lnTo>
                  <a:pt x="190065" y="3051113"/>
                </a:lnTo>
                <a:lnTo>
                  <a:pt x="190833" y="3051113"/>
                </a:lnTo>
                <a:lnTo>
                  <a:pt x="190833" y="3050345"/>
                </a:lnTo>
                <a:lnTo>
                  <a:pt x="191072" y="3050345"/>
                </a:lnTo>
                <a:lnTo>
                  <a:pt x="191072" y="3049578"/>
                </a:lnTo>
                <a:lnTo>
                  <a:pt x="191555" y="3049578"/>
                </a:lnTo>
                <a:lnTo>
                  <a:pt x="191555" y="3048810"/>
                </a:lnTo>
                <a:lnTo>
                  <a:pt x="191712" y="3048810"/>
                </a:lnTo>
                <a:lnTo>
                  <a:pt x="191712" y="3048043"/>
                </a:lnTo>
                <a:lnTo>
                  <a:pt x="191712" y="3048043"/>
                </a:lnTo>
                <a:lnTo>
                  <a:pt x="191712" y="3047275"/>
                </a:lnTo>
                <a:lnTo>
                  <a:pt x="192166" y="3047275"/>
                </a:lnTo>
                <a:lnTo>
                  <a:pt x="192166" y="3046512"/>
                </a:lnTo>
                <a:lnTo>
                  <a:pt x="192207" y="3046512"/>
                </a:lnTo>
                <a:lnTo>
                  <a:pt x="192207" y="3045744"/>
                </a:lnTo>
                <a:lnTo>
                  <a:pt x="193247" y="3045744"/>
                </a:lnTo>
                <a:lnTo>
                  <a:pt x="193247" y="3044977"/>
                </a:lnTo>
                <a:lnTo>
                  <a:pt x="193586" y="3044977"/>
                </a:lnTo>
                <a:lnTo>
                  <a:pt x="193586" y="3044210"/>
                </a:lnTo>
                <a:lnTo>
                  <a:pt x="193685" y="3044210"/>
                </a:lnTo>
                <a:lnTo>
                  <a:pt x="193685" y="3042675"/>
                </a:lnTo>
                <a:lnTo>
                  <a:pt x="193697" y="3042675"/>
                </a:lnTo>
                <a:lnTo>
                  <a:pt x="193697" y="3041907"/>
                </a:lnTo>
                <a:lnTo>
                  <a:pt x="193842" y="3041907"/>
                </a:lnTo>
                <a:lnTo>
                  <a:pt x="193842" y="3041140"/>
                </a:lnTo>
                <a:lnTo>
                  <a:pt x="193937" y="3041140"/>
                </a:lnTo>
                <a:lnTo>
                  <a:pt x="193937" y="3040372"/>
                </a:lnTo>
                <a:lnTo>
                  <a:pt x="194155" y="3040372"/>
                </a:lnTo>
                <a:lnTo>
                  <a:pt x="194155" y="3039605"/>
                </a:lnTo>
                <a:lnTo>
                  <a:pt x="194518" y="3039605"/>
                </a:lnTo>
                <a:lnTo>
                  <a:pt x="194518" y="3038837"/>
                </a:lnTo>
                <a:lnTo>
                  <a:pt x="194824" y="3038837"/>
                </a:lnTo>
                <a:lnTo>
                  <a:pt x="194824" y="3038070"/>
                </a:lnTo>
                <a:lnTo>
                  <a:pt x="196008" y="3038070"/>
                </a:lnTo>
                <a:lnTo>
                  <a:pt x="196008" y="3037302"/>
                </a:lnTo>
                <a:lnTo>
                  <a:pt x="196437" y="3037302"/>
                </a:lnTo>
                <a:lnTo>
                  <a:pt x="196437" y="3036535"/>
                </a:lnTo>
                <a:lnTo>
                  <a:pt x="196508" y="3036535"/>
                </a:lnTo>
                <a:lnTo>
                  <a:pt x="196508" y="3035767"/>
                </a:lnTo>
                <a:lnTo>
                  <a:pt x="196714" y="3035767"/>
                </a:lnTo>
                <a:lnTo>
                  <a:pt x="196714" y="3035000"/>
                </a:lnTo>
                <a:lnTo>
                  <a:pt x="196772" y="3035000"/>
                </a:lnTo>
                <a:lnTo>
                  <a:pt x="196772" y="3034232"/>
                </a:lnTo>
                <a:lnTo>
                  <a:pt x="196776" y="3034232"/>
                </a:lnTo>
                <a:lnTo>
                  <a:pt x="196776" y="3033465"/>
                </a:lnTo>
                <a:lnTo>
                  <a:pt x="196908" y="3033465"/>
                </a:lnTo>
                <a:lnTo>
                  <a:pt x="196908" y="3032697"/>
                </a:lnTo>
                <a:lnTo>
                  <a:pt x="196912" y="3032697"/>
                </a:lnTo>
                <a:lnTo>
                  <a:pt x="196912" y="3031930"/>
                </a:lnTo>
                <a:lnTo>
                  <a:pt x="197733" y="3031930"/>
                </a:lnTo>
                <a:lnTo>
                  <a:pt x="197733" y="3031162"/>
                </a:lnTo>
                <a:lnTo>
                  <a:pt x="199273" y="3031162"/>
                </a:lnTo>
                <a:lnTo>
                  <a:pt x="199273" y="3030395"/>
                </a:lnTo>
                <a:lnTo>
                  <a:pt x="199727" y="3030395"/>
                </a:lnTo>
                <a:lnTo>
                  <a:pt x="199727" y="3029627"/>
                </a:lnTo>
                <a:lnTo>
                  <a:pt x="200110" y="3029627"/>
                </a:lnTo>
                <a:lnTo>
                  <a:pt x="200110" y="3028860"/>
                </a:lnTo>
                <a:lnTo>
                  <a:pt x="200193" y="3028860"/>
                </a:lnTo>
                <a:lnTo>
                  <a:pt x="200193" y="3028092"/>
                </a:lnTo>
                <a:lnTo>
                  <a:pt x="200824" y="3028092"/>
                </a:lnTo>
                <a:lnTo>
                  <a:pt x="200824" y="3027325"/>
                </a:lnTo>
                <a:lnTo>
                  <a:pt x="201142" y="3027325"/>
                </a:lnTo>
                <a:lnTo>
                  <a:pt x="201142" y="3026557"/>
                </a:lnTo>
                <a:lnTo>
                  <a:pt x="201270" y="3026557"/>
                </a:lnTo>
                <a:lnTo>
                  <a:pt x="201270" y="3025790"/>
                </a:lnTo>
                <a:lnTo>
                  <a:pt x="201345" y="3025790"/>
                </a:lnTo>
                <a:lnTo>
                  <a:pt x="201345" y="3025023"/>
                </a:lnTo>
                <a:lnTo>
                  <a:pt x="202294" y="3025023"/>
                </a:lnTo>
                <a:lnTo>
                  <a:pt x="202294" y="3024255"/>
                </a:lnTo>
                <a:lnTo>
                  <a:pt x="202455" y="3024255"/>
                </a:lnTo>
                <a:lnTo>
                  <a:pt x="202455" y="3023488"/>
                </a:lnTo>
                <a:lnTo>
                  <a:pt x="203119" y="3023488"/>
                </a:lnTo>
                <a:lnTo>
                  <a:pt x="203119" y="3022720"/>
                </a:lnTo>
                <a:lnTo>
                  <a:pt x="203119" y="3022720"/>
                </a:lnTo>
                <a:lnTo>
                  <a:pt x="203119" y="3021953"/>
                </a:lnTo>
                <a:lnTo>
                  <a:pt x="203495" y="3021953"/>
                </a:lnTo>
                <a:lnTo>
                  <a:pt x="203495" y="3021185"/>
                </a:lnTo>
                <a:lnTo>
                  <a:pt x="203862" y="3021185"/>
                </a:lnTo>
                <a:lnTo>
                  <a:pt x="203862" y="3020418"/>
                </a:lnTo>
                <a:lnTo>
                  <a:pt x="204246" y="3020418"/>
                </a:lnTo>
                <a:lnTo>
                  <a:pt x="204246" y="3019650"/>
                </a:lnTo>
                <a:lnTo>
                  <a:pt x="204807" y="3019650"/>
                </a:lnTo>
                <a:lnTo>
                  <a:pt x="204807" y="3018883"/>
                </a:lnTo>
                <a:lnTo>
                  <a:pt x="205331" y="3018883"/>
                </a:lnTo>
                <a:lnTo>
                  <a:pt x="205331" y="3018115"/>
                </a:lnTo>
                <a:lnTo>
                  <a:pt x="205892" y="3018115"/>
                </a:lnTo>
                <a:lnTo>
                  <a:pt x="205892" y="3017348"/>
                </a:lnTo>
                <a:lnTo>
                  <a:pt x="205963" y="3017348"/>
                </a:lnTo>
                <a:lnTo>
                  <a:pt x="205963" y="3016580"/>
                </a:lnTo>
                <a:lnTo>
                  <a:pt x="206020" y="3016580"/>
                </a:lnTo>
                <a:lnTo>
                  <a:pt x="206020" y="3015813"/>
                </a:lnTo>
                <a:lnTo>
                  <a:pt x="206623" y="3015813"/>
                </a:lnTo>
                <a:lnTo>
                  <a:pt x="206623" y="3015045"/>
                </a:lnTo>
                <a:lnTo>
                  <a:pt x="207040" y="3015045"/>
                </a:lnTo>
                <a:lnTo>
                  <a:pt x="207040" y="3014278"/>
                </a:lnTo>
                <a:lnTo>
                  <a:pt x="207065" y="3014278"/>
                </a:lnTo>
                <a:lnTo>
                  <a:pt x="207065" y="3013510"/>
                </a:lnTo>
                <a:lnTo>
                  <a:pt x="207180" y="3013510"/>
                </a:lnTo>
                <a:lnTo>
                  <a:pt x="207180" y="3012743"/>
                </a:lnTo>
                <a:lnTo>
                  <a:pt x="207663" y="3012743"/>
                </a:lnTo>
                <a:lnTo>
                  <a:pt x="207663" y="3011975"/>
                </a:lnTo>
                <a:lnTo>
                  <a:pt x="207861" y="3011975"/>
                </a:lnTo>
                <a:lnTo>
                  <a:pt x="207861" y="3011208"/>
                </a:lnTo>
                <a:lnTo>
                  <a:pt x="208748" y="3011208"/>
                </a:lnTo>
                <a:lnTo>
                  <a:pt x="208748" y="3010444"/>
                </a:lnTo>
                <a:lnTo>
                  <a:pt x="208984" y="3010444"/>
                </a:lnTo>
                <a:lnTo>
                  <a:pt x="208984" y="3009677"/>
                </a:lnTo>
                <a:lnTo>
                  <a:pt x="209272" y="3009677"/>
                </a:lnTo>
                <a:lnTo>
                  <a:pt x="209272" y="3008909"/>
                </a:lnTo>
                <a:lnTo>
                  <a:pt x="209330" y="3008909"/>
                </a:lnTo>
                <a:lnTo>
                  <a:pt x="209330" y="3008142"/>
                </a:lnTo>
                <a:lnTo>
                  <a:pt x="209834" y="3008142"/>
                </a:lnTo>
                <a:lnTo>
                  <a:pt x="209834" y="3007375"/>
                </a:lnTo>
                <a:lnTo>
                  <a:pt x="210028" y="3007375"/>
                </a:lnTo>
                <a:lnTo>
                  <a:pt x="210028" y="3006607"/>
                </a:lnTo>
                <a:lnTo>
                  <a:pt x="211840" y="3006607"/>
                </a:lnTo>
                <a:lnTo>
                  <a:pt x="211840" y="3005840"/>
                </a:lnTo>
                <a:lnTo>
                  <a:pt x="212100" y="3005840"/>
                </a:lnTo>
                <a:lnTo>
                  <a:pt x="212100" y="3005072"/>
                </a:lnTo>
                <a:lnTo>
                  <a:pt x="212277" y="3005072"/>
                </a:lnTo>
                <a:lnTo>
                  <a:pt x="212277" y="3004305"/>
                </a:lnTo>
                <a:lnTo>
                  <a:pt x="212673" y="3004305"/>
                </a:lnTo>
                <a:lnTo>
                  <a:pt x="212673" y="3003537"/>
                </a:lnTo>
                <a:lnTo>
                  <a:pt x="212698" y="3003537"/>
                </a:lnTo>
                <a:lnTo>
                  <a:pt x="212698" y="3002770"/>
                </a:lnTo>
                <a:lnTo>
                  <a:pt x="212706" y="3002770"/>
                </a:lnTo>
                <a:lnTo>
                  <a:pt x="212706" y="3002002"/>
                </a:lnTo>
                <a:lnTo>
                  <a:pt x="212727" y="3002002"/>
                </a:lnTo>
                <a:lnTo>
                  <a:pt x="212727" y="3001235"/>
                </a:lnTo>
                <a:lnTo>
                  <a:pt x="213800" y="3001235"/>
                </a:lnTo>
                <a:lnTo>
                  <a:pt x="213800" y="3000467"/>
                </a:lnTo>
                <a:lnTo>
                  <a:pt x="214642" y="3000467"/>
                </a:lnTo>
                <a:lnTo>
                  <a:pt x="214642" y="2999700"/>
                </a:lnTo>
                <a:lnTo>
                  <a:pt x="215133" y="2999700"/>
                </a:lnTo>
                <a:lnTo>
                  <a:pt x="215133" y="2998932"/>
                </a:lnTo>
                <a:lnTo>
                  <a:pt x="215310" y="2998932"/>
                </a:lnTo>
                <a:lnTo>
                  <a:pt x="215310" y="2998165"/>
                </a:lnTo>
                <a:lnTo>
                  <a:pt x="215632" y="2998165"/>
                </a:lnTo>
                <a:lnTo>
                  <a:pt x="215632" y="2997397"/>
                </a:lnTo>
                <a:lnTo>
                  <a:pt x="215814" y="2997397"/>
                </a:lnTo>
                <a:lnTo>
                  <a:pt x="215814" y="2996630"/>
                </a:lnTo>
                <a:lnTo>
                  <a:pt x="216115" y="2996630"/>
                </a:lnTo>
                <a:lnTo>
                  <a:pt x="216115" y="2995862"/>
                </a:lnTo>
                <a:lnTo>
                  <a:pt x="217985" y="2995862"/>
                </a:lnTo>
                <a:lnTo>
                  <a:pt x="217985" y="2995095"/>
                </a:lnTo>
                <a:lnTo>
                  <a:pt x="218406" y="2995095"/>
                </a:lnTo>
                <a:lnTo>
                  <a:pt x="218406" y="2994328"/>
                </a:lnTo>
                <a:lnTo>
                  <a:pt x="218484" y="2994328"/>
                </a:lnTo>
                <a:lnTo>
                  <a:pt x="218484" y="2993560"/>
                </a:lnTo>
                <a:lnTo>
                  <a:pt x="218505" y="2993560"/>
                </a:lnTo>
                <a:lnTo>
                  <a:pt x="218505" y="2992793"/>
                </a:lnTo>
                <a:lnTo>
                  <a:pt x="219198" y="2992793"/>
                </a:lnTo>
                <a:lnTo>
                  <a:pt x="219198" y="2992025"/>
                </a:lnTo>
                <a:lnTo>
                  <a:pt x="219623" y="2992025"/>
                </a:lnTo>
                <a:lnTo>
                  <a:pt x="219623" y="2991257"/>
                </a:lnTo>
                <a:lnTo>
                  <a:pt x="220085" y="2991257"/>
                </a:lnTo>
                <a:lnTo>
                  <a:pt x="220085" y="2990490"/>
                </a:lnTo>
                <a:lnTo>
                  <a:pt x="220118" y="2990490"/>
                </a:lnTo>
                <a:lnTo>
                  <a:pt x="220118" y="2989722"/>
                </a:lnTo>
                <a:lnTo>
                  <a:pt x="220312" y="2989722"/>
                </a:lnTo>
                <a:lnTo>
                  <a:pt x="220312" y="2988955"/>
                </a:lnTo>
                <a:lnTo>
                  <a:pt x="220498" y="2988955"/>
                </a:lnTo>
                <a:lnTo>
                  <a:pt x="220498" y="2988188"/>
                </a:lnTo>
                <a:lnTo>
                  <a:pt x="220523" y="2988188"/>
                </a:lnTo>
                <a:lnTo>
                  <a:pt x="220523" y="2987420"/>
                </a:lnTo>
                <a:lnTo>
                  <a:pt x="221922" y="2987420"/>
                </a:lnTo>
                <a:lnTo>
                  <a:pt x="221922" y="2986653"/>
                </a:lnTo>
                <a:lnTo>
                  <a:pt x="222227" y="2986653"/>
                </a:lnTo>
                <a:lnTo>
                  <a:pt x="222227" y="2985885"/>
                </a:lnTo>
                <a:lnTo>
                  <a:pt x="222434" y="2985885"/>
                </a:lnTo>
                <a:lnTo>
                  <a:pt x="222434" y="2985118"/>
                </a:lnTo>
                <a:lnTo>
                  <a:pt x="223255" y="2985118"/>
                </a:lnTo>
                <a:lnTo>
                  <a:pt x="223255" y="2984350"/>
                </a:lnTo>
                <a:lnTo>
                  <a:pt x="223515" y="2984350"/>
                </a:lnTo>
                <a:lnTo>
                  <a:pt x="223515" y="2983583"/>
                </a:lnTo>
                <a:lnTo>
                  <a:pt x="223601" y="2983583"/>
                </a:lnTo>
                <a:lnTo>
                  <a:pt x="223601" y="2982815"/>
                </a:lnTo>
                <a:lnTo>
                  <a:pt x="223742" y="2982815"/>
                </a:lnTo>
                <a:lnTo>
                  <a:pt x="223742" y="2982048"/>
                </a:lnTo>
                <a:lnTo>
                  <a:pt x="224006" y="2982048"/>
                </a:lnTo>
                <a:lnTo>
                  <a:pt x="224006" y="2981280"/>
                </a:lnTo>
                <a:lnTo>
                  <a:pt x="224039" y="2981280"/>
                </a:lnTo>
                <a:lnTo>
                  <a:pt x="224039" y="2980513"/>
                </a:lnTo>
                <a:lnTo>
                  <a:pt x="224072" y="2980513"/>
                </a:lnTo>
                <a:lnTo>
                  <a:pt x="224072" y="2979745"/>
                </a:lnTo>
                <a:lnTo>
                  <a:pt x="224336" y="2979745"/>
                </a:lnTo>
                <a:lnTo>
                  <a:pt x="224336" y="2978982"/>
                </a:lnTo>
                <a:lnTo>
                  <a:pt x="225058" y="2978982"/>
                </a:lnTo>
                <a:lnTo>
                  <a:pt x="225058" y="2978214"/>
                </a:lnTo>
                <a:lnTo>
                  <a:pt x="225599" y="2978214"/>
                </a:lnTo>
                <a:lnTo>
                  <a:pt x="225599" y="2977447"/>
                </a:lnTo>
                <a:lnTo>
                  <a:pt x="225875" y="2977447"/>
                </a:lnTo>
                <a:lnTo>
                  <a:pt x="225875" y="2976680"/>
                </a:lnTo>
                <a:lnTo>
                  <a:pt x="226325" y="2976680"/>
                </a:lnTo>
                <a:lnTo>
                  <a:pt x="226325" y="2975912"/>
                </a:lnTo>
                <a:lnTo>
                  <a:pt x="226767" y="2975912"/>
                </a:lnTo>
                <a:lnTo>
                  <a:pt x="226767" y="2975145"/>
                </a:lnTo>
                <a:lnTo>
                  <a:pt x="226812" y="2975145"/>
                </a:lnTo>
                <a:lnTo>
                  <a:pt x="226812" y="2974377"/>
                </a:lnTo>
                <a:lnTo>
                  <a:pt x="226854" y="2974377"/>
                </a:lnTo>
                <a:lnTo>
                  <a:pt x="226854" y="2973610"/>
                </a:lnTo>
                <a:lnTo>
                  <a:pt x="228616" y="2973610"/>
                </a:lnTo>
                <a:lnTo>
                  <a:pt x="228616" y="2972842"/>
                </a:lnTo>
                <a:lnTo>
                  <a:pt x="229140" y="2972842"/>
                </a:lnTo>
                <a:lnTo>
                  <a:pt x="229140" y="2972075"/>
                </a:lnTo>
                <a:lnTo>
                  <a:pt x="231195" y="2972075"/>
                </a:lnTo>
                <a:lnTo>
                  <a:pt x="231195" y="2971307"/>
                </a:lnTo>
                <a:lnTo>
                  <a:pt x="231216" y="2971307"/>
                </a:lnTo>
                <a:lnTo>
                  <a:pt x="231216" y="2970540"/>
                </a:lnTo>
                <a:lnTo>
                  <a:pt x="233279" y="2970540"/>
                </a:lnTo>
                <a:lnTo>
                  <a:pt x="233279" y="2969772"/>
                </a:lnTo>
                <a:lnTo>
                  <a:pt x="233742" y="2969772"/>
                </a:lnTo>
                <a:lnTo>
                  <a:pt x="233742" y="2969005"/>
                </a:lnTo>
                <a:lnTo>
                  <a:pt x="235219" y="2969005"/>
                </a:lnTo>
                <a:lnTo>
                  <a:pt x="235219" y="2968237"/>
                </a:lnTo>
                <a:lnTo>
                  <a:pt x="235524" y="2968237"/>
                </a:lnTo>
                <a:lnTo>
                  <a:pt x="235524" y="2967470"/>
                </a:lnTo>
                <a:lnTo>
                  <a:pt x="235537" y="2967470"/>
                </a:lnTo>
                <a:lnTo>
                  <a:pt x="235537" y="2966702"/>
                </a:lnTo>
                <a:lnTo>
                  <a:pt x="236090" y="2966702"/>
                </a:lnTo>
                <a:lnTo>
                  <a:pt x="236090" y="2965935"/>
                </a:lnTo>
                <a:lnTo>
                  <a:pt x="236511" y="2965935"/>
                </a:lnTo>
                <a:lnTo>
                  <a:pt x="236511" y="2965167"/>
                </a:lnTo>
                <a:lnTo>
                  <a:pt x="236581" y="2965167"/>
                </a:lnTo>
                <a:lnTo>
                  <a:pt x="236581" y="2964400"/>
                </a:lnTo>
                <a:lnTo>
                  <a:pt x="236734" y="2964400"/>
                </a:lnTo>
                <a:lnTo>
                  <a:pt x="236734" y="2963632"/>
                </a:lnTo>
                <a:lnTo>
                  <a:pt x="236837" y="2963632"/>
                </a:lnTo>
                <a:lnTo>
                  <a:pt x="236837" y="2962865"/>
                </a:lnTo>
                <a:lnTo>
                  <a:pt x="236961" y="2962865"/>
                </a:lnTo>
                <a:lnTo>
                  <a:pt x="236961" y="2962097"/>
                </a:lnTo>
                <a:lnTo>
                  <a:pt x="237254" y="2962097"/>
                </a:lnTo>
                <a:lnTo>
                  <a:pt x="237254" y="2961330"/>
                </a:lnTo>
                <a:lnTo>
                  <a:pt x="237316" y="2961330"/>
                </a:lnTo>
                <a:lnTo>
                  <a:pt x="237316" y="2960562"/>
                </a:lnTo>
                <a:lnTo>
                  <a:pt x="237324" y="2960562"/>
                </a:lnTo>
                <a:lnTo>
                  <a:pt x="237324" y="2959795"/>
                </a:lnTo>
                <a:lnTo>
                  <a:pt x="237493" y="2959795"/>
                </a:lnTo>
                <a:lnTo>
                  <a:pt x="237493" y="2959027"/>
                </a:lnTo>
                <a:lnTo>
                  <a:pt x="237514" y="2959027"/>
                </a:lnTo>
                <a:lnTo>
                  <a:pt x="237514" y="2958260"/>
                </a:lnTo>
                <a:lnTo>
                  <a:pt x="237654" y="2958260"/>
                </a:lnTo>
                <a:lnTo>
                  <a:pt x="237654" y="2957493"/>
                </a:lnTo>
                <a:lnTo>
                  <a:pt x="238170" y="2957493"/>
                </a:lnTo>
                <a:lnTo>
                  <a:pt x="238170" y="2956725"/>
                </a:lnTo>
                <a:lnTo>
                  <a:pt x="238294" y="2956725"/>
                </a:lnTo>
                <a:lnTo>
                  <a:pt x="238294" y="2955958"/>
                </a:lnTo>
                <a:lnTo>
                  <a:pt x="238467" y="2955958"/>
                </a:lnTo>
                <a:lnTo>
                  <a:pt x="238467" y="2955190"/>
                </a:lnTo>
                <a:lnTo>
                  <a:pt x="239309" y="2955190"/>
                </a:lnTo>
                <a:lnTo>
                  <a:pt x="239309" y="2954423"/>
                </a:lnTo>
                <a:lnTo>
                  <a:pt x="239631" y="2954423"/>
                </a:lnTo>
                <a:lnTo>
                  <a:pt x="239631" y="2953655"/>
                </a:lnTo>
                <a:lnTo>
                  <a:pt x="240114" y="2953655"/>
                </a:lnTo>
                <a:lnTo>
                  <a:pt x="240114" y="2952888"/>
                </a:lnTo>
                <a:lnTo>
                  <a:pt x="240832" y="2952888"/>
                </a:lnTo>
                <a:lnTo>
                  <a:pt x="240832" y="2952120"/>
                </a:lnTo>
                <a:lnTo>
                  <a:pt x="241282" y="2952120"/>
                </a:lnTo>
                <a:lnTo>
                  <a:pt x="241282" y="2951353"/>
                </a:lnTo>
                <a:lnTo>
                  <a:pt x="241723" y="2951353"/>
                </a:lnTo>
                <a:lnTo>
                  <a:pt x="241723" y="2950585"/>
                </a:lnTo>
                <a:lnTo>
                  <a:pt x="241938" y="2950585"/>
                </a:lnTo>
                <a:lnTo>
                  <a:pt x="241938" y="2949818"/>
                </a:lnTo>
                <a:lnTo>
                  <a:pt x="242474" y="2949818"/>
                </a:lnTo>
                <a:lnTo>
                  <a:pt x="242474" y="2949050"/>
                </a:lnTo>
                <a:lnTo>
                  <a:pt x="243036" y="2949050"/>
                </a:lnTo>
                <a:lnTo>
                  <a:pt x="243036" y="2948283"/>
                </a:lnTo>
                <a:lnTo>
                  <a:pt x="243176" y="2948283"/>
                </a:lnTo>
                <a:lnTo>
                  <a:pt x="243176" y="2947519"/>
                </a:lnTo>
                <a:lnTo>
                  <a:pt x="243795" y="2947519"/>
                </a:lnTo>
                <a:lnTo>
                  <a:pt x="243795" y="2946752"/>
                </a:lnTo>
                <a:lnTo>
                  <a:pt x="244406" y="2946752"/>
                </a:lnTo>
                <a:lnTo>
                  <a:pt x="244406" y="2945985"/>
                </a:lnTo>
                <a:lnTo>
                  <a:pt x="244926" y="2945985"/>
                </a:lnTo>
                <a:lnTo>
                  <a:pt x="244926" y="2945217"/>
                </a:lnTo>
                <a:lnTo>
                  <a:pt x="244942" y="2945217"/>
                </a:lnTo>
                <a:lnTo>
                  <a:pt x="244942" y="2944450"/>
                </a:lnTo>
                <a:lnTo>
                  <a:pt x="245136" y="2944450"/>
                </a:lnTo>
                <a:lnTo>
                  <a:pt x="245136" y="2943682"/>
                </a:lnTo>
                <a:lnTo>
                  <a:pt x="245136" y="2943682"/>
                </a:lnTo>
                <a:lnTo>
                  <a:pt x="245136" y="2942915"/>
                </a:lnTo>
                <a:lnTo>
                  <a:pt x="245425" y="2942915"/>
                </a:lnTo>
                <a:lnTo>
                  <a:pt x="245425" y="2942147"/>
                </a:lnTo>
                <a:lnTo>
                  <a:pt x="245524" y="2942147"/>
                </a:lnTo>
                <a:lnTo>
                  <a:pt x="245524" y="2941380"/>
                </a:lnTo>
                <a:lnTo>
                  <a:pt x="246997" y="2941380"/>
                </a:lnTo>
                <a:lnTo>
                  <a:pt x="246997" y="2940612"/>
                </a:lnTo>
                <a:lnTo>
                  <a:pt x="247109" y="2940612"/>
                </a:lnTo>
                <a:lnTo>
                  <a:pt x="247109" y="2939845"/>
                </a:lnTo>
                <a:lnTo>
                  <a:pt x="247357" y="2939845"/>
                </a:lnTo>
                <a:lnTo>
                  <a:pt x="247357" y="2939077"/>
                </a:lnTo>
                <a:lnTo>
                  <a:pt x="247662" y="2939077"/>
                </a:lnTo>
                <a:lnTo>
                  <a:pt x="247662" y="2938310"/>
                </a:lnTo>
                <a:lnTo>
                  <a:pt x="248500" y="2938310"/>
                </a:lnTo>
                <a:lnTo>
                  <a:pt x="248500" y="2937542"/>
                </a:lnTo>
                <a:lnTo>
                  <a:pt x="248504" y="2937542"/>
                </a:lnTo>
                <a:lnTo>
                  <a:pt x="248504" y="2936775"/>
                </a:lnTo>
                <a:lnTo>
                  <a:pt x="248619" y="2936775"/>
                </a:lnTo>
                <a:lnTo>
                  <a:pt x="248619" y="2936007"/>
                </a:lnTo>
                <a:lnTo>
                  <a:pt x="249321" y="2936007"/>
                </a:lnTo>
                <a:lnTo>
                  <a:pt x="249321" y="2935240"/>
                </a:lnTo>
                <a:lnTo>
                  <a:pt x="249342" y="2935240"/>
                </a:lnTo>
                <a:lnTo>
                  <a:pt x="249342" y="2934472"/>
                </a:lnTo>
                <a:lnTo>
                  <a:pt x="249709" y="2934472"/>
                </a:lnTo>
                <a:lnTo>
                  <a:pt x="249709" y="2933705"/>
                </a:lnTo>
                <a:lnTo>
                  <a:pt x="249998" y="2933705"/>
                </a:lnTo>
                <a:lnTo>
                  <a:pt x="249998" y="2932937"/>
                </a:lnTo>
                <a:lnTo>
                  <a:pt x="250196" y="2932937"/>
                </a:lnTo>
                <a:lnTo>
                  <a:pt x="250196" y="2932170"/>
                </a:lnTo>
                <a:lnTo>
                  <a:pt x="250217" y="2932170"/>
                </a:lnTo>
                <a:lnTo>
                  <a:pt x="250217" y="2931402"/>
                </a:lnTo>
                <a:lnTo>
                  <a:pt x="251636" y="2931402"/>
                </a:lnTo>
                <a:lnTo>
                  <a:pt x="251636" y="2930635"/>
                </a:lnTo>
                <a:lnTo>
                  <a:pt x="251801" y="2930635"/>
                </a:lnTo>
                <a:lnTo>
                  <a:pt x="251801" y="2929867"/>
                </a:lnTo>
                <a:lnTo>
                  <a:pt x="251942" y="2929867"/>
                </a:lnTo>
                <a:lnTo>
                  <a:pt x="251942" y="2929100"/>
                </a:lnTo>
                <a:lnTo>
                  <a:pt x="251946" y="2929100"/>
                </a:lnTo>
                <a:lnTo>
                  <a:pt x="251946" y="2928332"/>
                </a:lnTo>
                <a:lnTo>
                  <a:pt x="252053" y="2928332"/>
                </a:lnTo>
                <a:lnTo>
                  <a:pt x="252053" y="2927565"/>
                </a:lnTo>
                <a:lnTo>
                  <a:pt x="252462" y="2927565"/>
                </a:lnTo>
                <a:lnTo>
                  <a:pt x="252462" y="2926798"/>
                </a:lnTo>
                <a:lnTo>
                  <a:pt x="252940" y="2926798"/>
                </a:lnTo>
                <a:lnTo>
                  <a:pt x="252940" y="2926030"/>
                </a:lnTo>
                <a:lnTo>
                  <a:pt x="253130" y="2926030"/>
                </a:lnTo>
                <a:lnTo>
                  <a:pt x="253130" y="2925263"/>
                </a:lnTo>
                <a:lnTo>
                  <a:pt x="254632" y="2925263"/>
                </a:lnTo>
                <a:lnTo>
                  <a:pt x="254632" y="2924495"/>
                </a:lnTo>
                <a:lnTo>
                  <a:pt x="254839" y="2924495"/>
                </a:lnTo>
                <a:lnTo>
                  <a:pt x="254839" y="2923728"/>
                </a:lnTo>
                <a:lnTo>
                  <a:pt x="255219" y="2923728"/>
                </a:lnTo>
                <a:lnTo>
                  <a:pt x="255219" y="2922960"/>
                </a:lnTo>
                <a:lnTo>
                  <a:pt x="256279" y="2922960"/>
                </a:lnTo>
                <a:lnTo>
                  <a:pt x="256279" y="2922193"/>
                </a:lnTo>
                <a:lnTo>
                  <a:pt x="256358" y="2922193"/>
                </a:lnTo>
                <a:lnTo>
                  <a:pt x="256358" y="2921425"/>
                </a:lnTo>
                <a:lnTo>
                  <a:pt x="256547" y="2921425"/>
                </a:lnTo>
                <a:lnTo>
                  <a:pt x="256547" y="2920658"/>
                </a:lnTo>
                <a:lnTo>
                  <a:pt x="256812" y="2920658"/>
                </a:lnTo>
                <a:lnTo>
                  <a:pt x="256812" y="2919890"/>
                </a:lnTo>
                <a:lnTo>
                  <a:pt x="257105" y="2919890"/>
                </a:lnTo>
                <a:lnTo>
                  <a:pt x="257105" y="2919123"/>
                </a:lnTo>
                <a:lnTo>
                  <a:pt x="257497" y="2919123"/>
                </a:lnTo>
                <a:lnTo>
                  <a:pt x="257497" y="2918355"/>
                </a:lnTo>
                <a:lnTo>
                  <a:pt x="257682" y="2918355"/>
                </a:lnTo>
                <a:lnTo>
                  <a:pt x="257682" y="2917588"/>
                </a:lnTo>
                <a:lnTo>
                  <a:pt x="257798" y="2917588"/>
                </a:lnTo>
                <a:lnTo>
                  <a:pt x="257798" y="2916820"/>
                </a:lnTo>
                <a:lnTo>
                  <a:pt x="258388" y="2916820"/>
                </a:lnTo>
                <a:lnTo>
                  <a:pt x="258388" y="2916057"/>
                </a:lnTo>
                <a:lnTo>
                  <a:pt x="258425" y="2916057"/>
                </a:lnTo>
                <a:lnTo>
                  <a:pt x="258425" y="2915285"/>
                </a:lnTo>
                <a:lnTo>
                  <a:pt x="258850" y="2915285"/>
                </a:lnTo>
                <a:lnTo>
                  <a:pt x="258850" y="2914518"/>
                </a:lnTo>
                <a:lnTo>
                  <a:pt x="258887" y="2914518"/>
                </a:lnTo>
                <a:lnTo>
                  <a:pt x="258887" y="2913750"/>
                </a:lnTo>
                <a:lnTo>
                  <a:pt x="259589" y="2913750"/>
                </a:lnTo>
                <a:lnTo>
                  <a:pt x="259589" y="2912983"/>
                </a:lnTo>
                <a:lnTo>
                  <a:pt x="259659" y="2912983"/>
                </a:lnTo>
                <a:lnTo>
                  <a:pt x="259659" y="2912220"/>
                </a:lnTo>
                <a:lnTo>
                  <a:pt x="260571" y="2912220"/>
                </a:lnTo>
                <a:lnTo>
                  <a:pt x="260571" y="2911452"/>
                </a:lnTo>
                <a:lnTo>
                  <a:pt x="260666" y="2911452"/>
                </a:lnTo>
                <a:lnTo>
                  <a:pt x="260666" y="2910684"/>
                </a:lnTo>
                <a:lnTo>
                  <a:pt x="260724" y="2910684"/>
                </a:lnTo>
                <a:lnTo>
                  <a:pt x="260724" y="2909917"/>
                </a:lnTo>
                <a:lnTo>
                  <a:pt x="261541" y="2909917"/>
                </a:lnTo>
                <a:lnTo>
                  <a:pt x="261541" y="2909149"/>
                </a:lnTo>
                <a:lnTo>
                  <a:pt x="261752" y="2909149"/>
                </a:lnTo>
                <a:lnTo>
                  <a:pt x="261752" y="2908382"/>
                </a:lnTo>
                <a:lnTo>
                  <a:pt x="261937" y="2908382"/>
                </a:lnTo>
                <a:lnTo>
                  <a:pt x="261937" y="2907615"/>
                </a:lnTo>
                <a:lnTo>
                  <a:pt x="263270" y="2907615"/>
                </a:lnTo>
                <a:lnTo>
                  <a:pt x="263270" y="2906847"/>
                </a:lnTo>
                <a:lnTo>
                  <a:pt x="263567" y="2906847"/>
                </a:lnTo>
                <a:lnTo>
                  <a:pt x="263567" y="2906080"/>
                </a:lnTo>
                <a:lnTo>
                  <a:pt x="264215" y="2906080"/>
                </a:lnTo>
                <a:lnTo>
                  <a:pt x="264215" y="2905312"/>
                </a:lnTo>
                <a:lnTo>
                  <a:pt x="264418" y="2905312"/>
                </a:lnTo>
                <a:lnTo>
                  <a:pt x="264418" y="2904545"/>
                </a:lnTo>
                <a:lnTo>
                  <a:pt x="264942" y="2904545"/>
                </a:lnTo>
                <a:lnTo>
                  <a:pt x="264942" y="2903777"/>
                </a:lnTo>
                <a:lnTo>
                  <a:pt x="264991" y="2903777"/>
                </a:lnTo>
                <a:lnTo>
                  <a:pt x="264991" y="2903010"/>
                </a:lnTo>
                <a:lnTo>
                  <a:pt x="265066" y="2903010"/>
                </a:lnTo>
                <a:lnTo>
                  <a:pt x="265066" y="2902242"/>
                </a:lnTo>
                <a:lnTo>
                  <a:pt x="265272" y="2902242"/>
                </a:lnTo>
                <a:lnTo>
                  <a:pt x="265272" y="2901475"/>
                </a:lnTo>
                <a:lnTo>
                  <a:pt x="265742" y="2901475"/>
                </a:lnTo>
                <a:lnTo>
                  <a:pt x="265742" y="2900707"/>
                </a:lnTo>
                <a:lnTo>
                  <a:pt x="266180" y="2900707"/>
                </a:lnTo>
                <a:lnTo>
                  <a:pt x="266180" y="2899940"/>
                </a:lnTo>
                <a:lnTo>
                  <a:pt x="266300" y="2899940"/>
                </a:lnTo>
                <a:lnTo>
                  <a:pt x="266300" y="2899172"/>
                </a:lnTo>
                <a:lnTo>
                  <a:pt x="266659" y="2899172"/>
                </a:lnTo>
                <a:lnTo>
                  <a:pt x="266659" y="2898405"/>
                </a:lnTo>
                <a:lnTo>
                  <a:pt x="266914" y="2898405"/>
                </a:lnTo>
                <a:lnTo>
                  <a:pt x="266914" y="2897637"/>
                </a:lnTo>
                <a:lnTo>
                  <a:pt x="266968" y="2897637"/>
                </a:lnTo>
                <a:lnTo>
                  <a:pt x="266968" y="2896870"/>
                </a:lnTo>
                <a:lnTo>
                  <a:pt x="267005" y="2896870"/>
                </a:lnTo>
                <a:lnTo>
                  <a:pt x="267005" y="2896103"/>
                </a:lnTo>
                <a:lnTo>
                  <a:pt x="267505" y="2896103"/>
                </a:lnTo>
                <a:lnTo>
                  <a:pt x="267505" y="2895335"/>
                </a:lnTo>
                <a:lnTo>
                  <a:pt x="267723" y="2895335"/>
                </a:lnTo>
                <a:lnTo>
                  <a:pt x="267723" y="2894568"/>
                </a:lnTo>
                <a:lnTo>
                  <a:pt x="267872" y="2894568"/>
                </a:lnTo>
                <a:lnTo>
                  <a:pt x="267872" y="2893800"/>
                </a:lnTo>
                <a:lnTo>
                  <a:pt x="268627" y="2893800"/>
                </a:lnTo>
                <a:lnTo>
                  <a:pt x="268627" y="2893033"/>
                </a:lnTo>
                <a:lnTo>
                  <a:pt x="268730" y="2893033"/>
                </a:lnTo>
                <a:lnTo>
                  <a:pt x="268730" y="2892265"/>
                </a:lnTo>
                <a:lnTo>
                  <a:pt x="268805" y="2892265"/>
                </a:lnTo>
                <a:lnTo>
                  <a:pt x="268805" y="2891497"/>
                </a:lnTo>
                <a:lnTo>
                  <a:pt x="269098" y="2891497"/>
                </a:lnTo>
                <a:lnTo>
                  <a:pt x="269098" y="2890730"/>
                </a:lnTo>
                <a:lnTo>
                  <a:pt x="269539" y="2890730"/>
                </a:lnTo>
                <a:lnTo>
                  <a:pt x="269539" y="2889962"/>
                </a:lnTo>
                <a:lnTo>
                  <a:pt x="269548" y="2889962"/>
                </a:lnTo>
                <a:lnTo>
                  <a:pt x="269548" y="2889195"/>
                </a:lnTo>
                <a:lnTo>
                  <a:pt x="270922" y="2889195"/>
                </a:lnTo>
                <a:lnTo>
                  <a:pt x="270922" y="2888428"/>
                </a:lnTo>
                <a:lnTo>
                  <a:pt x="270922" y="2888428"/>
                </a:lnTo>
                <a:lnTo>
                  <a:pt x="270922" y="2887660"/>
                </a:lnTo>
                <a:lnTo>
                  <a:pt x="271054" y="2887660"/>
                </a:lnTo>
                <a:lnTo>
                  <a:pt x="271054" y="2886893"/>
                </a:lnTo>
                <a:lnTo>
                  <a:pt x="271698" y="2886893"/>
                </a:lnTo>
                <a:lnTo>
                  <a:pt x="271698" y="2886125"/>
                </a:lnTo>
                <a:lnTo>
                  <a:pt x="272028" y="2886125"/>
                </a:lnTo>
                <a:lnTo>
                  <a:pt x="272028" y="2885358"/>
                </a:lnTo>
                <a:lnTo>
                  <a:pt x="272073" y="2885358"/>
                </a:lnTo>
                <a:lnTo>
                  <a:pt x="272073" y="2884590"/>
                </a:lnTo>
                <a:lnTo>
                  <a:pt x="272197" y="2884590"/>
                </a:lnTo>
                <a:lnTo>
                  <a:pt x="272197" y="2883823"/>
                </a:lnTo>
                <a:lnTo>
                  <a:pt x="272808" y="2883823"/>
                </a:lnTo>
                <a:lnTo>
                  <a:pt x="272808" y="2883055"/>
                </a:lnTo>
                <a:lnTo>
                  <a:pt x="273150" y="2883055"/>
                </a:lnTo>
                <a:lnTo>
                  <a:pt x="273150" y="2882288"/>
                </a:lnTo>
                <a:lnTo>
                  <a:pt x="273245" y="2882288"/>
                </a:lnTo>
                <a:lnTo>
                  <a:pt x="273245" y="2881520"/>
                </a:lnTo>
                <a:lnTo>
                  <a:pt x="273320" y="2881520"/>
                </a:lnTo>
                <a:lnTo>
                  <a:pt x="273320" y="2880757"/>
                </a:lnTo>
                <a:lnTo>
                  <a:pt x="273794" y="2880757"/>
                </a:lnTo>
                <a:lnTo>
                  <a:pt x="273794" y="2879989"/>
                </a:lnTo>
                <a:lnTo>
                  <a:pt x="273984" y="2879989"/>
                </a:lnTo>
                <a:lnTo>
                  <a:pt x="273984" y="2879222"/>
                </a:lnTo>
                <a:lnTo>
                  <a:pt x="274574" y="2879222"/>
                </a:lnTo>
                <a:lnTo>
                  <a:pt x="274574" y="2878454"/>
                </a:lnTo>
                <a:lnTo>
                  <a:pt x="274760" y="2878454"/>
                </a:lnTo>
                <a:lnTo>
                  <a:pt x="274760" y="2877687"/>
                </a:lnTo>
                <a:lnTo>
                  <a:pt x="274789" y="2877687"/>
                </a:lnTo>
                <a:lnTo>
                  <a:pt x="274789" y="2876920"/>
                </a:lnTo>
                <a:lnTo>
                  <a:pt x="275003" y="2876920"/>
                </a:lnTo>
                <a:lnTo>
                  <a:pt x="275003" y="2876152"/>
                </a:lnTo>
                <a:lnTo>
                  <a:pt x="275515" y="2876152"/>
                </a:lnTo>
                <a:lnTo>
                  <a:pt x="275515" y="2875385"/>
                </a:lnTo>
                <a:lnTo>
                  <a:pt x="275606" y="2875385"/>
                </a:lnTo>
                <a:lnTo>
                  <a:pt x="275606" y="2874617"/>
                </a:lnTo>
                <a:lnTo>
                  <a:pt x="275783" y="2874617"/>
                </a:lnTo>
                <a:lnTo>
                  <a:pt x="275783" y="2873850"/>
                </a:lnTo>
                <a:lnTo>
                  <a:pt x="276782" y="2873850"/>
                </a:lnTo>
                <a:lnTo>
                  <a:pt x="276782" y="2873082"/>
                </a:lnTo>
                <a:lnTo>
                  <a:pt x="276795" y="2873082"/>
                </a:lnTo>
                <a:lnTo>
                  <a:pt x="276795" y="2872315"/>
                </a:lnTo>
                <a:lnTo>
                  <a:pt x="277624" y="2872315"/>
                </a:lnTo>
                <a:lnTo>
                  <a:pt x="277624" y="2871547"/>
                </a:lnTo>
                <a:lnTo>
                  <a:pt x="277781" y="2871547"/>
                </a:lnTo>
                <a:lnTo>
                  <a:pt x="277781" y="2870780"/>
                </a:lnTo>
                <a:lnTo>
                  <a:pt x="278202" y="2870780"/>
                </a:lnTo>
                <a:lnTo>
                  <a:pt x="278202" y="2870012"/>
                </a:lnTo>
                <a:lnTo>
                  <a:pt x="278363" y="2870012"/>
                </a:lnTo>
                <a:lnTo>
                  <a:pt x="278363" y="2869245"/>
                </a:lnTo>
                <a:lnTo>
                  <a:pt x="278978" y="2869245"/>
                </a:lnTo>
                <a:lnTo>
                  <a:pt x="278978" y="2868477"/>
                </a:lnTo>
                <a:lnTo>
                  <a:pt x="278978" y="2868477"/>
                </a:lnTo>
                <a:lnTo>
                  <a:pt x="278978" y="2867710"/>
                </a:lnTo>
                <a:lnTo>
                  <a:pt x="278998" y="2867710"/>
                </a:lnTo>
                <a:lnTo>
                  <a:pt x="278998" y="2866942"/>
                </a:lnTo>
                <a:lnTo>
                  <a:pt x="279114" y="2866942"/>
                </a:lnTo>
                <a:lnTo>
                  <a:pt x="279114" y="2866175"/>
                </a:lnTo>
                <a:lnTo>
                  <a:pt x="279225" y="2866175"/>
                </a:lnTo>
                <a:lnTo>
                  <a:pt x="279225" y="2865407"/>
                </a:lnTo>
                <a:lnTo>
                  <a:pt x="279919" y="2865407"/>
                </a:lnTo>
                <a:lnTo>
                  <a:pt x="279919" y="2864640"/>
                </a:lnTo>
                <a:lnTo>
                  <a:pt x="280587" y="2864640"/>
                </a:lnTo>
                <a:lnTo>
                  <a:pt x="280587" y="2863872"/>
                </a:lnTo>
                <a:lnTo>
                  <a:pt x="280600" y="2863872"/>
                </a:lnTo>
                <a:lnTo>
                  <a:pt x="280600" y="2863105"/>
                </a:lnTo>
                <a:lnTo>
                  <a:pt x="280600" y="2863105"/>
                </a:lnTo>
                <a:lnTo>
                  <a:pt x="280600" y="2862337"/>
                </a:lnTo>
                <a:lnTo>
                  <a:pt x="281305" y="2862337"/>
                </a:lnTo>
                <a:lnTo>
                  <a:pt x="281305" y="2861570"/>
                </a:lnTo>
                <a:lnTo>
                  <a:pt x="282118" y="2861570"/>
                </a:lnTo>
                <a:lnTo>
                  <a:pt x="282118" y="2860802"/>
                </a:lnTo>
                <a:lnTo>
                  <a:pt x="282444" y="2860802"/>
                </a:lnTo>
                <a:lnTo>
                  <a:pt x="282444" y="2860035"/>
                </a:lnTo>
                <a:lnTo>
                  <a:pt x="282465" y="2860035"/>
                </a:lnTo>
                <a:lnTo>
                  <a:pt x="282465" y="2859267"/>
                </a:lnTo>
                <a:lnTo>
                  <a:pt x="282622" y="2859267"/>
                </a:lnTo>
                <a:lnTo>
                  <a:pt x="282622" y="2858500"/>
                </a:lnTo>
                <a:lnTo>
                  <a:pt x="283117" y="2858500"/>
                </a:lnTo>
                <a:lnTo>
                  <a:pt x="283117" y="2857733"/>
                </a:lnTo>
                <a:lnTo>
                  <a:pt x="283583" y="2857733"/>
                </a:lnTo>
                <a:lnTo>
                  <a:pt x="283583" y="2856965"/>
                </a:lnTo>
                <a:lnTo>
                  <a:pt x="283687" y="2856965"/>
                </a:lnTo>
                <a:lnTo>
                  <a:pt x="283687" y="2856198"/>
                </a:lnTo>
                <a:lnTo>
                  <a:pt x="283823" y="2856198"/>
                </a:lnTo>
                <a:lnTo>
                  <a:pt x="283823" y="2855430"/>
                </a:lnTo>
                <a:lnTo>
                  <a:pt x="284000" y="2855430"/>
                </a:lnTo>
                <a:lnTo>
                  <a:pt x="284000" y="2854663"/>
                </a:lnTo>
                <a:lnTo>
                  <a:pt x="284017" y="2854663"/>
                </a:lnTo>
                <a:lnTo>
                  <a:pt x="284017" y="2853895"/>
                </a:lnTo>
                <a:lnTo>
                  <a:pt x="284260" y="2853895"/>
                </a:lnTo>
                <a:lnTo>
                  <a:pt x="284260" y="2853128"/>
                </a:lnTo>
                <a:lnTo>
                  <a:pt x="284673" y="2853128"/>
                </a:lnTo>
                <a:lnTo>
                  <a:pt x="284673" y="2852360"/>
                </a:lnTo>
                <a:lnTo>
                  <a:pt x="285474" y="2852360"/>
                </a:lnTo>
                <a:lnTo>
                  <a:pt x="285474" y="2851593"/>
                </a:lnTo>
                <a:lnTo>
                  <a:pt x="285622" y="2851593"/>
                </a:lnTo>
                <a:lnTo>
                  <a:pt x="285622" y="2850825"/>
                </a:lnTo>
                <a:lnTo>
                  <a:pt x="285655" y="2850825"/>
                </a:lnTo>
                <a:lnTo>
                  <a:pt x="285655" y="2850058"/>
                </a:lnTo>
                <a:lnTo>
                  <a:pt x="286295" y="2850058"/>
                </a:lnTo>
                <a:lnTo>
                  <a:pt x="286295" y="2849294"/>
                </a:lnTo>
                <a:lnTo>
                  <a:pt x="286930" y="2849294"/>
                </a:lnTo>
                <a:lnTo>
                  <a:pt x="286930" y="2848527"/>
                </a:lnTo>
                <a:lnTo>
                  <a:pt x="287137" y="2848527"/>
                </a:lnTo>
                <a:lnTo>
                  <a:pt x="287137" y="2847759"/>
                </a:lnTo>
                <a:lnTo>
                  <a:pt x="287203" y="2847759"/>
                </a:lnTo>
                <a:lnTo>
                  <a:pt x="287203" y="2846992"/>
                </a:lnTo>
                <a:lnTo>
                  <a:pt x="287360" y="2846992"/>
                </a:lnTo>
                <a:lnTo>
                  <a:pt x="287360" y="2846225"/>
                </a:lnTo>
                <a:lnTo>
                  <a:pt x="288028" y="2846225"/>
                </a:lnTo>
                <a:lnTo>
                  <a:pt x="288028" y="2845457"/>
                </a:lnTo>
                <a:lnTo>
                  <a:pt x="288656" y="2845457"/>
                </a:lnTo>
                <a:lnTo>
                  <a:pt x="288656" y="2844690"/>
                </a:lnTo>
                <a:lnTo>
                  <a:pt x="288944" y="2844690"/>
                </a:lnTo>
                <a:lnTo>
                  <a:pt x="288944" y="2843922"/>
                </a:lnTo>
                <a:lnTo>
                  <a:pt x="289291" y="2843922"/>
                </a:lnTo>
                <a:lnTo>
                  <a:pt x="289291" y="2843155"/>
                </a:lnTo>
                <a:lnTo>
                  <a:pt x="289555" y="2843155"/>
                </a:lnTo>
                <a:lnTo>
                  <a:pt x="289555" y="2842387"/>
                </a:lnTo>
                <a:lnTo>
                  <a:pt x="289803" y="2842387"/>
                </a:lnTo>
                <a:lnTo>
                  <a:pt x="289803" y="2841620"/>
                </a:lnTo>
                <a:lnTo>
                  <a:pt x="290170" y="2841620"/>
                </a:lnTo>
                <a:lnTo>
                  <a:pt x="290170" y="2840852"/>
                </a:lnTo>
                <a:lnTo>
                  <a:pt x="290298" y="2840852"/>
                </a:lnTo>
                <a:lnTo>
                  <a:pt x="290298" y="2840085"/>
                </a:lnTo>
                <a:lnTo>
                  <a:pt x="290727" y="2840085"/>
                </a:lnTo>
                <a:lnTo>
                  <a:pt x="290727" y="2839317"/>
                </a:lnTo>
                <a:lnTo>
                  <a:pt x="290748" y="2839317"/>
                </a:lnTo>
                <a:lnTo>
                  <a:pt x="290748" y="2838550"/>
                </a:lnTo>
                <a:lnTo>
                  <a:pt x="291842" y="2838550"/>
                </a:lnTo>
                <a:lnTo>
                  <a:pt x="291842" y="2837782"/>
                </a:lnTo>
                <a:lnTo>
                  <a:pt x="291974" y="2837782"/>
                </a:lnTo>
                <a:lnTo>
                  <a:pt x="291974" y="2837015"/>
                </a:lnTo>
                <a:lnTo>
                  <a:pt x="292151" y="2837015"/>
                </a:lnTo>
                <a:lnTo>
                  <a:pt x="292151" y="2836247"/>
                </a:lnTo>
                <a:lnTo>
                  <a:pt x="292337" y="2836247"/>
                </a:lnTo>
                <a:lnTo>
                  <a:pt x="292337" y="2835480"/>
                </a:lnTo>
                <a:lnTo>
                  <a:pt x="292547" y="2835480"/>
                </a:lnTo>
                <a:lnTo>
                  <a:pt x="292547" y="2834712"/>
                </a:lnTo>
                <a:lnTo>
                  <a:pt x="292948" y="2834712"/>
                </a:lnTo>
                <a:lnTo>
                  <a:pt x="292948" y="2833945"/>
                </a:lnTo>
                <a:lnTo>
                  <a:pt x="293146" y="2833945"/>
                </a:lnTo>
                <a:lnTo>
                  <a:pt x="293146" y="2833177"/>
                </a:lnTo>
                <a:lnTo>
                  <a:pt x="293476" y="2833177"/>
                </a:lnTo>
                <a:lnTo>
                  <a:pt x="293476" y="2832410"/>
                </a:lnTo>
                <a:lnTo>
                  <a:pt x="293546" y="2832410"/>
                </a:lnTo>
                <a:lnTo>
                  <a:pt x="293546" y="2831642"/>
                </a:lnTo>
                <a:lnTo>
                  <a:pt x="293715" y="2831642"/>
                </a:lnTo>
                <a:lnTo>
                  <a:pt x="293715" y="2830875"/>
                </a:lnTo>
                <a:lnTo>
                  <a:pt x="293843" y="2830875"/>
                </a:lnTo>
                <a:lnTo>
                  <a:pt x="293843" y="2830107"/>
                </a:lnTo>
                <a:lnTo>
                  <a:pt x="293938" y="2830107"/>
                </a:lnTo>
                <a:lnTo>
                  <a:pt x="293938" y="2829340"/>
                </a:lnTo>
                <a:lnTo>
                  <a:pt x="294223" y="2829340"/>
                </a:lnTo>
                <a:lnTo>
                  <a:pt x="294223" y="2828572"/>
                </a:lnTo>
                <a:lnTo>
                  <a:pt x="294504" y="2828572"/>
                </a:lnTo>
                <a:lnTo>
                  <a:pt x="294504" y="2827805"/>
                </a:lnTo>
                <a:lnTo>
                  <a:pt x="294875" y="2827805"/>
                </a:lnTo>
                <a:lnTo>
                  <a:pt x="294875" y="2827038"/>
                </a:lnTo>
                <a:lnTo>
                  <a:pt x="295036" y="2827038"/>
                </a:lnTo>
                <a:lnTo>
                  <a:pt x="295036" y="2826270"/>
                </a:lnTo>
                <a:lnTo>
                  <a:pt x="295832" y="2826270"/>
                </a:lnTo>
                <a:lnTo>
                  <a:pt x="295832" y="2825503"/>
                </a:lnTo>
                <a:lnTo>
                  <a:pt x="296022" y="2825503"/>
                </a:lnTo>
                <a:lnTo>
                  <a:pt x="296022" y="2824735"/>
                </a:lnTo>
                <a:lnTo>
                  <a:pt x="296584" y="2824735"/>
                </a:lnTo>
                <a:lnTo>
                  <a:pt x="296584" y="2823968"/>
                </a:lnTo>
                <a:lnTo>
                  <a:pt x="296959" y="2823968"/>
                </a:lnTo>
                <a:lnTo>
                  <a:pt x="296959" y="2823200"/>
                </a:lnTo>
                <a:lnTo>
                  <a:pt x="297157" y="2823200"/>
                </a:lnTo>
                <a:lnTo>
                  <a:pt x="297157" y="2822433"/>
                </a:lnTo>
                <a:lnTo>
                  <a:pt x="298218" y="2822433"/>
                </a:lnTo>
                <a:lnTo>
                  <a:pt x="298218" y="2821665"/>
                </a:lnTo>
                <a:lnTo>
                  <a:pt x="298886" y="2821665"/>
                </a:lnTo>
                <a:lnTo>
                  <a:pt x="298886" y="2820898"/>
                </a:lnTo>
                <a:lnTo>
                  <a:pt x="299316" y="2820898"/>
                </a:lnTo>
                <a:lnTo>
                  <a:pt x="299316" y="2820130"/>
                </a:lnTo>
                <a:lnTo>
                  <a:pt x="299386" y="2820130"/>
                </a:lnTo>
                <a:lnTo>
                  <a:pt x="299386" y="2819363"/>
                </a:lnTo>
                <a:lnTo>
                  <a:pt x="299394" y="2819363"/>
                </a:lnTo>
                <a:lnTo>
                  <a:pt x="299394" y="2818599"/>
                </a:lnTo>
                <a:lnTo>
                  <a:pt x="299625" y="2818599"/>
                </a:lnTo>
                <a:lnTo>
                  <a:pt x="299625" y="2817832"/>
                </a:lnTo>
                <a:lnTo>
                  <a:pt x="299931" y="2817832"/>
                </a:lnTo>
                <a:lnTo>
                  <a:pt x="299931" y="2817064"/>
                </a:lnTo>
                <a:lnTo>
                  <a:pt x="300166" y="2817064"/>
                </a:lnTo>
                <a:lnTo>
                  <a:pt x="300166" y="2816293"/>
                </a:lnTo>
                <a:lnTo>
                  <a:pt x="300232" y="2816293"/>
                </a:lnTo>
                <a:lnTo>
                  <a:pt x="300232" y="2815525"/>
                </a:lnTo>
                <a:lnTo>
                  <a:pt x="301990" y="2815525"/>
                </a:lnTo>
                <a:lnTo>
                  <a:pt x="301990" y="2814758"/>
                </a:lnTo>
                <a:lnTo>
                  <a:pt x="302238" y="2814758"/>
                </a:lnTo>
                <a:lnTo>
                  <a:pt x="302238" y="2813995"/>
                </a:lnTo>
                <a:lnTo>
                  <a:pt x="303773" y="2813995"/>
                </a:lnTo>
                <a:lnTo>
                  <a:pt x="303773" y="2813227"/>
                </a:lnTo>
                <a:lnTo>
                  <a:pt x="303777" y="2813227"/>
                </a:lnTo>
                <a:lnTo>
                  <a:pt x="303777" y="2812459"/>
                </a:lnTo>
                <a:lnTo>
                  <a:pt x="304066" y="2812459"/>
                </a:lnTo>
                <a:lnTo>
                  <a:pt x="304066" y="2811692"/>
                </a:lnTo>
                <a:lnTo>
                  <a:pt x="304355" y="2811692"/>
                </a:lnTo>
                <a:lnTo>
                  <a:pt x="304355" y="2810924"/>
                </a:lnTo>
                <a:lnTo>
                  <a:pt x="305056" y="2810924"/>
                </a:lnTo>
                <a:lnTo>
                  <a:pt x="305056" y="2810157"/>
                </a:lnTo>
                <a:lnTo>
                  <a:pt x="305374" y="2810157"/>
                </a:lnTo>
                <a:lnTo>
                  <a:pt x="305374" y="2809390"/>
                </a:lnTo>
                <a:lnTo>
                  <a:pt x="306455" y="2809390"/>
                </a:lnTo>
                <a:lnTo>
                  <a:pt x="306455" y="2808622"/>
                </a:lnTo>
                <a:lnTo>
                  <a:pt x="306942" y="2808622"/>
                </a:lnTo>
                <a:lnTo>
                  <a:pt x="306942" y="2807855"/>
                </a:lnTo>
                <a:lnTo>
                  <a:pt x="307380" y="2807855"/>
                </a:lnTo>
                <a:lnTo>
                  <a:pt x="307380" y="2807087"/>
                </a:lnTo>
                <a:lnTo>
                  <a:pt x="308647" y="2807087"/>
                </a:lnTo>
                <a:lnTo>
                  <a:pt x="308647" y="2806320"/>
                </a:lnTo>
                <a:lnTo>
                  <a:pt x="308742" y="2806320"/>
                </a:lnTo>
                <a:lnTo>
                  <a:pt x="308742" y="2805552"/>
                </a:lnTo>
                <a:lnTo>
                  <a:pt x="308903" y="2805552"/>
                </a:lnTo>
                <a:lnTo>
                  <a:pt x="308903" y="2804785"/>
                </a:lnTo>
                <a:lnTo>
                  <a:pt x="309815" y="2804785"/>
                </a:lnTo>
                <a:lnTo>
                  <a:pt x="309815" y="2804017"/>
                </a:lnTo>
                <a:lnTo>
                  <a:pt x="310421" y="2804017"/>
                </a:lnTo>
                <a:lnTo>
                  <a:pt x="310421" y="2803250"/>
                </a:lnTo>
                <a:lnTo>
                  <a:pt x="310640" y="2803250"/>
                </a:lnTo>
                <a:lnTo>
                  <a:pt x="310640" y="2802482"/>
                </a:lnTo>
                <a:lnTo>
                  <a:pt x="311907" y="2802482"/>
                </a:lnTo>
                <a:lnTo>
                  <a:pt x="311907" y="2801715"/>
                </a:lnTo>
                <a:lnTo>
                  <a:pt x="312625" y="2801715"/>
                </a:lnTo>
                <a:lnTo>
                  <a:pt x="312625" y="2800947"/>
                </a:lnTo>
                <a:lnTo>
                  <a:pt x="312708" y="2800947"/>
                </a:lnTo>
                <a:lnTo>
                  <a:pt x="312708" y="2800180"/>
                </a:lnTo>
                <a:lnTo>
                  <a:pt x="313092" y="2800180"/>
                </a:lnTo>
                <a:lnTo>
                  <a:pt x="313092" y="2799412"/>
                </a:lnTo>
                <a:lnTo>
                  <a:pt x="313166" y="2799412"/>
                </a:lnTo>
                <a:lnTo>
                  <a:pt x="313166" y="2798645"/>
                </a:lnTo>
                <a:lnTo>
                  <a:pt x="313261" y="2798645"/>
                </a:lnTo>
                <a:lnTo>
                  <a:pt x="313261" y="2797877"/>
                </a:lnTo>
                <a:lnTo>
                  <a:pt x="313409" y="2797877"/>
                </a:lnTo>
                <a:lnTo>
                  <a:pt x="313409" y="2797110"/>
                </a:lnTo>
                <a:lnTo>
                  <a:pt x="313723" y="2797110"/>
                </a:lnTo>
                <a:lnTo>
                  <a:pt x="313723" y="2796343"/>
                </a:lnTo>
                <a:lnTo>
                  <a:pt x="314235" y="2796343"/>
                </a:lnTo>
                <a:lnTo>
                  <a:pt x="314235" y="2795575"/>
                </a:lnTo>
                <a:lnTo>
                  <a:pt x="314375" y="2795575"/>
                </a:lnTo>
                <a:lnTo>
                  <a:pt x="314375" y="2794808"/>
                </a:lnTo>
                <a:lnTo>
                  <a:pt x="314751" y="2794808"/>
                </a:lnTo>
                <a:lnTo>
                  <a:pt x="314751" y="2794040"/>
                </a:lnTo>
                <a:lnTo>
                  <a:pt x="315101" y="2794040"/>
                </a:lnTo>
                <a:lnTo>
                  <a:pt x="315101" y="2793272"/>
                </a:lnTo>
                <a:lnTo>
                  <a:pt x="315147" y="2793272"/>
                </a:lnTo>
                <a:lnTo>
                  <a:pt x="315147" y="2792505"/>
                </a:lnTo>
                <a:lnTo>
                  <a:pt x="315527" y="2792505"/>
                </a:lnTo>
                <a:lnTo>
                  <a:pt x="315527" y="2791737"/>
                </a:lnTo>
                <a:lnTo>
                  <a:pt x="315976" y="2791737"/>
                </a:lnTo>
                <a:lnTo>
                  <a:pt x="315976" y="2790970"/>
                </a:lnTo>
                <a:lnTo>
                  <a:pt x="316203" y="2790970"/>
                </a:lnTo>
                <a:lnTo>
                  <a:pt x="316203" y="2790203"/>
                </a:lnTo>
                <a:lnTo>
                  <a:pt x="316224" y="2790203"/>
                </a:lnTo>
                <a:lnTo>
                  <a:pt x="316224" y="2789435"/>
                </a:lnTo>
                <a:lnTo>
                  <a:pt x="316389" y="2789435"/>
                </a:lnTo>
                <a:lnTo>
                  <a:pt x="316389" y="2788668"/>
                </a:lnTo>
                <a:lnTo>
                  <a:pt x="316546" y="2788668"/>
                </a:lnTo>
                <a:lnTo>
                  <a:pt x="316546" y="2787900"/>
                </a:lnTo>
                <a:lnTo>
                  <a:pt x="316628" y="2787900"/>
                </a:lnTo>
                <a:lnTo>
                  <a:pt x="316628" y="2787133"/>
                </a:lnTo>
                <a:lnTo>
                  <a:pt x="317528" y="2787133"/>
                </a:lnTo>
                <a:lnTo>
                  <a:pt x="317528" y="2786365"/>
                </a:lnTo>
                <a:lnTo>
                  <a:pt x="317933" y="2786365"/>
                </a:lnTo>
                <a:lnTo>
                  <a:pt x="317933" y="2785598"/>
                </a:lnTo>
                <a:lnTo>
                  <a:pt x="317966" y="2785598"/>
                </a:lnTo>
                <a:lnTo>
                  <a:pt x="317966" y="2784830"/>
                </a:lnTo>
                <a:lnTo>
                  <a:pt x="318242" y="2784830"/>
                </a:lnTo>
                <a:lnTo>
                  <a:pt x="318242" y="2784063"/>
                </a:lnTo>
                <a:lnTo>
                  <a:pt x="318869" y="2784063"/>
                </a:lnTo>
                <a:lnTo>
                  <a:pt x="318869" y="2783295"/>
                </a:lnTo>
                <a:lnTo>
                  <a:pt x="320681" y="2783295"/>
                </a:lnTo>
                <a:lnTo>
                  <a:pt x="320681" y="2782532"/>
                </a:lnTo>
                <a:lnTo>
                  <a:pt x="320797" y="2782532"/>
                </a:lnTo>
                <a:lnTo>
                  <a:pt x="320797" y="2781764"/>
                </a:lnTo>
                <a:lnTo>
                  <a:pt x="320978" y="2781764"/>
                </a:lnTo>
                <a:lnTo>
                  <a:pt x="320978" y="2780997"/>
                </a:lnTo>
                <a:lnTo>
                  <a:pt x="321102" y="2780997"/>
                </a:lnTo>
                <a:lnTo>
                  <a:pt x="321102" y="2780229"/>
                </a:lnTo>
                <a:lnTo>
                  <a:pt x="321284" y="2780229"/>
                </a:lnTo>
                <a:lnTo>
                  <a:pt x="321284" y="2779462"/>
                </a:lnTo>
                <a:lnTo>
                  <a:pt x="321915" y="2779462"/>
                </a:lnTo>
                <a:lnTo>
                  <a:pt x="321915" y="2778695"/>
                </a:lnTo>
                <a:lnTo>
                  <a:pt x="322464" y="2778695"/>
                </a:lnTo>
                <a:lnTo>
                  <a:pt x="322464" y="2777927"/>
                </a:lnTo>
                <a:lnTo>
                  <a:pt x="322774" y="2777927"/>
                </a:lnTo>
                <a:lnTo>
                  <a:pt x="322774" y="2777160"/>
                </a:lnTo>
                <a:lnTo>
                  <a:pt x="323554" y="2777160"/>
                </a:lnTo>
                <a:lnTo>
                  <a:pt x="323554" y="2776392"/>
                </a:lnTo>
                <a:lnTo>
                  <a:pt x="323851" y="2776392"/>
                </a:lnTo>
                <a:lnTo>
                  <a:pt x="323851" y="2775625"/>
                </a:lnTo>
                <a:lnTo>
                  <a:pt x="324045" y="2775625"/>
                </a:lnTo>
                <a:lnTo>
                  <a:pt x="324045" y="2774857"/>
                </a:lnTo>
                <a:lnTo>
                  <a:pt x="324342" y="2774857"/>
                </a:lnTo>
                <a:lnTo>
                  <a:pt x="324342" y="2774090"/>
                </a:lnTo>
                <a:lnTo>
                  <a:pt x="324693" y="2774090"/>
                </a:lnTo>
                <a:lnTo>
                  <a:pt x="324693" y="2773322"/>
                </a:lnTo>
                <a:lnTo>
                  <a:pt x="327235" y="2773322"/>
                </a:lnTo>
                <a:lnTo>
                  <a:pt x="327235" y="2772555"/>
                </a:lnTo>
                <a:lnTo>
                  <a:pt x="327338" y="2772555"/>
                </a:lnTo>
                <a:lnTo>
                  <a:pt x="327338" y="2771787"/>
                </a:lnTo>
                <a:lnTo>
                  <a:pt x="327709" y="2771787"/>
                </a:lnTo>
                <a:lnTo>
                  <a:pt x="327709" y="2771020"/>
                </a:lnTo>
                <a:lnTo>
                  <a:pt x="327854" y="2771020"/>
                </a:lnTo>
                <a:lnTo>
                  <a:pt x="327854" y="2770252"/>
                </a:lnTo>
                <a:lnTo>
                  <a:pt x="328229" y="2770252"/>
                </a:lnTo>
                <a:lnTo>
                  <a:pt x="328229" y="2769485"/>
                </a:lnTo>
                <a:lnTo>
                  <a:pt x="328543" y="2769485"/>
                </a:lnTo>
                <a:lnTo>
                  <a:pt x="328543" y="2768717"/>
                </a:lnTo>
                <a:lnTo>
                  <a:pt x="329133" y="2768717"/>
                </a:lnTo>
                <a:lnTo>
                  <a:pt x="329133" y="2767950"/>
                </a:lnTo>
                <a:lnTo>
                  <a:pt x="329261" y="2767950"/>
                </a:lnTo>
                <a:lnTo>
                  <a:pt x="329261" y="2767182"/>
                </a:lnTo>
                <a:lnTo>
                  <a:pt x="329480" y="2767182"/>
                </a:lnTo>
                <a:lnTo>
                  <a:pt x="329480" y="2766415"/>
                </a:lnTo>
                <a:lnTo>
                  <a:pt x="329649" y="2766415"/>
                </a:lnTo>
                <a:lnTo>
                  <a:pt x="329649" y="2765647"/>
                </a:lnTo>
                <a:lnTo>
                  <a:pt x="329905" y="2765647"/>
                </a:lnTo>
                <a:lnTo>
                  <a:pt x="329905" y="2764880"/>
                </a:lnTo>
                <a:lnTo>
                  <a:pt x="330755" y="2764880"/>
                </a:lnTo>
                <a:lnTo>
                  <a:pt x="330755" y="2764112"/>
                </a:lnTo>
                <a:lnTo>
                  <a:pt x="331898" y="2764112"/>
                </a:lnTo>
                <a:lnTo>
                  <a:pt x="331898" y="2763345"/>
                </a:lnTo>
                <a:lnTo>
                  <a:pt x="332130" y="2763345"/>
                </a:lnTo>
                <a:lnTo>
                  <a:pt x="332130" y="2762577"/>
                </a:lnTo>
                <a:lnTo>
                  <a:pt x="332410" y="2762577"/>
                </a:lnTo>
                <a:lnTo>
                  <a:pt x="332410" y="2761810"/>
                </a:lnTo>
                <a:lnTo>
                  <a:pt x="332456" y="2761810"/>
                </a:lnTo>
                <a:lnTo>
                  <a:pt x="332456" y="2761042"/>
                </a:lnTo>
                <a:lnTo>
                  <a:pt x="332827" y="2761042"/>
                </a:lnTo>
                <a:lnTo>
                  <a:pt x="332827" y="2760275"/>
                </a:lnTo>
                <a:lnTo>
                  <a:pt x="332930" y="2760275"/>
                </a:lnTo>
                <a:lnTo>
                  <a:pt x="332930" y="2759508"/>
                </a:lnTo>
                <a:lnTo>
                  <a:pt x="332938" y="2759508"/>
                </a:lnTo>
                <a:lnTo>
                  <a:pt x="332938" y="2758740"/>
                </a:lnTo>
                <a:lnTo>
                  <a:pt x="333099" y="2758740"/>
                </a:lnTo>
                <a:lnTo>
                  <a:pt x="333099" y="2757973"/>
                </a:lnTo>
                <a:lnTo>
                  <a:pt x="333380" y="2757973"/>
                </a:lnTo>
                <a:lnTo>
                  <a:pt x="333380" y="2757205"/>
                </a:lnTo>
                <a:lnTo>
                  <a:pt x="333500" y="2757205"/>
                </a:lnTo>
                <a:lnTo>
                  <a:pt x="333500" y="2756438"/>
                </a:lnTo>
                <a:lnTo>
                  <a:pt x="333537" y="2756438"/>
                </a:lnTo>
                <a:lnTo>
                  <a:pt x="333537" y="2755670"/>
                </a:lnTo>
                <a:lnTo>
                  <a:pt x="333714" y="2755670"/>
                </a:lnTo>
                <a:lnTo>
                  <a:pt x="333714" y="2754903"/>
                </a:lnTo>
                <a:lnTo>
                  <a:pt x="333764" y="2754903"/>
                </a:lnTo>
                <a:lnTo>
                  <a:pt x="333764" y="2754135"/>
                </a:lnTo>
                <a:lnTo>
                  <a:pt x="334247" y="2754135"/>
                </a:lnTo>
                <a:lnTo>
                  <a:pt x="334247" y="2753368"/>
                </a:lnTo>
                <a:lnTo>
                  <a:pt x="334928" y="2753368"/>
                </a:lnTo>
                <a:lnTo>
                  <a:pt x="334928" y="2752600"/>
                </a:lnTo>
                <a:lnTo>
                  <a:pt x="334944" y="2752600"/>
                </a:lnTo>
                <a:lnTo>
                  <a:pt x="334944" y="2751837"/>
                </a:lnTo>
                <a:lnTo>
                  <a:pt x="336211" y="2751837"/>
                </a:lnTo>
                <a:lnTo>
                  <a:pt x="336211" y="2751069"/>
                </a:lnTo>
                <a:lnTo>
                  <a:pt x="336323" y="2751069"/>
                </a:lnTo>
                <a:lnTo>
                  <a:pt x="336323" y="2750302"/>
                </a:lnTo>
                <a:lnTo>
                  <a:pt x="336603" y="2750302"/>
                </a:lnTo>
                <a:lnTo>
                  <a:pt x="336603" y="2749534"/>
                </a:lnTo>
                <a:lnTo>
                  <a:pt x="336673" y="2749534"/>
                </a:lnTo>
                <a:lnTo>
                  <a:pt x="336673" y="2748767"/>
                </a:lnTo>
                <a:lnTo>
                  <a:pt x="337429" y="2748767"/>
                </a:lnTo>
                <a:lnTo>
                  <a:pt x="337429" y="2748000"/>
                </a:lnTo>
                <a:lnTo>
                  <a:pt x="337949" y="2748000"/>
                </a:lnTo>
                <a:lnTo>
                  <a:pt x="337949" y="2747232"/>
                </a:lnTo>
                <a:lnTo>
                  <a:pt x="338143" y="2747232"/>
                </a:lnTo>
                <a:lnTo>
                  <a:pt x="338143" y="2746465"/>
                </a:lnTo>
                <a:lnTo>
                  <a:pt x="338332" y="2746465"/>
                </a:lnTo>
                <a:lnTo>
                  <a:pt x="338332" y="2745697"/>
                </a:lnTo>
                <a:lnTo>
                  <a:pt x="338671" y="2745697"/>
                </a:lnTo>
                <a:lnTo>
                  <a:pt x="338671" y="2744930"/>
                </a:lnTo>
                <a:lnTo>
                  <a:pt x="338980" y="2744930"/>
                </a:lnTo>
                <a:lnTo>
                  <a:pt x="338980" y="2744162"/>
                </a:lnTo>
                <a:lnTo>
                  <a:pt x="339195" y="2744162"/>
                </a:lnTo>
                <a:lnTo>
                  <a:pt x="339195" y="2742627"/>
                </a:lnTo>
                <a:lnTo>
                  <a:pt x="339286" y="2742627"/>
                </a:lnTo>
                <a:lnTo>
                  <a:pt x="339286" y="2741860"/>
                </a:lnTo>
                <a:lnTo>
                  <a:pt x="339694" y="2741860"/>
                </a:lnTo>
                <a:lnTo>
                  <a:pt x="339694" y="2741092"/>
                </a:lnTo>
                <a:lnTo>
                  <a:pt x="340045" y="2741092"/>
                </a:lnTo>
                <a:lnTo>
                  <a:pt x="340045" y="2740325"/>
                </a:lnTo>
                <a:lnTo>
                  <a:pt x="340066" y="2740325"/>
                </a:lnTo>
                <a:lnTo>
                  <a:pt x="340066" y="2739557"/>
                </a:lnTo>
                <a:lnTo>
                  <a:pt x="340350" y="2739557"/>
                </a:lnTo>
                <a:lnTo>
                  <a:pt x="340350" y="2738790"/>
                </a:lnTo>
                <a:lnTo>
                  <a:pt x="341725" y="2738790"/>
                </a:lnTo>
                <a:lnTo>
                  <a:pt x="341725" y="2738022"/>
                </a:lnTo>
                <a:lnTo>
                  <a:pt x="341964" y="2738022"/>
                </a:lnTo>
                <a:lnTo>
                  <a:pt x="341964" y="2737255"/>
                </a:lnTo>
                <a:lnTo>
                  <a:pt x="342109" y="2737255"/>
                </a:lnTo>
                <a:lnTo>
                  <a:pt x="342109" y="2736487"/>
                </a:lnTo>
                <a:lnTo>
                  <a:pt x="342678" y="2736487"/>
                </a:lnTo>
                <a:lnTo>
                  <a:pt x="342678" y="2735720"/>
                </a:lnTo>
                <a:lnTo>
                  <a:pt x="342723" y="2735720"/>
                </a:lnTo>
                <a:lnTo>
                  <a:pt x="342723" y="2734952"/>
                </a:lnTo>
                <a:lnTo>
                  <a:pt x="343025" y="2734952"/>
                </a:lnTo>
                <a:lnTo>
                  <a:pt x="343025" y="2734185"/>
                </a:lnTo>
                <a:lnTo>
                  <a:pt x="343322" y="2734185"/>
                </a:lnTo>
                <a:lnTo>
                  <a:pt x="343322" y="2733417"/>
                </a:lnTo>
                <a:lnTo>
                  <a:pt x="344465" y="2733417"/>
                </a:lnTo>
                <a:lnTo>
                  <a:pt x="344465" y="2732650"/>
                </a:lnTo>
                <a:lnTo>
                  <a:pt x="345121" y="2732650"/>
                </a:lnTo>
                <a:lnTo>
                  <a:pt x="345121" y="2731882"/>
                </a:lnTo>
                <a:lnTo>
                  <a:pt x="345633" y="2731882"/>
                </a:lnTo>
                <a:lnTo>
                  <a:pt x="345633" y="2731115"/>
                </a:lnTo>
                <a:lnTo>
                  <a:pt x="347519" y="2731115"/>
                </a:lnTo>
                <a:lnTo>
                  <a:pt x="347519" y="2730347"/>
                </a:lnTo>
                <a:lnTo>
                  <a:pt x="348229" y="2730347"/>
                </a:lnTo>
                <a:lnTo>
                  <a:pt x="348229" y="2729580"/>
                </a:lnTo>
                <a:lnTo>
                  <a:pt x="348889" y="2729580"/>
                </a:lnTo>
                <a:lnTo>
                  <a:pt x="348889" y="2728813"/>
                </a:lnTo>
                <a:lnTo>
                  <a:pt x="348889" y="2728813"/>
                </a:lnTo>
                <a:lnTo>
                  <a:pt x="348889" y="2728045"/>
                </a:lnTo>
                <a:lnTo>
                  <a:pt x="348939" y="2728045"/>
                </a:lnTo>
                <a:lnTo>
                  <a:pt x="348939" y="2727278"/>
                </a:lnTo>
                <a:lnTo>
                  <a:pt x="349158" y="2727278"/>
                </a:lnTo>
                <a:lnTo>
                  <a:pt x="349158" y="2726510"/>
                </a:lnTo>
                <a:lnTo>
                  <a:pt x="349463" y="2726510"/>
                </a:lnTo>
                <a:lnTo>
                  <a:pt x="349463" y="2725743"/>
                </a:lnTo>
                <a:lnTo>
                  <a:pt x="349471" y="2725743"/>
                </a:lnTo>
                <a:lnTo>
                  <a:pt x="349471" y="2724975"/>
                </a:lnTo>
                <a:lnTo>
                  <a:pt x="349719" y="2724975"/>
                </a:lnTo>
                <a:lnTo>
                  <a:pt x="349719" y="2724208"/>
                </a:lnTo>
                <a:lnTo>
                  <a:pt x="349768" y="2724208"/>
                </a:lnTo>
                <a:lnTo>
                  <a:pt x="349768" y="2723440"/>
                </a:lnTo>
                <a:lnTo>
                  <a:pt x="349855" y="2723440"/>
                </a:lnTo>
                <a:lnTo>
                  <a:pt x="349855" y="2722673"/>
                </a:lnTo>
                <a:lnTo>
                  <a:pt x="350647" y="2722673"/>
                </a:lnTo>
                <a:lnTo>
                  <a:pt x="350647" y="2721905"/>
                </a:lnTo>
                <a:lnTo>
                  <a:pt x="351675" y="2721905"/>
                </a:lnTo>
                <a:lnTo>
                  <a:pt x="351675" y="2721138"/>
                </a:lnTo>
                <a:lnTo>
                  <a:pt x="351848" y="2721138"/>
                </a:lnTo>
                <a:lnTo>
                  <a:pt x="351848" y="2720374"/>
                </a:lnTo>
                <a:lnTo>
                  <a:pt x="352360" y="2720374"/>
                </a:lnTo>
                <a:lnTo>
                  <a:pt x="352360" y="2719607"/>
                </a:lnTo>
                <a:lnTo>
                  <a:pt x="352624" y="2719607"/>
                </a:lnTo>
                <a:lnTo>
                  <a:pt x="352624" y="2718839"/>
                </a:lnTo>
                <a:lnTo>
                  <a:pt x="352777" y="2718839"/>
                </a:lnTo>
                <a:lnTo>
                  <a:pt x="352777" y="2718072"/>
                </a:lnTo>
                <a:lnTo>
                  <a:pt x="353128" y="2718072"/>
                </a:lnTo>
                <a:lnTo>
                  <a:pt x="353128" y="2717300"/>
                </a:lnTo>
                <a:lnTo>
                  <a:pt x="353359" y="2717300"/>
                </a:lnTo>
                <a:lnTo>
                  <a:pt x="353359" y="2716533"/>
                </a:lnTo>
                <a:lnTo>
                  <a:pt x="353652" y="2716533"/>
                </a:lnTo>
                <a:lnTo>
                  <a:pt x="353652" y="2715770"/>
                </a:lnTo>
                <a:lnTo>
                  <a:pt x="353788" y="2715770"/>
                </a:lnTo>
                <a:lnTo>
                  <a:pt x="353788" y="2715002"/>
                </a:lnTo>
                <a:lnTo>
                  <a:pt x="353887" y="2715002"/>
                </a:lnTo>
                <a:lnTo>
                  <a:pt x="353887" y="2714235"/>
                </a:lnTo>
                <a:lnTo>
                  <a:pt x="354102" y="2714235"/>
                </a:lnTo>
                <a:lnTo>
                  <a:pt x="354102" y="2713467"/>
                </a:lnTo>
                <a:lnTo>
                  <a:pt x="354312" y="2713467"/>
                </a:lnTo>
                <a:lnTo>
                  <a:pt x="354312" y="2712699"/>
                </a:lnTo>
                <a:lnTo>
                  <a:pt x="354535" y="2712699"/>
                </a:lnTo>
                <a:lnTo>
                  <a:pt x="354535" y="2711932"/>
                </a:lnTo>
                <a:lnTo>
                  <a:pt x="355204" y="2711932"/>
                </a:lnTo>
                <a:lnTo>
                  <a:pt x="355204" y="2711164"/>
                </a:lnTo>
                <a:lnTo>
                  <a:pt x="355216" y="2711164"/>
                </a:lnTo>
                <a:lnTo>
                  <a:pt x="355216" y="2710397"/>
                </a:lnTo>
                <a:lnTo>
                  <a:pt x="355484" y="2710397"/>
                </a:lnTo>
                <a:lnTo>
                  <a:pt x="355484" y="2709630"/>
                </a:lnTo>
                <a:lnTo>
                  <a:pt x="355604" y="2709630"/>
                </a:lnTo>
                <a:lnTo>
                  <a:pt x="355604" y="2708862"/>
                </a:lnTo>
                <a:lnTo>
                  <a:pt x="356046" y="2708862"/>
                </a:lnTo>
                <a:lnTo>
                  <a:pt x="356046" y="2708095"/>
                </a:lnTo>
                <a:lnTo>
                  <a:pt x="356190" y="2708095"/>
                </a:lnTo>
                <a:lnTo>
                  <a:pt x="356190" y="2707327"/>
                </a:lnTo>
                <a:lnTo>
                  <a:pt x="356227" y="2707327"/>
                </a:lnTo>
                <a:lnTo>
                  <a:pt x="356227" y="2706560"/>
                </a:lnTo>
                <a:lnTo>
                  <a:pt x="357090" y="2706560"/>
                </a:lnTo>
                <a:lnTo>
                  <a:pt x="357090" y="2705792"/>
                </a:lnTo>
                <a:lnTo>
                  <a:pt x="357197" y="2705792"/>
                </a:lnTo>
                <a:lnTo>
                  <a:pt x="357197" y="2705025"/>
                </a:lnTo>
                <a:lnTo>
                  <a:pt x="357965" y="2705025"/>
                </a:lnTo>
                <a:lnTo>
                  <a:pt x="357965" y="2704257"/>
                </a:lnTo>
                <a:lnTo>
                  <a:pt x="358274" y="2704257"/>
                </a:lnTo>
                <a:lnTo>
                  <a:pt x="358274" y="2703490"/>
                </a:lnTo>
                <a:lnTo>
                  <a:pt x="358336" y="2703490"/>
                </a:lnTo>
                <a:lnTo>
                  <a:pt x="358336" y="2702722"/>
                </a:lnTo>
                <a:lnTo>
                  <a:pt x="358522" y="2702722"/>
                </a:lnTo>
                <a:lnTo>
                  <a:pt x="358522" y="2701955"/>
                </a:lnTo>
                <a:lnTo>
                  <a:pt x="358633" y="2701955"/>
                </a:lnTo>
                <a:lnTo>
                  <a:pt x="358633" y="2701187"/>
                </a:lnTo>
                <a:lnTo>
                  <a:pt x="358889" y="2701187"/>
                </a:lnTo>
                <a:lnTo>
                  <a:pt x="358889" y="2700420"/>
                </a:lnTo>
                <a:lnTo>
                  <a:pt x="359842" y="2700420"/>
                </a:lnTo>
                <a:lnTo>
                  <a:pt x="359842" y="2699652"/>
                </a:lnTo>
                <a:lnTo>
                  <a:pt x="360267" y="2699652"/>
                </a:lnTo>
                <a:lnTo>
                  <a:pt x="360267" y="2698885"/>
                </a:lnTo>
                <a:lnTo>
                  <a:pt x="361559" y="2698885"/>
                </a:lnTo>
                <a:lnTo>
                  <a:pt x="361559" y="2698118"/>
                </a:lnTo>
                <a:lnTo>
                  <a:pt x="362711" y="2698118"/>
                </a:lnTo>
                <a:lnTo>
                  <a:pt x="362711" y="2697350"/>
                </a:lnTo>
                <a:lnTo>
                  <a:pt x="362773" y="2697350"/>
                </a:lnTo>
                <a:lnTo>
                  <a:pt x="362773" y="2696583"/>
                </a:lnTo>
                <a:lnTo>
                  <a:pt x="362900" y="2696583"/>
                </a:lnTo>
                <a:lnTo>
                  <a:pt x="362900" y="2695815"/>
                </a:lnTo>
                <a:lnTo>
                  <a:pt x="363074" y="2695815"/>
                </a:lnTo>
                <a:lnTo>
                  <a:pt x="363074" y="2695048"/>
                </a:lnTo>
                <a:lnTo>
                  <a:pt x="363136" y="2695048"/>
                </a:lnTo>
                <a:lnTo>
                  <a:pt x="363136" y="2694280"/>
                </a:lnTo>
                <a:lnTo>
                  <a:pt x="363284" y="2694280"/>
                </a:lnTo>
                <a:lnTo>
                  <a:pt x="363284" y="2693512"/>
                </a:lnTo>
                <a:lnTo>
                  <a:pt x="363400" y="2693512"/>
                </a:lnTo>
                <a:lnTo>
                  <a:pt x="363400" y="2692745"/>
                </a:lnTo>
                <a:lnTo>
                  <a:pt x="363738" y="2692745"/>
                </a:lnTo>
                <a:lnTo>
                  <a:pt x="363738" y="2691977"/>
                </a:lnTo>
                <a:lnTo>
                  <a:pt x="363755" y="2691977"/>
                </a:lnTo>
                <a:lnTo>
                  <a:pt x="363755" y="2691210"/>
                </a:lnTo>
                <a:lnTo>
                  <a:pt x="364291" y="2691210"/>
                </a:lnTo>
                <a:lnTo>
                  <a:pt x="364291" y="2690443"/>
                </a:lnTo>
                <a:lnTo>
                  <a:pt x="364328" y="2690443"/>
                </a:lnTo>
                <a:lnTo>
                  <a:pt x="364328" y="2689675"/>
                </a:lnTo>
                <a:lnTo>
                  <a:pt x="365319" y="2689675"/>
                </a:lnTo>
                <a:lnTo>
                  <a:pt x="365319" y="2688908"/>
                </a:lnTo>
                <a:lnTo>
                  <a:pt x="365777" y="2688908"/>
                </a:lnTo>
                <a:lnTo>
                  <a:pt x="365777" y="2688140"/>
                </a:lnTo>
                <a:lnTo>
                  <a:pt x="365909" y="2688140"/>
                </a:lnTo>
                <a:lnTo>
                  <a:pt x="365909" y="2687373"/>
                </a:lnTo>
                <a:lnTo>
                  <a:pt x="366037" y="2687373"/>
                </a:lnTo>
                <a:lnTo>
                  <a:pt x="366037" y="2686605"/>
                </a:lnTo>
                <a:lnTo>
                  <a:pt x="366087" y="2686605"/>
                </a:lnTo>
                <a:lnTo>
                  <a:pt x="366087" y="2685838"/>
                </a:lnTo>
                <a:lnTo>
                  <a:pt x="366854" y="2685838"/>
                </a:lnTo>
                <a:lnTo>
                  <a:pt x="366854" y="2685074"/>
                </a:lnTo>
                <a:lnTo>
                  <a:pt x="367238" y="2685074"/>
                </a:lnTo>
                <a:lnTo>
                  <a:pt x="367238" y="2684307"/>
                </a:lnTo>
                <a:lnTo>
                  <a:pt x="367250" y="2684307"/>
                </a:lnTo>
                <a:lnTo>
                  <a:pt x="367250" y="2683539"/>
                </a:lnTo>
                <a:lnTo>
                  <a:pt x="367626" y="2683539"/>
                </a:lnTo>
                <a:lnTo>
                  <a:pt x="367626" y="2682772"/>
                </a:lnTo>
                <a:lnTo>
                  <a:pt x="367671" y="2682772"/>
                </a:lnTo>
                <a:lnTo>
                  <a:pt x="367671" y="2682004"/>
                </a:lnTo>
                <a:lnTo>
                  <a:pt x="367911" y="2682004"/>
                </a:lnTo>
                <a:lnTo>
                  <a:pt x="367911" y="2681237"/>
                </a:lnTo>
                <a:lnTo>
                  <a:pt x="368051" y="2681237"/>
                </a:lnTo>
                <a:lnTo>
                  <a:pt x="368051" y="2680469"/>
                </a:lnTo>
                <a:lnTo>
                  <a:pt x="368080" y="2680469"/>
                </a:lnTo>
                <a:lnTo>
                  <a:pt x="368080" y="2679702"/>
                </a:lnTo>
                <a:lnTo>
                  <a:pt x="368266" y="2679702"/>
                </a:lnTo>
                <a:lnTo>
                  <a:pt x="368266" y="2678935"/>
                </a:lnTo>
                <a:lnTo>
                  <a:pt x="368596" y="2678935"/>
                </a:lnTo>
                <a:lnTo>
                  <a:pt x="368596" y="2678167"/>
                </a:lnTo>
                <a:lnTo>
                  <a:pt x="368658" y="2678167"/>
                </a:lnTo>
                <a:lnTo>
                  <a:pt x="368658" y="2677400"/>
                </a:lnTo>
                <a:lnTo>
                  <a:pt x="368806" y="2677400"/>
                </a:lnTo>
                <a:lnTo>
                  <a:pt x="368806" y="2676632"/>
                </a:lnTo>
                <a:lnTo>
                  <a:pt x="370358" y="2676632"/>
                </a:lnTo>
                <a:lnTo>
                  <a:pt x="370358" y="2675865"/>
                </a:lnTo>
                <a:lnTo>
                  <a:pt x="370585" y="2675865"/>
                </a:lnTo>
                <a:lnTo>
                  <a:pt x="370585" y="2675097"/>
                </a:lnTo>
                <a:lnTo>
                  <a:pt x="370663" y="2675097"/>
                </a:lnTo>
                <a:lnTo>
                  <a:pt x="370663" y="2674330"/>
                </a:lnTo>
                <a:lnTo>
                  <a:pt x="371134" y="2674330"/>
                </a:lnTo>
                <a:lnTo>
                  <a:pt x="371134" y="2673562"/>
                </a:lnTo>
                <a:lnTo>
                  <a:pt x="371588" y="2673562"/>
                </a:lnTo>
                <a:lnTo>
                  <a:pt x="371588" y="2672795"/>
                </a:lnTo>
                <a:lnTo>
                  <a:pt x="371802" y="2672795"/>
                </a:lnTo>
                <a:lnTo>
                  <a:pt x="371802" y="2672027"/>
                </a:lnTo>
                <a:lnTo>
                  <a:pt x="372855" y="2672027"/>
                </a:lnTo>
                <a:lnTo>
                  <a:pt x="372855" y="2671260"/>
                </a:lnTo>
                <a:lnTo>
                  <a:pt x="373734" y="2671260"/>
                </a:lnTo>
                <a:lnTo>
                  <a:pt x="373734" y="2670492"/>
                </a:lnTo>
                <a:lnTo>
                  <a:pt x="374242" y="2670492"/>
                </a:lnTo>
                <a:lnTo>
                  <a:pt x="374242" y="2669725"/>
                </a:lnTo>
                <a:lnTo>
                  <a:pt x="374795" y="2669725"/>
                </a:lnTo>
                <a:lnTo>
                  <a:pt x="374795" y="2668957"/>
                </a:lnTo>
                <a:lnTo>
                  <a:pt x="374819" y="2668957"/>
                </a:lnTo>
                <a:lnTo>
                  <a:pt x="374819" y="2668190"/>
                </a:lnTo>
                <a:lnTo>
                  <a:pt x="375203" y="2668190"/>
                </a:lnTo>
                <a:lnTo>
                  <a:pt x="375203" y="2667422"/>
                </a:lnTo>
                <a:lnTo>
                  <a:pt x="375269" y="2667422"/>
                </a:lnTo>
                <a:lnTo>
                  <a:pt x="375269" y="2666655"/>
                </a:lnTo>
                <a:lnTo>
                  <a:pt x="376198" y="2666655"/>
                </a:lnTo>
                <a:lnTo>
                  <a:pt x="376198" y="2665887"/>
                </a:lnTo>
                <a:lnTo>
                  <a:pt x="376565" y="2665887"/>
                </a:lnTo>
                <a:lnTo>
                  <a:pt x="376565" y="2665120"/>
                </a:lnTo>
                <a:lnTo>
                  <a:pt x="376664" y="2665120"/>
                </a:lnTo>
                <a:lnTo>
                  <a:pt x="376664" y="2664352"/>
                </a:lnTo>
                <a:lnTo>
                  <a:pt x="377110" y="2664352"/>
                </a:lnTo>
                <a:lnTo>
                  <a:pt x="377110" y="2663585"/>
                </a:lnTo>
                <a:lnTo>
                  <a:pt x="377572" y="2663585"/>
                </a:lnTo>
                <a:lnTo>
                  <a:pt x="377572" y="2662817"/>
                </a:lnTo>
                <a:lnTo>
                  <a:pt x="377848" y="2662817"/>
                </a:lnTo>
                <a:lnTo>
                  <a:pt x="377848" y="2662050"/>
                </a:lnTo>
                <a:lnTo>
                  <a:pt x="378245" y="2662050"/>
                </a:lnTo>
                <a:lnTo>
                  <a:pt x="378245" y="2661282"/>
                </a:lnTo>
                <a:lnTo>
                  <a:pt x="378505" y="2661282"/>
                </a:lnTo>
                <a:lnTo>
                  <a:pt x="378505" y="2660515"/>
                </a:lnTo>
                <a:lnTo>
                  <a:pt x="379656" y="2660515"/>
                </a:lnTo>
                <a:lnTo>
                  <a:pt x="379656" y="2659748"/>
                </a:lnTo>
                <a:lnTo>
                  <a:pt x="379784" y="2659748"/>
                </a:lnTo>
                <a:lnTo>
                  <a:pt x="379784" y="2658980"/>
                </a:lnTo>
                <a:lnTo>
                  <a:pt x="379941" y="2658980"/>
                </a:lnTo>
                <a:lnTo>
                  <a:pt x="379941" y="2658213"/>
                </a:lnTo>
                <a:lnTo>
                  <a:pt x="380283" y="2658213"/>
                </a:lnTo>
                <a:lnTo>
                  <a:pt x="380283" y="2657445"/>
                </a:lnTo>
                <a:lnTo>
                  <a:pt x="380296" y="2657445"/>
                </a:lnTo>
                <a:lnTo>
                  <a:pt x="380296" y="2656678"/>
                </a:lnTo>
                <a:lnTo>
                  <a:pt x="380482" y="2656678"/>
                </a:lnTo>
                <a:lnTo>
                  <a:pt x="380482" y="2655910"/>
                </a:lnTo>
                <a:lnTo>
                  <a:pt x="380597" y="2655910"/>
                </a:lnTo>
                <a:lnTo>
                  <a:pt x="380597" y="2655143"/>
                </a:lnTo>
                <a:lnTo>
                  <a:pt x="380647" y="2655143"/>
                </a:lnTo>
                <a:lnTo>
                  <a:pt x="380647" y="2654375"/>
                </a:lnTo>
                <a:lnTo>
                  <a:pt x="381043" y="2654375"/>
                </a:lnTo>
                <a:lnTo>
                  <a:pt x="381043" y="2653612"/>
                </a:lnTo>
                <a:lnTo>
                  <a:pt x="381455" y="2653612"/>
                </a:lnTo>
                <a:lnTo>
                  <a:pt x="381455" y="2652844"/>
                </a:lnTo>
                <a:lnTo>
                  <a:pt x="382046" y="2652844"/>
                </a:lnTo>
                <a:lnTo>
                  <a:pt x="382046" y="2652077"/>
                </a:lnTo>
                <a:lnTo>
                  <a:pt x="383049" y="2652077"/>
                </a:lnTo>
                <a:lnTo>
                  <a:pt x="383049" y="2651309"/>
                </a:lnTo>
                <a:lnTo>
                  <a:pt x="383263" y="2651309"/>
                </a:lnTo>
                <a:lnTo>
                  <a:pt x="383263" y="2650542"/>
                </a:lnTo>
                <a:lnTo>
                  <a:pt x="383812" y="2650542"/>
                </a:lnTo>
                <a:lnTo>
                  <a:pt x="383812" y="2649774"/>
                </a:lnTo>
                <a:lnTo>
                  <a:pt x="384262" y="2649774"/>
                </a:lnTo>
                <a:lnTo>
                  <a:pt x="384262" y="2649007"/>
                </a:lnTo>
                <a:lnTo>
                  <a:pt x="384650" y="2649007"/>
                </a:lnTo>
                <a:lnTo>
                  <a:pt x="384650" y="2648240"/>
                </a:lnTo>
                <a:lnTo>
                  <a:pt x="384815" y="2648240"/>
                </a:lnTo>
                <a:lnTo>
                  <a:pt x="384815" y="2647472"/>
                </a:lnTo>
                <a:lnTo>
                  <a:pt x="385281" y="2647472"/>
                </a:lnTo>
                <a:lnTo>
                  <a:pt x="385281" y="2646705"/>
                </a:lnTo>
                <a:lnTo>
                  <a:pt x="385706" y="2646705"/>
                </a:lnTo>
                <a:lnTo>
                  <a:pt x="385706" y="2645937"/>
                </a:lnTo>
                <a:lnTo>
                  <a:pt x="385719" y="2645937"/>
                </a:lnTo>
                <a:lnTo>
                  <a:pt x="385719" y="2645170"/>
                </a:lnTo>
                <a:lnTo>
                  <a:pt x="385719" y="2645170"/>
                </a:lnTo>
                <a:lnTo>
                  <a:pt x="385719" y="2644402"/>
                </a:lnTo>
                <a:lnTo>
                  <a:pt x="386065" y="2644402"/>
                </a:lnTo>
                <a:lnTo>
                  <a:pt x="386065" y="2643635"/>
                </a:lnTo>
                <a:lnTo>
                  <a:pt x="386214" y="2643635"/>
                </a:lnTo>
                <a:lnTo>
                  <a:pt x="386214" y="2642867"/>
                </a:lnTo>
                <a:lnTo>
                  <a:pt x="386247" y="2642867"/>
                </a:lnTo>
                <a:lnTo>
                  <a:pt x="386247" y="2642100"/>
                </a:lnTo>
                <a:lnTo>
                  <a:pt x="387122" y="2642100"/>
                </a:lnTo>
                <a:lnTo>
                  <a:pt x="387122" y="2641332"/>
                </a:lnTo>
                <a:lnTo>
                  <a:pt x="387184" y="2641332"/>
                </a:lnTo>
                <a:lnTo>
                  <a:pt x="387184" y="2640565"/>
                </a:lnTo>
                <a:lnTo>
                  <a:pt x="387204" y="2640565"/>
                </a:lnTo>
                <a:lnTo>
                  <a:pt x="387204" y="2639797"/>
                </a:lnTo>
                <a:lnTo>
                  <a:pt x="387782" y="2639797"/>
                </a:lnTo>
                <a:lnTo>
                  <a:pt x="387782" y="2639030"/>
                </a:lnTo>
                <a:lnTo>
                  <a:pt x="387873" y="2639030"/>
                </a:lnTo>
                <a:lnTo>
                  <a:pt x="387873" y="2638262"/>
                </a:lnTo>
                <a:lnTo>
                  <a:pt x="387956" y="2638262"/>
                </a:lnTo>
                <a:lnTo>
                  <a:pt x="387956" y="2637495"/>
                </a:lnTo>
                <a:lnTo>
                  <a:pt x="388769" y="2637495"/>
                </a:lnTo>
                <a:lnTo>
                  <a:pt x="388769" y="2636727"/>
                </a:lnTo>
                <a:lnTo>
                  <a:pt x="388888" y="2636727"/>
                </a:lnTo>
                <a:lnTo>
                  <a:pt x="388888" y="2635960"/>
                </a:lnTo>
                <a:lnTo>
                  <a:pt x="388921" y="2635960"/>
                </a:lnTo>
                <a:lnTo>
                  <a:pt x="388921" y="2635192"/>
                </a:lnTo>
                <a:lnTo>
                  <a:pt x="389326" y="2635192"/>
                </a:lnTo>
                <a:lnTo>
                  <a:pt x="389326" y="2634425"/>
                </a:lnTo>
                <a:lnTo>
                  <a:pt x="389594" y="2634425"/>
                </a:lnTo>
                <a:lnTo>
                  <a:pt x="389594" y="2633657"/>
                </a:lnTo>
                <a:lnTo>
                  <a:pt x="389644" y="2633657"/>
                </a:lnTo>
                <a:lnTo>
                  <a:pt x="389644" y="2632890"/>
                </a:lnTo>
                <a:lnTo>
                  <a:pt x="390098" y="2632890"/>
                </a:lnTo>
                <a:lnTo>
                  <a:pt x="390098" y="2632122"/>
                </a:lnTo>
                <a:lnTo>
                  <a:pt x="390102" y="2632122"/>
                </a:lnTo>
                <a:lnTo>
                  <a:pt x="390102" y="2631355"/>
                </a:lnTo>
                <a:lnTo>
                  <a:pt x="390370" y="2631355"/>
                </a:lnTo>
                <a:lnTo>
                  <a:pt x="390370" y="2630587"/>
                </a:lnTo>
                <a:lnTo>
                  <a:pt x="390766" y="2630587"/>
                </a:lnTo>
                <a:lnTo>
                  <a:pt x="390766" y="2629820"/>
                </a:lnTo>
                <a:lnTo>
                  <a:pt x="390894" y="2629820"/>
                </a:lnTo>
                <a:lnTo>
                  <a:pt x="390894" y="2629053"/>
                </a:lnTo>
                <a:lnTo>
                  <a:pt x="391587" y="2629053"/>
                </a:lnTo>
                <a:lnTo>
                  <a:pt x="391587" y="2628285"/>
                </a:lnTo>
                <a:lnTo>
                  <a:pt x="391633" y="2628285"/>
                </a:lnTo>
                <a:lnTo>
                  <a:pt x="391633" y="2627518"/>
                </a:lnTo>
                <a:lnTo>
                  <a:pt x="391744" y="2627518"/>
                </a:lnTo>
                <a:lnTo>
                  <a:pt x="391744" y="2626750"/>
                </a:lnTo>
                <a:lnTo>
                  <a:pt x="392285" y="2626750"/>
                </a:lnTo>
                <a:lnTo>
                  <a:pt x="392285" y="2625983"/>
                </a:lnTo>
                <a:lnTo>
                  <a:pt x="392421" y="2625983"/>
                </a:lnTo>
                <a:lnTo>
                  <a:pt x="392421" y="2625215"/>
                </a:lnTo>
                <a:lnTo>
                  <a:pt x="392640" y="2625215"/>
                </a:lnTo>
                <a:lnTo>
                  <a:pt x="392640" y="2624448"/>
                </a:lnTo>
                <a:lnTo>
                  <a:pt x="393015" y="2624448"/>
                </a:lnTo>
                <a:lnTo>
                  <a:pt x="393015" y="2623680"/>
                </a:lnTo>
                <a:lnTo>
                  <a:pt x="393052" y="2623680"/>
                </a:lnTo>
                <a:lnTo>
                  <a:pt x="393052" y="2622913"/>
                </a:lnTo>
                <a:lnTo>
                  <a:pt x="393354" y="2622913"/>
                </a:lnTo>
                <a:lnTo>
                  <a:pt x="393354" y="2622149"/>
                </a:lnTo>
                <a:lnTo>
                  <a:pt x="393560" y="2622149"/>
                </a:lnTo>
                <a:lnTo>
                  <a:pt x="393560" y="2621382"/>
                </a:lnTo>
                <a:lnTo>
                  <a:pt x="394080" y="2621382"/>
                </a:lnTo>
                <a:lnTo>
                  <a:pt x="394080" y="2620614"/>
                </a:lnTo>
                <a:lnTo>
                  <a:pt x="394381" y="2620614"/>
                </a:lnTo>
                <a:lnTo>
                  <a:pt x="394381" y="2619847"/>
                </a:lnTo>
                <a:lnTo>
                  <a:pt x="394410" y="2619847"/>
                </a:lnTo>
                <a:lnTo>
                  <a:pt x="394410" y="2619079"/>
                </a:lnTo>
                <a:lnTo>
                  <a:pt x="394505" y="2619079"/>
                </a:lnTo>
                <a:lnTo>
                  <a:pt x="394505" y="2618312"/>
                </a:lnTo>
                <a:lnTo>
                  <a:pt x="394666" y="2618312"/>
                </a:lnTo>
                <a:lnTo>
                  <a:pt x="394666" y="2617545"/>
                </a:lnTo>
                <a:lnTo>
                  <a:pt x="395141" y="2617545"/>
                </a:lnTo>
                <a:lnTo>
                  <a:pt x="395141" y="2616777"/>
                </a:lnTo>
                <a:lnTo>
                  <a:pt x="395570" y="2616777"/>
                </a:lnTo>
                <a:lnTo>
                  <a:pt x="395570" y="2616010"/>
                </a:lnTo>
                <a:lnTo>
                  <a:pt x="395690" y="2616010"/>
                </a:lnTo>
                <a:lnTo>
                  <a:pt x="395690" y="2615242"/>
                </a:lnTo>
                <a:lnTo>
                  <a:pt x="396197" y="2615242"/>
                </a:lnTo>
                <a:lnTo>
                  <a:pt x="396197" y="2614474"/>
                </a:lnTo>
                <a:lnTo>
                  <a:pt x="396259" y="2614474"/>
                </a:lnTo>
                <a:lnTo>
                  <a:pt x="396259" y="2613707"/>
                </a:lnTo>
                <a:lnTo>
                  <a:pt x="396725" y="2613707"/>
                </a:lnTo>
                <a:lnTo>
                  <a:pt x="396725" y="2612939"/>
                </a:lnTo>
                <a:lnTo>
                  <a:pt x="397010" y="2612939"/>
                </a:lnTo>
                <a:lnTo>
                  <a:pt x="397010" y="2612172"/>
                </a:lnTo>
                <a:lnTo>
                  <a:pt x="397832" y="2612172"/>
                </a:lnTo>
                <a:lnTo>
                  <a:pt x="397832" y="2611405"/>
                </a:lnTo>
                <a:lnTo>
                  <a:pt x="398079" y="2611405"/>
                </a:lnTo>
                <a:lnTo>
                  <a:pt x="398079" y="2610637"/>
                </a:lnTo>
                <a:lnTo>
                  <a:pt x="398451" y="2610637"/>
                </a:lnTo>
                <a:lnTo>
                  <a:pt x="398451" y="2609870"/>
                </a:lnTo>
                <a:lnTo>
                  <a:pt x="399177" y="2609870"/>
                </a:lnTo>
                <a:lnTo>
                  <a:pt x="399177" y="2609102"/>
                </a:lnTo>
                <a:lnTo>
                  <a:pt x="399251" y="2609102"/>
                </a:lnTo>
                <a:lnTo>
                  <a:pt x="399251" y="2608335"/>
                </a:lnTo>
                <a:lnTo>
                  <a:pt x="399396" y="2608335"/>
                </a:lnTo>
                <a:lnTo>
                  <a:pt x="399396" y="2607567"/>
                </a:lnTo>
                <a:lnTo>
                  <a:pt x="399965" y="2607567"/>
                </a:lnTo>
                <a:lnTo>
                  <a:pt x="399965" y="2606800"/>
                </a:lnTo>
                <a:lnTo>
                  <a:pt x="400271" y="2606800"/>
                </a:lnTo>
                <a:lnTo>
                  <a:pt x="400271" y="2606032"/>
                </a:lnTo>
                <a:lnTo>
                  <a:pt x="400324" y="2606032"/>
                </a:lnTo>
                <a:lnTo>
                  <a:pt x="400324" y="2605265"/>
                </a:lnTo>
                <a:lnTo>
                  <a:pt x="400324" y="2605265"/>
                </a:lnTo>
                <a:lnTo>
                  <a:pt x="400324" y="2604497"/>
                </a:lnTo>
                <a:lnTo>
                  <a:pt x="400770" y="2604497"/>
                </a:lnTo>
                <a:lnTo>
                  <a:pt x="400770" y="2603730"/>
                </a:lnTo>
                <a:lnTo>
                  <a:pt x="401637" y="2603730"/>
                </a:lnTo>
                <a:lnTo>
                  <a:pt x="401637" y="2602962"/>
                </a:lnTo>
                <a:lnTo>
                  <a:pt x="401719" y="2602962"/>
                </a:lnTo>
                <a:lnTo>
                  <a:pt x="401719" y="2602195"/>
                </a:lnTo>
                <a:lnTo>
                  <a:pt x="401905" y="2602195"/>
                </a:lnTo>
                <a:lnTo>
                  <a:pt x="401905" y="2601427"/>
                </a:lnTo>
                <a:lnTo>
                  <a:pt x="401996" y="2601427"/>
                </a:lnTo>
                <a:lnTo>
                  <a:pt x="401996" y="2600660"/>
                </a:lnTo>
                <a:lnTo>
                  <a:pt x="402070" y="2600660"/>
                </a:lnTo>
                <a:lnTo>
                  <a:pt x="402070" y="2599892"/>
                </a:lnTo>
                <a:lnTo>
                  <a:pt x="402483" y="2599892"/>
                </a:lnTo>
                <a:lnTo>
                  <a:pt x="402483" y="2599125"/>
                </a:lnTo>
                <a:lnTo>
                  <a:pt x="402590" y="2599125"/>
                </a:lnTo>
                <a:lnTo>
                  <a:pt x="402590" y="2598358"/>
                </a:lnTo>
                <a:lnTo>
                  <a:pt x="402739" y="2598358"/>
                </a:lnTo>
                <a:lnTo>
                  <a:pt x="402739" y="2597590"/>
                </a:lnTo>
                <a:lnTo>
                  <a:pt x="402945" y="2597590"/>
                </a:lnTo>
                <a:lnTo>
                  <a:pt x="402945" y="2596823"/>
                </a:lnTo>
                <a:lnTo>
                  <a:pt x="402953" y="2596823"/>
                </a:lnTo>
                <a:lnTo>
                  <a:pt x="402953" y="2596055"/>
                </a:lnTo>
                <a:lnTo>
                  <a:pt x="402998" y="2596055"/>
                </a:lnTo>
                <a:lnTo>
                  <a:pt x="402998" y="2595287"/>
                </a:lnTo>
                <a:lnTo>
                  <a:pt x="403370" y="2595287"/>
                </a:lnTo>
                <a:lnTo>
                  <a:pt x="403370" y="2594520"/>
                </a:lnTo>
                <a:lnTo>
                  <a:pt x="403824" y="2594520"/>
                </a:lnTo>
                <a:lnTo>
                  <a:pt x="403824" y="2593752"/>
                </a:lnTo>
                <a:lnTo>
                  <a:pt x="404063" y="2593752"/>
                </a:lnTo>
                <a:lnTo>
                  <a:pt x="404063" y="2592985"/>
                </a:lnTo>
                <a:lnTo>
                  <a:pt x="404740" y="2592985"/>
                </a:lnTo>
                <a:lnTo>
                  <a:pt x="404740" y="2592218"/>
                </a:lnTo>
                <a:lnTo>
                  <a:pt x="405033" y="2592218"/>
                </a:lnTo>
                <a:lnTo>
                  <a:pt x="405033" y="2591450"/>
                </a:lnTo>
                <a:lnTo>
                  <a:pt x="405475" y="2591450"/>
                </a:lnTo>
                <a:lnTo>
                  <a:pt x="405475" y="2590683"/>
                </a:lnTo>
                <a:lnTo>
                  <a:pt x="406275" y="2590683"/>
                </a:lnTo>
                <a:lnTo>
                  <a:pt x="406275" y="2589915"/>
                </a:lnTo>
                <a:lnTo>
                  <a:pt x="406292" y="2589915"/>
                </a:lnTo>
                <a:lnTo>
                  <a:pt x="406292" y="2589148"/>
                </a:lnTo>
                <a:lnTo>
                  <a:pt x="406837" y="2589148"/>
                </a:lnTo>
                <a:lnTo>
                  <a:pt x="406837" y="2588380"/>
                </a:lnTo>
                <a:lnTo>
                  <a:pt x="407204" y="2588380"/>
                </a:lnTo>
                <a:lnTo>
                  <a:pt x="407204" y="2587613"/>
                </a:lnTo>
                <a:lnTo>
                  <a:pt x="407419" y="2587613"/>
                </a:lnTo>
                <a:lnTo>
                  <a:pt x="407419" y="2586845"/>
                </a:lnTo>
                <a:lnTo>
                  <a:pt x="408327" y="2586845"/>
                </a:lnTo>
                <a:lnTo>
                  <a:pt x="408327" y="2586082"/>
                </a:lnTo>
                <a:lnTo>
                  <a:pt x="408475" y="2586082"/>
                </a:lnTo>
                <a:lnTo>
                  <a:pt x="408475" y="2585314"/>
                </a:lnTo>
                <a:lnTo>
                  <a:pt x="408487" y="2585314"/>
                </a:lnTo>
                <a:lnTo>
                  <a:pt x="408487" y="2584547"/>
                </a:lnTo>
                <a:lnTo>
                  <a:pt x="409189" y="2584547"/>
                </a:lnTo>
                <a:lnTo>
                  <a:pt x="409189" y="2583779"/>
                </a:lnTo>
                <a:lnTo>
                  <a:pt x="409461" y="2583779"/>
                </a:lnTo>
                <a:lnTo>
                  <a:pt x="409461" y="2583012"/>
                </a:lnTo>
                <a:lnTo>
                  <a:pt x="409655" y="2583012"/>
                </a:lnTo>
                <a:lnTo>
                  <a:pt x="409655" y="2582244"/>
                </a:lnTo>
                <a:lnTo>
                  <a:pt x="410184" y="2582244"/>
                </a:lnTo>
                <a:lnTo>
                  <a:pt x="410184" y="2581477"/>
                </a:lnTo>
                <a:lnTo>
                  <a:pt x="410303" y="2581477"/>
                </a:lnTo>
                <a:lnTo>
                  <a:pt x="410303" y="2580710"/>
                </a:lnTo>
                <a:lnTo>
                  <a:pt x="410642" y="2580710"/>
                </a:lnTo>
                <a:lnTo>
                  <a:pt x="410642" y="2579942"/>
                </a:lnTo>
                <a:lnTo>
                  <a:pt x="410761" y="2579942"/>
                </a:lnTo>
                <a:lnTo>
                  <a:pt x="410761" y="2579175"/>
                </a:lnTo>
                <a:lnTo>
                  <a:pt x="410993" y="2579175"/>
                </a:lnTo>
                <a:lnTo>
                  <a:pt x="410993" y="2578407"/>
                </a:lnTo>
                <a:lnTo>
                  <a:pt x="411116" y="2578407"/>
                </a:lnTo>
                <a:lnTo>
                  <a:pt x="411116" y="2577640"/>
                </a:lnTo>
                <a:lnTo>
                  <a:pt x="411281" y="2577640"/>
                </a:lnTo>
                <a:lnTo>
                  <a:pt x="411281" y="2576872"/>
                </a:lnTo>
                <a:lnTo>
                  <a:pt x="411517" y="2576872"/>
                </a:lnTo>
                <a:lnTo>
                  <a:pt x="411517" y="2576105"/>
                </a:lnTo>
                <a:lnTo>
                  <a:pt x="411760" y="2576105"/>
                </a:lnTo>
                <a:lnTo>
                  <a:pt x="411760" y="2575337"/>
                </a:lnTo>
                <a:lnTo>
                  <a:pt x="412590" y="2575337"/>
                </a:lnTo>
                <a:lnTo>
                  <a:pt x="412590" y="2574570"/>
                </a:lnTo>
                <a:lnTo>
                  <a:pt x="412821" y="2574570"/>
                </a:lnTo>
                <a:lnTo>
                  <a:pt x="412821" y="2573802"/>
                </a:lnTo>
                <a:lnTo>
                  <a:pt x="413560" y="2573802"/>
                </a:lnTo>
                <a:lnTo>
                  <a:pt x="413560" y="2573035"/>
                </a:lnTo>
                <a:lnTo>
                  <a:pt x="413568" y="2573035"/>
                </a:lnTo>
                <a:lnTo>
                  <a:pt x="413568" y="2572267"/>
                </a:lnTo>
                <a:lnTo>
                  <a:pt x="414463" y="2572267"/>
                </a:lnTo>
                <a:lnTo>
                  <a:pt x="414463" y="2571500"/>
                </a:lnTo>
                <a:lnTo>
                  <a:pt x="414703" y="2571500"/>
                </a:lnTo>
                <a:lnTo>
                  <a:pt x="414703" y="2570732"/>
                </a:lnTo>
                <a:lnTo>
                  <a:pt x="415243" y="2570732"/>
                </a:lnTo>
                <a:lnTo>
                  <a:pt x="415243" y="2569965"/>
                </a:lnTo>
                <a:lnTo>
                  <a:pt x="415462" y="2569965"/>
                </a:lnTo>
                <a:lnTo>
                  <a:pt x="415462" y="2569197"/>
                </a:lnTo>
                <a:lnTo>
                  <a:pt x="415627" y="2569197"/>
                </a:lnTo>
                <a:lnTo>
                  <a:pt x="415627" y="2568430"/>
                </a:lnTo>
                <a:lnTo>
                  <a:pt x="416184" y="2568430"/>
                </a:lnTo>
                <a:lnTo>
                  <a:pt x="416184" y="2567662"/>
                </a:lnTo>
                <a:lnTo>
                  <a:pt x="416263" y="2567662"/>
                </a:lnTo>
                <a:lnTo>
                  <a:pt x="416263" y="2566895"/>
                </a:lnTo>
                <a:lnTo>
                  <a:pt x="417113" y="2566895"/>
                </a:lnTo>
                <a:lnTo>
                  <a:pt x="417113" y="2566127"/>
                </a:lnTo>
                <a:lnTo>
                  <a:pt x="417146" y="2566127"/>
                </a:lnTo>
                <a:lnTo>
                  <a:pt x="417146" y="2565360"/>
                </a:lnTo>
                <a:lnTo>
                  <a:pt x="417600" y="2565360"/>
                </a:lnTo>
                <a:lnTo>
                  <a:pt x="417600" y="2564592"/>
                </a:lnTo>
                <a:lnTo>
                  <a:pt x="418050" y="2564592"/>
                </a:lnTo>
                <a:lnTo>
                  <a:pt x="418050" y="2563825"/>
                </a:lnTo>
                <a:lnTo>
                  <a:pt x="418128" y="2563825"/>
                </a:lnTo>
                <a:lnTo>
                  <a:pt x="418128" y="2563057"/>
                </a:lnTo>
                <a:lnTo>
                  <a:pt x="418607" y="2563057"/>
                </a:lnTo>
                <a:lnTo>
                  <a:pt x="418607" y="2562290"/>
                </a:lnTo>
                <a:lnTo>
                  <a:pt x="418747" y="2562290"/>
                </a:lnTo>
                <a:lnTo>
                  <a:pt x="418747" y="2561523"/>
                </a:lnTo>
                <a:lnTo>
                  <a:pt x="420163" y="2561523"/>
                </a:lnTo>
                <a:lnTo>
                  <a:pt x="420163" y="2560755"/>
                </a:lnTo>
                <a:lnTo>
                  <a:pt x="420485" y="2560755"/>
                </a:lnTo>
                <a:lnTo>
                  <a:pt x="420485" y="2559988"/>
                </a:lnTo>
                <a:lnTo>
                  <a:pt x="420935" y="2559988"/>
                </a:lnTo>
                <a:lnTo>
                  <a:pt x="420935" y="2559220"/>
                </a:lnTo>
                <a:lnTo>
                  <a:pt x="421752" y="2559220"/>
                </a:lnTo>
                <a:lnTo>
                  <a:pt x="421752" y="2558453"/>
                </a:lnTo>
                <a:lnTo>
                  <a:pt x="421884" y="2558453"/>
                </a:lnTo>
                <a:lnTo>
                  <a:pt x="421884" y="2557685"/>
                </a:lnTo>
                <a:lnTo>
                  <a:pt x="422012" y="2557685"/>
                </a:lnTo>
                <a:lnTo>
                  <a:pt x="422012" y="2556918"/>
                </a:lnTo>
                <a:lnTo>
                  <a:pt x="422090" y="2556918"/>
                </a:lnTo>
                <a:lnTo>
                  <a:pt x="422090" y="2556150"/>
                </a:lnTo>
                <a:lnTo>
                  <a:pt x="422272" y="2556150"/>
                </a:lnTo>
                <a:lnTo>
                  <a:pt x="422272" y="2555387"/>
                </a:lnTo>
                <a:lnTo>
                  <a:pt x="423819" y="2555387"/>
                </a:lnTo>
                <a:lnTo>
                  <a:pt x="423819" y="2554619"/>
                </a:lnTo>
                <a:lnTo>
                  <a:pt x="424232" y="2554619"/>
                </a:lnTo>
                <a:lnTo>
                  <a:pt x="424232" y="2553852"/>
                </a:lnTo>
                <a:lnTo>
                  <a:pt x="424764" y="2553852"/>
                </a:lnTo>
                <a:lnTo>
                  <a:pt x="424764" y="2553084"/>
                </a:lnTo>
                <a:lnTo>
                  <a:pt x="425045" y="2553084"/>
                </a:lnTo>
                <a:lnTo>
                  <a:pt x="425045" y="2552317"/>
                </a:lnTo>
                <a:lnTo>
                  <a:pt x="425115" y="2552317"/>
                </a:lnTo>
                <a:lnTo>
                  <a:pt x="425115" y="2551549"/>
                </a:lnTo>
                <a:lnTo>
                  <a:pt x="425371" y="2551549"/>
                </a:lnTo>
                <a:lnTo>
                  <a:pt x="425371" y="2550782"/>
                </a:lnTo>
                <a:lnTo>
                  <a:pt x="425821" y="2550782"/>
                </a:lnTo>
                <a:lnTo>
                  <a:pt x="425821" y="2550015"/>
                </a:lnTo>
                <a:lnTo>
                  <a:pt x="425903" y="2550015"/>
                </a:lnTo>
                <a:lnTo>
                  <a:pt x="425903" y="2549247"/>
                </a:lnTo>
                <a:lnTo>
                  <a:pt x="426448" y="2549247"/>
                </a:lnTo>
                <a:lnTo>
                  <a:pt x="426448" y="2548480"/>
                </a:lnTo>
                <a:lnTo>
                  <a:pt x="426555" y="2548480"/>
                </a:lnTo>
                <a:lnTo>
                  <a:pt x="426555" y="2547712"/>
                </a:lnTo>
                <a:lnTo>
                  <a:pt x="426609" y="2547712"/>
                </a:lnTo>
                <a:lnTo>
                  <a:pt x="426609" y="2546945"/>
                </a:lnTo>
                <a:lnTo>
                  <a:pt x="427538" y="2546945"/>
                </a:lnTo>
                <a:lnTo>
                  <a:pt x="427538" y="2546177"/>
                </a:lnTo>
                <a:lnTo>
                  <a:pt x="427711" y="2546177"/>
                </a:lnTo>
                <a:lnTo>
                  <a:pt x="427711" y="2545410"/>
                </a:lnTo>
                <a:lnTo>
                  <a:pt x="427851" y="2545410"/>
                </a:lnTo>
                <a:lnTo>
                  <a:pt x="427851" y="2544642"/>
                </a:lnTo>
                <a:lnTo>
                  <a:pt x="428165" y="2544642"/>
                </a:lnTo>
                <a:lnTo>
                  <a:pt x="428165" y="2543875"/>
                </a:lnTo>
                <a:lnTo>
                  <a:pt x="428499" y="2543875"/>
                </a:lnTo>
                <a:lnTo>
                  <a:pt x="428499" y="2543107"/>
                </a:lnTo>
                <a:lnTo>
                  <a:pt x="428516" y="2543107"/>
                </a:lnTo>
                <a:lnTo>
                  <a:pt x="428516" y="2542340"/>
                </a:lnTo>
                <a:lnTo>
                  <a:pt x="429023" y="2542340"/>
                </a:lnTo>
                <a:lnTo>
                  <a:pt x="429023" y="2541572"/>
                </a:lnTo>
                <a:lnTo>
                  <a:pt x="429411" y="2541572"/>
                </a:lnTo>
                <a:lnTo>
                  <a:pt x="429411" y="2540805"/>
                </a:lnTo>
                <a:lnTo>
                  <a:pt x="430134" y="2540805"/>
                </a:lnTo>
                <a:lnTo>
                  <a:pt x="430134" y="2540037"/>
                </a:lnTo>
                <a:lnTo>
                  <a:pt x="430633" y="2540037"/>
                </a:lnTo>
                <a:lnTo>
                  <a:pt x="430633" y="2539270"/>
                </a:lnTo>
                <a:lnTo>
                  <a:pt x="430889" y="2539270"/>
                </a:lnTo>
                <a:lnTo>
                  <a:pt x="430889" y="2538502"/>
                </a:lnTo>
                <a:lnTo>
                  <a:pt x="431079" y="2538502"/>
                </a:lnTo>
                <a:lnTo>
                  <a:pt x="431079" y="2537735"/>
                </a:lnTo>
                <a:lnTo>
                  <a:pt x="431087" y="2537735"/>
                </a:lnTo>
                <a:lnTo>
                  <a:pt x="431087" y="2536967"/>
                </a:lnTo>
                <a:lnTo>
                  <a:pt x="431128" y="2536967"/>
                </a:lnTo>
                <a:lnTo>
                  <a:pt x="431128" y="2536200"/>
                </a:lnTo>
                <a:lnTo>
                  <a:pt x="431500" y="2536200"/>
                </a:lnTo>
                <a:lnTo>
                  <a:pt x="431500" y="2535432"/>
                </a:lnTo>
                <a:lnTo>
                  <a:pt x="431590" y="2535432"/>
                </a:lnTo>
                <a:lnTo>
                  <a:pt x="431590" y="2534665"/>
                </a:lnTo>
                <a:lnTo>
                  <a:pt x="431826" y="2534665"/>
                </a:lnTo>
                <a:lnTo>
                  <a:pt x="431826" y="2533897"/>
                </a:lnTo>
                <a:lnTo>
                  <a:pt x="432131" y="2533897"/>
                </a:lnTo>
                <a:lnTo>
                  <a:pt x="432131" y="2533130"/>
                </a:lnTo>
                <a:lnTo>
                  <a:pt x="432337" y="2533130"/>
                </a:lnTo>
                <a:lnTo>
                  <a:pt x="432337" y="2532362"/>
                </a:lnTo>
                <a:lnTo>
                  <a:pt x="433072" y="2532362"/>
                </a:lnTo>
                <a:lnTo>
                  <a:pt x="433072" y="2531595"/>
                </a:lnTo>
                <a:lnTo>
                  <a:pt x="433080" y="2531595"/>
                </a:lnTo>
                <a:lnTo>
                  <a:pt x="433080" y="2530828"/>
                </a:lnTo>
                <a:lnTo>
                  <a:pt x="433745" y="2530828"/>
                </a:lnTo>
                <a:lnTo>
                  <a:pt x="433745" y="2530060"/>
                </a:lnTo>
                <a:lnTo>
                  <a:pt x="433897" y="2530060"/>
                </a:lnTo>
                <a:lnTo>
                  <a:pt x="433897" y="2529293"/>
                </a:lnTo>
                <a:lnTo>
                  <a:pt x="433947" y="2529293"/>
                </a:lnTo>
                <a:lnTo>
                  <a:pt x="433947" y="2528525"/>
                </a:lnTo>
                <a:lnTo>
                  <a:pt x="434219" y="2528525"/>
                </a:lnTo>
                <a:lnTo>
                  <a:pt x="434219" y="2527758"/>
                </a:lnTo>
                <a:lnTo>
                  <a:pt x="434661" y="2527758"/>
                </a:lnTo>
                <a:lnTo>
                  <a:pt x="434661" y="2526990"/>
                </a:lnTo>
                <a:lnTo>
                  <a:pt x="435202" y="2526990"/>
                </a:lnTo>
                <a:lnTo>
                  <a:pt x="435202" y="2526223"/>
                </a:lnTo>
                <a:lnTo>
                  <a:pt x="435627" y="2526223"/>
                </a:lnTo>
                <a:lnTo>
                  <a:pt x="435627" y="2525455"/>
                </a:lnTo>
                <a:lnTo>
                  <a:pt x="435936" y="2525455"/>
                </a:lnTo>
                <a:lnTo>
                  <a:pt x="435936" y="2524692"/>
                </a:lnTo>
                <a:lnTo>
                  <a:pt x="436349" y="2524692"/>
                </a:lnTo>
                <a:lnTo>
                  <a:pt x="436349" y="2523924"/>
                </a:lnTo>
                <a:lnTo>
                  <a:pt x="436568" y="2523924"/>
                </a:lnTo>
                <a:lnTo>
                  <a:pt x="436568" y="2523157"/>
                </a:lnTo>
                <a:lnTo>
                  <a:pt x="437967" y="2523157"/>
                </a:lnTo>
                <a:lnTo>
                  <a:pt x="437967" y="2522389"/>
                </a:lnTo>
                <a:lnTo>
                  <a:pt x="438392" y="2522389"/>
                </a:lnTo>
                <a:lnTo>
                  <a:pt x="438392" y="2521622"/>
                </a:lnTo>
                <a:lnTo>
                  <a:pt x="438392" y="2521622"/>
                </a:lnTo>
                <a:lnTo>
                  <a:pt x="438392" y="2520854"/>
                </a:lnTo>
                <a:lnTo>
                  <a:pt x="438565" y="2520854"/>
                </a:lnTo>
                <a:lnTo>
                  <a:pt x="438565" y="2520087"/>
                </a:lnTo>
                <a:lnTo>
                  <a:pt x="438714" y="2520087"/>
                </a:lnTo>
                <a:lnTo>
                  <a:pt x="438714" y="2519320"/>
                </a:lnTo>
                <a:lnTo>
                  <a:pt x="439283" y="2519320"/>
                </a:lnTo>
                <a:lnTo>
                  <a:pt x="439283" y="2518552"/>
                </a:lnTo>
                <a:lnTo>
                  <a:pt x="440505" y="2518552"/>
                </a:lnTo>
                <a:lnTo>
                  <a:pt x="440505" y="2517785"/>
                </a:lnTo>
                <a:lnTo>
                  <a:pt x="440596" y="2517785"/>
                </a:lnTo>
                <a:lnTo>
                  <a:pt x="440596" y="2517017"/>
                </a:lnTo>
                <a:lnTo>
                  <a:pt x="440695" y="2517017"/>
                </a:lnTo>
                <a:lnTo>
                  <a:pt x="440695" y="2516249"/>
                </a:lnTo>
                <a:lnTo>
                  <a:pt x="440728" y="2516249"/>
                </a:lnTo>
                <a:lnTo>
                  <a:pt x="440728" y="2515482"/>
                </a:lnTo>
                <a:lnTo>
                  <a:pt x="441099" y="2515482"/>
                </a:lnTo>
                <a:lnTo>
                  <a:pt x="441099" y="2514714"/>
                </a:lnTo>
                <a:lnTo>
                  <a:pt x="441103" y="2514714"/>
                </a:lnTo>
                <a:lnTo>
                  <a:pt x="441103" y="2513947"/>
                </a:lnTo>
                <a:lnTo>
                  <a:pt x="441371" y="2513947"/>
                </a:lnTo>
                <a:lnTo>
                  <a:pt x="441371" y="2513180"/>
                </a:lnTo>
                <a:lnTo>
                  <a:pt x="441891" y="2513180"/>
                </a:lnTo>
                <a:lnTo>
                  <a:pt x="441891" y="2512412"/>
                </a:lnTo>
                <a:lnTo>
                  <a:pt x="442036" y="2512412"/>
                </a:lnTo>
                <a:lnTo>
                  <a:pt x="442036" y="2511645"/>
                </a:lnTo>
                <a:lnTo>
                  <a:pt x="442560" y="2511645"/>
                </a:lnTo>
                <a:lnTo>
                  <a:pt x="442560" y="2510877"/>
                </a:lnTo>
                <a:lnTo>
                  <a:pt x="442816" y="2510877"/>
                </a:lnTo>
                <a:lnTo>
                  <a:pt x="442816" y="2510110"/>
                </a:lnTo>
                <a:lnTo>
                  <a:pt x="443072" y="2510110"/>
                </a:lnTo>
                <a:lnTo>
                  <a:pt x="443072" y="2509342"/>
                </a:lnTo>
                <a:lnTo>
                  <a:pt x="443497" y="2509342"/>
                </a:lnTo>
                <a:lnTo>
                  <a:pt x="443497" y="2508575"/>
                </a:lnTo>
                <a:lnTo>
                  <a:pt x="443930" y="2508575"/>
                </a:lnTo>
                <a:lnTo>
                  <a:pt x="443930" y="2507807"/>
                </a:lnTo>
                <a:lnTo>
                  <a:pt x="444017" y="2507807"/>
                </a:lnTo>
                <a:lnTo>
                  <a:pt x="444017" y="2507040"/>
                </a:lnTo>
                <a:lnTo>
                  <a:pt x="444050" y="2507040"/>
                </a:lnTo>
                <a:lnTo>
                  <a:pt x="444050" y="2506272"/>
                </a:lnTo>
                <a:lnTo>
                  <a:pt x="444314" y="2506272"/>
                </a:lnTo>
                <a:lnTo>
                  <a:pt x="444314" y="2505505"/>
                </a:lnTo>
                <a:lnTo>
                  <a:pt x="444384" y="2505505"/>
                </a:lnTo>
                <a:lnTo>
                  <a:pt x="444384" y="2504737"/>
                </a:lnTo>
                <a:lnTo>
                  <a:pt x="444454" y="2504737"/>
                </a:lnTo>
                <a:lnTo>
                  <a:pt x="444454" y="2503970"/>
                </a:lnTo>
                <a:lnTo>
                  <a:pt x="444657" y="2503970"/>
                </a:lnTo>
                <a:lnTo>
                  <a:pt x="444657" y="2503202"/>
                </a:lnTo>
                <a:lnTo>
                  <a:pt x="445057" y="2503202"/>
                </a:lnTo>
                <a:lnTo>
                  <a:pt x="445057" y="2502435"/>
                </a:lnTo>
                <a:lnTo>
                  <a:pt x="445928" y="2502435"/>
                </a:lnTo>
                <a:lnTo>
                  <a:pt x="445928" y="2501667"/>
                </a:lnTo>
                <a:lnTo>
                  <a:pt x="446027" y="2501667"/>
                </a:lnTo>
                <a:lnTo>
                  <a:pt x="446027" y="2500900"/>
                </a:lnTo>
                <a:lnTo>
                  <a:pt x="447046" y="2500900"/>
                </a:lnTo>
                <a:lnTo>
                  <a:pt x="447046" y="2500133"/>
                </a:lnTo>
                <a:lnTo>
                  <a:pt x="447063" y="2500133"/>
                </a:lnTo>
                <a:lnTo>
                  <a:pt x="447063" y="2499365"/>
                </a:lnTo>
                <a:lnTo>
                  <a:pt x="447220" y="2499365"/>
                </a:lnTo>
                <a:lnTo>
                  <a:pt x="447220" y="2498598"/>
                </a:lnTo>
                <a:lnTo>
                  <a:pt x="447360" y="2498598"/>
                </a:lnTo>
                <a:lnTo>
                  <a:pt x="447360" y="2497830"/>
                </a:lnTo>
                <a:lnTo>
                  <a:pt x="447455" y="2497830"/>
                </a:lnTo>
                <a:lnTo>
                  <a:pt x="447455" y="2497062"/>
                </a:lnTo>
                <a:lnTo>
                  <a:pt x="447566" y="2497062"/>
                </a:lnTo>
                <a:lnTo>
                  <a:pt x="447566" y="2496295"/>
                </a:lnTo>
                <a:lnTo>
                  <a:pt x="447818" y="2496295"/>
                </a:lnTo>
                <a:lnTo>
                  <a:pt x="447818" y="2495527"/>
                </a:lnTo>
                <a:lnTo>
                  <a:pt x="448453" y="2495527"/>
                </a:lnTo>
                <a:lnTo>
                  <a:pt x="448453" y="2494760"/>
                </a:lnTo>
                <a:lnTo>
                  <a:pt x="448722" y="2494760"/>
                </a:lnTo>
                <a:lnTo>
                  <a:pt x="448722" y="2493992"/>
                </a:lnTo>
                <a:lnTo>
                  <a:pt x="449328" y="2493992"/>
                </a:lnTo>
                <a:lnTo>
                  <a:pt x="449328" y="2493225"/>
                </a:lnTo>
                <a:lnTo>
                  <a:pt x="449436" y="2493225"/>
                </a:lnTo>
                <a:lnTo>
                  <a:pt x="449436" y="2492458"/>
                </a:lnTo>
                <a:lnTo>
                  <a:pt x="449617" y="2492458"/>
                </a:lnTo>
                <a:lnTo>
                  <a:pt x="449617" y="2491690"/>
                </a:lnTo>
                <a:lnTo>
                  <a:pt x="449774" y="2491690"/>
                </a:lnTo>
                <a:lnTo>
                  <a:pt x="449774" y="2490923"/>
                </a:lnTo>
                <a:lnTo>
                  <a:pt x="449844" y="2490923"/>
                </a:lnTo>
                <a:lnTo>
                  <a:pt x="449844" y="2490155"/>
                </a:lnTo>
                <a:lnTo>
                  <a:pt x="450030" y="2490155"/>
                </a:lnTo>
                <a:lnTo>
                  <a:pt x="450030" y="2489388"/>
                </a:lnTo>
                <a:lnTo>
                  <a:pt x="450352" y="2489388"/>
                </a:lnTo>
                <a:lnTo>
                  <a:pt x="450352" y="2488620"/>
                </a:lnTo>
                <a:lnTo>
                  <a:pt x="450463" y="2488620"/>
                </a:lnTo>
                <a:lnTo>
                  <a:pt x="450463" y="2487853"/>
                </a:lnTo>
                <a:lnTo>
                  <a:pt x="450950" y="2487853"/>
                </a:lnTo>
                <a:lnTo>
                  <a:pt x="450950" y="2487089"/>
                </a:lnTo>
                <a:lnTo>
                  <a:pt x="451058" y="2487089"/>
                </a:lnTo>
                <a:lnTo>
                  <a:pt x="451058" y="2486322"/>
                </a:lnTo>
                <a:lnTo>
                  <a:pt x="451136" y="2486322"/>
                </a:lnTo>
                <a:lnTo>
                  <a:pt x="451136" y="2485554"/>
                </a:lnTo>
                <a:lnTo>
                  <a:pt x="451169" y="2485554"/>
                </a:lnTo>
                <a:lnTo>
                  <a:pt x="451169" y="2484787"/>
                </a:lnTo>
                <a:lnTo>
                  <a:pt x="451276" y="2484787"/>
                </a:lnTo>
                <a:lnTo>
                  <a:pt x="451276" y="2484019"/>
                </a:lnTo>
                <a:lnTo>
                  <a:pt x="451433" y="2484019"/>
                </a:lnTo>
                <a:lnTo>
                  <a:pt x="451433" y="2483252"/>
                </a:lnTo>
                <a:lnTo>
                  <a:pt x="451639" y="2483252"/>
                </a:lnTo>
                <a:lnTo>
                  <a:pt x="451639" y="2482484"/>
                </a:lnTo>
                <a:lnTo>
                  <a:pt x="451809" y="2482484"/>
                </a:lnTo>
                <a:lnTo>
                  <a:pt x="451809" y="2481717"/>
                </a:lnTo>
                <a:lnTo>
                  <a:pt x="451924" y="2481717"/>
                </a:lnTo>
                <a:lnTo>
                  <a:pt x="451924" y="2480950"/>
                </a:lnTo>
                <a:lnTo>
                  <a:pt x="451945" y="2480950"/>
                </a:lnTo>
                <a:lnTo>
                  <a:pt x="451945" y="2480182"/>
                </a:lnTo>
                <a:lnTo>
                  <a:pt x="452069" y="2480182"/>
                </a:lnTo>
                <a:lnTo>
                  <a:pt x="452069" y="2479415"/>
                </a:lnTo>
                <a:lnTo>
                  <a:pt x="452139" y="2479415"/>
                </a:lnTo>
                <a:lnTo>
                  <a:pt x="452139" y="2478647"/>
                </a:lnTo>
                <a:lnTo>
                  <a:pt x="452143" y="2478647"/>
                </a:lnTo>
                <a:lnTo>
                  <a:pt x="452143" y="2477880"/>
                </a:lnTo>
                <a:lnTo>
                  <a:pt x="452155" y="2477880"/>
                </a:lnTo>
                <a:lnTo>
                  <a:pt x="452155" y="2477112"/>
                </a:lnTo>
                <a:lnTo>
                  <a:pt x="452308" y="2477112"/>
                </a:lnTo>
                <a:lnTo>
                  <a:pt x="452308" y="2476345"/>
                </a:lnTo>
                <a:lnTo>
                  <a:pt x="453084" y="2476345"/>
                </a:lnTo>
                <a:lnTo>
                  <a:pt x="453084" y="2475577"/>
                </a:lnTo>
                <a:lnTo>
                  <a:pt x="453228" y="2475577"/>
                </a:lnTo>
                <a:lnTo>
                  <a:pt x="453228" y="2474810"/>
                </a:lnTo>
                <a:lnTo>
                  <a:pt x="453488" y="2474810"/>
                </a:lnTo>
                <a:lnTo>
                  <a:pt x="453488" y="2474042"/>
                </a:lnTo>
                <a:lnTo>
                  <a:pt x="453488" y="2474042"/>
                </a:lnTo>
                <a:lnTo>
                  <a:pt x="453488" y="2473275"/>
                </a:lnTo>
                <a:lnTo>
                  <a:pt x="453715" y="2473275"/>
                </a:lnTo>
                <a:lnTo>
                  <a:pt x="453715" y="2472507"/>
                </a:lnTo>
                <a:lnTo>
                  <a:pt x="453843" y="2472507"/>
                </a:lnTo>
                <a:lnTo>
                  <a:pt x="453843" y="2471740"/>
                </a:lnTo>
                <a:lnTo>
                  <a:pt x="454178" y="2471740"/>
                </a:lnTo>
                <a:lnTo>
                  <a:pt x="454178" y="2470972"/>
                </a:lnTo>
                <a:lnTo>
                  <a:pt x="454367" y="2470972"/>
                </a:lnTo>
                <a:lnTo>
                  <a:pt x="454367" y="2470205"/>
                </a:lnTo>
                <a:lnTo>
                  <a:pt x="454693" y="2470205"/>
                </a:lnTo>
                <a:lnTo>
                  <a:pt x="454693" y="2469437"/>
                </a:lnTo>
                <a:lnTo>
                  <a:pt x="454726" y="2469437"/>
                </a:lnTo>
                <a:lnTo>
                  <a:pt x="454726" y="2468670"/>
                </a:lnTo>
                <a:lnTo>
                  <a:pt x="455123" y="2468670"/>
                </a:lnTo>
                <a:lnTo>
                  <a:pt x="455123" y="2467902"/>
                </a:lnTo>
                <a:lnTo>
                  <a:pt x="455511" y="2467902"/>
                </a:lnTo>
                <a:lnTo>
                  <a:pt x="455511" y="2467135"/>
                </a:lnTo>
                <a:lnTo>
                  <a:pt x="455581" y="2467135"/>
                </a:lnTo>
                <a:lnTo>
                  <a:pt x="455581" y="2466367"/>
                </a:lnTo>
                <a:lnTo>
                  <a:pt x="456047" y="2466367"/>
                </a:lnTo>
                <a:lnTo>
                  <a:pt x="456047" y="2465600"/>
                </a:lnTo>
                <a:lnTo>
                  <a:pt x="456138" y="2465600"/>
                </a:lnTo>
                <a:lnTo>
                  <a:pt x="456138" y="2464832"/>
                </a:lnTo>
                <a:lnTo>
                  <a:pt x="456390" y="2464832"/>
                </a:lnTo>
                <a:lnTo>
                  <a:pt x="456390" y="2464065"/>
                </a:lnTo>
                <a:lnTo>
                  <a:pt x="456629" y="2464065"/>
                </a:lnTo>
                <a:lnTo>
                  <a:pt x="456629" y="2463297"/>
                </a:lnTo>
                <a:lnTo>
                  <a:pt x="457013" y="2463297"/>
                </a:lnTo>
                <a:lnTo>
                  <a:pt x="457013" y="2462530"/>
                </a:lnTo>
                <a:lnTo>
                  <a:pt x="457636" y="2462530"/>
                </a:lnTo>
                <a:lnTo>
                  <a:pt x="457636" y="2461763"/>
                </a:lnTo>
                <a:lnTo>
                  <a:pt x="457710" y="2461763"/>
                </a:lnTo>
                <a:lnTo>
                  <a:pt x="457710" y="2460995"/>
                </a:lnTo>
                <a:lnTo>
                  <a:pt x="458247" y="2460995"/>
                </a:lnTo>
                <a:lnTo>
                  <a:pt x="458247" y="2460228"/>
                </a:lnTo>
                <a:lnTo>
                  <a:pt x="458247" y="2460228"/>
                </a:lnTo>
                <a:lnTo>
                  <a:pt x="458247" y="2459460"/>
                </a:lnTo>
                <a:lnTo>
                  <a:pt x="458325" y="2459460"/>
                </a:lnTo>
                <a:lnTo>
                  <a:pt x="458325" y="2458693"/>
                </a:lnTo>
                <a:lnTo>
                  <a:pt x="458746" y="2458693"/>
                </a:lnTo>
                <a:lnTo>
                  <a:pt x="458746" y="2457925"/>
                </a:lnTo>
                <a:lnTo>
                  <a:pt x="459555" y="2457925"/>
                </a:lnTo>
                <a:lnTo>
                  <a:pt x="459555" y="2457162"/>
                </a:lnTo>
                <a:lnTo>
                  <a:pt x="459559" y="2457162"/>
                </a:lnTo>
                <a:lnTo>
                  <a:pt x="459559" y="2456394"/>
                </a:lnTo>
                <a:lnTo>
                  <a:pt x="459638" y="2456394"/>
                </a:lnTo>
                <a:lnTo>
                  <a:pt x="459638" y="2455627"/>
                </a:lnTo>
                <a:lnTo>
                  <a:pt x="460182" y="2455627"/>
                </a:lnTo>
                <a:lnTo>
                  <a:pt x="460182" y="2454859"/>
                </a:lnTo>
                <a:lnTo>
                  <a:pt x="460228" y="2454859"/>
                </a:lnTo>
                <a:lnTo>
                  <a:pt x="460228" y="2454092"/>
                </a:lnTo>
                <a:lnTo>
                  <a:pt x="460632" y="2454092"/>
                </a:lnTo>
                <a:lnTo>
                  <a:pt x="460632" y="2453324"/>
                </a:lnTo>
                <a:lnTo>
                  <a:pt x="461202" y="2453324"/>
                </a:lnTo>
                <a:lnTo>
                  <a:pt x="461202" y="2452557"/>
                </a:lnTo>
                <a:lnTo>
                  <a:pt x="461235" y="2452557"/>
                </a:lnTo>
                <a:lnTo>
                  <a:pt x="461235" y="2451789"/>
                </a:lnTo>
                <a:lnTo>
                  <a:pt x="461284" y="2451789"/>
                </a:lnTo>
                <a:lnTo>
                  <a:pt x="461284" y="2451022"/>
                </a:lnTo>
                <a:lnTo>
                  <a:pt x="461689" y="2451022"/>
                </a:lnTo>
                <a:lnTo>
                  <a:pt x="461689" y="2450255"/>
                </a:lnTo>
                <a:lnTo>
                  <a:pt x="462370" y="2450255"/>
                </a:lnTo>
                <a:lnTo>
                  <a:pt x="462370" y="2449487"/>
                </a:lnTo>
                <a:lnTo>
                  <a:pt x="462531" y="2449487"/>
                </a:lnTo>
                <a:lnTo>
                  <a:pt x="462531" y="2448720"/>
                </a:lnTo>
                <a:lnTo>
                  <a:pt x="462828" y="2448720"/>
                </a:lnTo>
                <a:lnTo>
                  <a:pt x="462828" y="2447952"/>
                </a:lnTo>
                <a:lnTo>
                  <a:pt x="462993" y="2447952"/>
                </a:lnTo>
                <a:lnTo>
                  <a:pt x="462993" y="2447185"/>
                </a:lnTo>
                <a:lnTo>
                  <a:pt x="463088" y="2447185"/>
                </a:lnTo>
                <a:lnTo>
                  <a:pt x="463088" y="2446417"/>
                </a:lnTo>
                <a:lnTo>
                  <a:pt x="463088" y="2446417"/>
                </a:lnTo>
                <a:lnTo>
                  <a:pt x="463088" y="2445650"/>
                </a:lnTo>
                <a:lnTo>
                  <a:pt x="463364" y="2445650"/>
                </a:lnTo>
                <a:lnTo>
                  <a:pt x="463364" y="2444882"/>
                </a:lnTo>
                <a:lnTo>
                  <a:pt x="463657" y="2444882"/>
                </a:lnTo>
                <a:lnTo>
                  <a:pt x="463657" y="2444115"/>
                </a:lnTo>
                <a:lnTo>
                  <a:pt x="463686" y="2444115"/>
                </a:lnTo>
                <a:lnTo>
                  <a:pt x="463686" y="2443347"/>
                </a:lnTo>
                <a:lnTo>
                  <a:pt x="464000" y="2443347"/>
                </a:lnTo>
                <a:lnTo>
                  <a:pt x="464000" y="2442580"/>
                </a:lnTo>
                <a:lnTo>
                  <a:pt x="464210" y="2442580"/>
                </a:lnTo>
                <a:lnTo>
                  <a:pt x="464210" y="2441812"/>
                </a:lnTo>
                <a:lnTo>
                  <a:pt x="464268" y="2441812"/>
                </a:lnTo>
                <a:lnTo>
                  <a:pt x="464268" y="2441045"/>
                </a:lnTo>
                <a:lnTo>
                  <a:pt x="464693" y="2441045"/>
                </a:lnTo>
                <a:lnTo>
                  <a:pt x="464693" y="2440277"/>
                </a:lnTo>
                <a:lnTo>
                  <a:pt x="465151" y="2440277"/>
                </a:lnTo>
                <a:lnTo>
                  <a:pt x="465151" y="2439510"/>
                </a:lnTo>
                <a:lnTo>
                  <a:pt x="465188" y="2439510"/>
                </a:lnTo>
                <a:lnTo>
                  <a:pt x="465188" y="2438742"/>
                </a:lnTo>
                <a:lnTo>
                  <a:pt x="465969" y="2438742"/>
                </a:lnTo>
                <a:lnTo>
                  <a:pt x="465969" y="2437975"/>
                </a:lnTo>
                <a:lnTo>
                  <a:pt x="466014" y="2437975"/>
                </a:lnTo>
                <a:lnTo>
                  <a:pt x="466014" y="2437207"/>
                </a:lnTo>
                <a:lnTo>
                  <a:pt x="466030" y="2437207"/>
                </a:lnTo>
                <a:lnTo>
                  <a:pt x="466030" y="2436440"/>
                </a:lnTo>
                <a:lnTo>
                  <a:pt x="467594" y="2436440"/>
                </a:lnTo>
                <a:lnTo>
                  <a:pt x="467594" y="2435672"/>
                </a:lnTo>
                <a:lnTo>
                  <a:pt x="467805" y="2435672"/>
                </a:lnTo>
                <a:lnTo>
                  <a:pt x="467805" y="2434905"/>
                </a:lnTo>
                <a:lnTo>
                  <a:pt x="467867" y="2434905"/>
                </a:lnTo>
                <a:lnTo>
                  <a:pt x="467867" y="2434137"/>
                </a:lnTo>
                <a:lnTo>
                  <a:pt x="467875" y="2434137"/>
                </a:lnTo>
                <a:lnTo>
                  <a:pt x="467875" y="2433370"/>
                </a:lnTo>
                <a:lnTo>
                  <a:pt x="468024" y="2433370"/>
                </a:lnTo>
                <a:lnTo>
                  <a:pt x="468024" y="2432602"/>
                </a:lnTo>
                <a:lnTo>
                  <a:pt x="468069" y="2432602"/>
                </a:lnTo>
                <a:lnTo>
                  <a:pt x="468069" y="2431835"/>
                </a:lnTo>
                <a:lnTo>
                  <a:pt x="468379" y="2431835"/>
                </a:lnTo>
                <a:lnTo>
                  <a:pt x="468379" y="2431068"/>
                </a:lnTo>
                <a:lnTo>
                  <a:pt x="468630" y="2431068"/>
                </a:lnTo>
                <a:lnTo>
                  <a:pt x="468630" y="2430300"/>
                </a:lnTo>
                <a:lnTo>
                  <a:pt x="468639" y="2430300"/>
                </a:lnTo>
                <a:lnTo>
                  <a:pt x="468639" y="2429533"/>
                </a:lnTo>
                <a:lnTo>
                  <a:pt x="469212" y="2429533"/>
                </a:lnTo>
                <a:lnTo>
                  <a:pt x="469212" y="2428765"/>
                </a:lnTo>
                <a:lnTo>
                  <a:pt x="469637" y="2428765"/>
                </a:lnTo>
                <a:lnTo>
                  <a:pt x="469637" y="2427998"/>
                </a:lnTo>
                <a:lnTo>
                  <a:pt x="469683" y="2427998"/>
                </a:lnTo>
                <a:lnTo>
                  <a:pt x="469683" y="2427230"/>
                </a:lnTo>
                <a:lnTo>
                  <a:pt x="470904" y="2427230"/>
                </a:lnTo>
                <a:lnTo>
                  <a:pt x="470904" y="2426467"/>
                </a:lnTo>
                <a:lnTo>
                  <a:pt x="471131" y="2426467"/>
                </a:lnTo>
                <a:lnTo>
                  <a:pt x="471131" y="2425699"/>
                </a:lnTo>
                <a:lnTo>
                  <a:pt x="471437" y="2425699"/>
                </a:lnTo>
                <a:lnTo>
                  <a:pt x="471437" y="2424932"/>
                </a:lnTo>
                <a:lnTo>
                  <a:pt x="471800" y="2424932"/>
                </a:lnTo>
                <a:lnTo>
                  <a:pt x="471800" y="2424164"/>
                </a:lnTo>
                <a:lnTo>
                  <a:pt x="471849" y="2424164"/>
                </a:lnTo>
                <a:lnTo>
                  <a:pt x="471849" y="2423397"/>
                </a:lnTo>
                <a:lnTo>
                  <a:pt x="472534" y="2423397"/>
                </a:lnTo>
                <a:lnTo>
                  <a:pt x="472534" y="2422629"/>
                </a:lnTo>
                <a:lnTo>
                  <a:pt x="472559" y="2422629"/>
                </a:lnTo>
                <a:lnTo>
                  <a:pt x="472559" y="2421862"/>
                </a:lnTo>
                <a:lnTo>
                  <a:pt x="472774" y="2421862"/>
                </a:lnTo>
                <a:lnTo>
                  <a:pt x="472774" y="2421094"/>
                </a:lnTo>
                <a:lnTo>
                  <a:pt x="473286" y="2421094"/>
                </a:lnTo>
                <a:lnTo>
                  <a:pt x="473286" y="2420327"/>
                </a:lnTo>
                <a:lnTo>
                  <a:pt x="473438" y="2420327"/>
                </a:lnTo>
                <a:lnTo>
                  <a:pt x="473438" y="2419560"/>
                </a:lnTo>
                <a:lnTo>
                  <a:pt x="473690" y="2419560"/>
                </a:lnTo>
                <a:lnTo>
                  <a:pt x="473690" y="2418792"/>
                </a:lnTo>
                <a:lnTo>
                  <a:pt x="474185" y="2418792"/>
                </a:lnTo>
                <a:lnTo>
                  <a:pt x="474185" y="2418025"/>
                </a:lnTo>
                <a:lnTo>
                  <a:pt x="475386" y="2418025"/>
                </a:lnTo>
                <a:lnTo>
                  <a:pt x="475386" y="2417257"/>
                </a:lnTo>
                <a:lnTo>
                  <a:pt x="475696" y="2417257"/>
                </a:lnTo>
                <a:lnTo>
                  <a:pt x="475696" y="2416489"/>
                </a:lnTo>
                <a:lnTo>
                  <a:pt x="476435" y="2416489"/>
                </a:lnTo>
                <a:lnTo>
                  <a:pt x="476435" y="2415722"/>
                </a:lnTo>
                <a:lnTo>
                  <a:pt x="476497" y="2415722"/>
                </a:lnTo>
                <a:lnTo>
                  <a:pt x="476497" y="2414954"/>
                </a:lnTo>
                <a:lnTo>
                  <a:pt x="476546" y="2414954"/>
                </a:lnTo>
                <a:lnTo>
                  <a:pt x="476546" y="2414187"/>
                </a:lnTo>
                <a:lnTo>
                  <a:pt x="478762" y="2414187"/>
                </a:lnTo>
                <a:lnTo>
                  <a:pt x="478762" y="2413420"/>
                </a:lnTo>
                <a:lnTo>
                  <a:pt x="478762" y="2413420"/>
                </a:lnTo>
                <a:lnTo>
                  <a:pt x="478762" y="2412652"/>
                </a:lnTo>
                <a:lnTo>
                  <a:pt x="478803" y="2412652"/>
                </a:lnTo>
                <a:lnTo>
                  <a:pt x="478803" y="2411885"/>
                </a:lnTo>
                <a:lnTo>
                  <a:pt x="479150" y="2411885"/>
                </a:lnTo>
                <a:lnTo>
                  <a:pt x="479150" y="2411117"/>
                </a:lnTo>
                <a:lnTo>
                  <a:pt x="479641" y="2411117"/>
                </a:lnTo>
                <a:lnTo>
                  <a:pt x="479641" y="2410350"/>
                </a:lnTo>
                <a:lnTo>
                  <a:pt x="479662" y="2410350"/>
                </a:lnTo>
                <a:lnTo>
                  <a:pt x="479662" y="2409582"/>
                </a:lnTo>
                <a:lnTo>
                  <a:pt x="479819" y="2409582"/>
                </a:lnTo>
                <a:lnTo>
                  <a:pt x="479819" y="2408815"/>
                </a:lnTo>
                <a:lnTo>
                  <a:pt x="479934" y="2408815"/>
                </a:lnTo>
                <a:lnTo>
                  <a:pt x="479934" y="2408047"/>
                </a:lnTo>
                <a:lnTo>
                  <a:pt x="480099" y="2408047"/>
                </a:lnTo>
                <a:lnTo>
                  <a:pt x="480099" y="2407280"/>
                </a:lnTo>
                <a:lnTo>
                  <a:pt x="480273" y="2407280"/>
                </a:lnTo>
                <a:lnTo>
                  <a:pt x="480273" y="2406512"/>
                </a:lnTo>
                <a:lnTo>
                  <a:pt x="480574" y="2406512"/>
                </a:lnTo>
                <a:lnTo>
                  <a:pt x="480574" y="2405745"/>
                </a:lnTo>
                <a:lnTo>
                  <a:pt x="480574" y="2405745"/>
                </a:lnTo>
                <a:lnTo>
                  <a:pt x="480574" y="2404977"/>
                </a:lnTo>
                <a:lnTo>
                  <a:pt x="480615" y="2404977"/>
                </a:lnTo>
                <a:lnTo>
                  <a:pt x="480615" y="2404210"/>
                </a:lnTo>
                <a:lnTo>
                  <a:pt x="481127" y="2404210"/>
                </a:lnTo>
                <a:lnTo>
                  <a:pt x="481127" y="2403442"/>
                </a:lnTo>
                <a:lnTo>
                  <a:pt x="481404" y="2403442"/>
                </a:lnTo>
                <a:lnTo>
                  <a:pt x="481404" y="2402675"/>
                </a:lnTo>
                <a:lnTo>
                  <a:pt x="482035" y="2402675"/>
                </a:lnTo>
                <a:lnTo>
                  <a:pt x="482035" y="2401907"/>
                </a:lnTo>
                <a:lnTo>
                  <a:pt x="482501" y="2401907"/>
                </a:lnTo>
                <a:lnTo>
                  <a:pt x="482501" y="2401140"/>
                </a:lnTo>
                <a:lnTo>
                  <a:pt x="482604" y="2401140"/>
                </a:lnTo>
                <a:lnTo>
                  <a:pt x="482604" y="2400373"/>
                </a:lnTo>
                <a:lnTo>
                  <a:pt x="483558" y="2400373"/>
                </a:lnTo>
                <a:lnTo>
                  <a:pt x="483558" y="2399605"/>
                </a:lnTo>
                <a:lnTo>
                  <a:pt x="483768" y="2399605"/>
                </a:lnTo>
                <a:lnTo>
                  <a:pt x="483768" y="2398838"/>
                </a:lnTo>
                <a:lnTo>
                  <a:pt x="484078" y="2398838"/>
                </a:lnTo>
                <a:lnTo>
                  <a:pt x="484078" y="2398070"/>
                </a:lnTo>
                <a:lnTo>
                  <a:pt x="484590" y="2398070"/>
                </a:lnTo>
                <a:lnTo>
                  <a:pt x="484590" y="2397302"/>
                </a:lnTo>
                <a:lnTo>
                  <a:pt x="484606" y="2397302"/>
                </a:lnTo>
                <a:lnTo>
                  <a:pt x="484606" y="2396535"/>
                </a:lnTo>
                <a:lnTo>
                  <a:pt x="484841" y="2396535"/>
                </a:lnTo>
                <a:lnTo>
                  <a:pt x="484841" y="2395767"/>
                </a:lnTo>
                <a:lnTo>
                  <a:pt x="485101" y="2395767"/>
                </a:lnTo>
                <a:lnTo>
                  <a:pt x="485101" y="2395000"/>
                </a:lnTo>
                <a:lnTo>
                  <a:pt x="485134" y="2395000"/>
                </a:lnTo>
                <a:lnTo>
                  <a:pt x="485134" y="2394233"/>
                </a:lnTo>
                <a:lnTo>
                  <a:pt x="485225" y="2394233"/>
                </a:lnTo>
                <a:lnTo>
                  <a:pt x="485225" y="2393465"/>
                </a:lnTo>
                <a:lnTo>
                  <a:pt x="485679" y="2393465"/>
                </a:lnTo>
                <a:lnTo>
                  <a:pt x="485679" y="2392698"/>
                </a:lnTo>
                <a:lnTo>
                  <a:pt x="486079" y="2392698"/>
                </a:lnTo>
                <a:lnTo>
                  <a:pt x="486079" y="2391930"/>
                </a:lnTo>
                <a:lnTo>
                  <a:pt x="487231" y="2391930"/>
                </a:lnTo>
                <a:lnTo>
                  <a:pt x="487231" y="2391163"/>
                </a:lnTo>
                <a:lnTo>
                  <a:pt x="487425" y="2391163"/>
                </a:lnTo>
                <a:lnTo>
                  <a:pt x="487425" y="2390395"/>
                </a:lnTo>
                <a:lnTo>
                  <a:pt x="487689" y="2390395"/>
                </a:lnTo>
                <a:lnTo>
                  <a:pt x="487689" y="2389628"/>
                </a:lnTo>
                <a:lnTo>
                  <a:pt x="487908" y="2389628"/>
                </a:lnTo>
                <a:lnTo>
                  <a:pt x="487908" y="2388860"/>
                </a:lnTo>
                <a:lnTo>
                  <a:pt x="488568" y="2388860"/>
                </a:lnTo>
                <a:lnTo>
                  <a:pt x="488568" y="2388097"/>
                </a:lnTo>
                <a:lnTo>
                  <a:pt x="488659" y="2388097"/>
                </a:lnTo>
                <a:lnTo>
                  <a:pt x="488659" y="2387329"/>
                </a:lnTo>
                <a:lnTo>
                  <a:pt x="488733" y="2387329"/>
                </a:lnTo>
                <a:lnTo>
                  <a:pt x="488733" y="2386562"/>
                </a:lnTo>
                <a:lnTo>
                  <a:pt x="488791" y="2386562"/>
                </a:lnTo>
                <a:lnTo>
                  <a:pt x="488791" y="2385794"/>
                </a:lnTo>
                <a:lnTo>
                  <a:pt x="489022" y="2385794"/>
                </a:lnTo>
                <a:lnTo>
                  <a:pt x="489022" y="2385027"/>
                </a:lnTo>
                <a:lnTo>
                  <a:pt x="489088" y="2385027"/>
                </a:lnTo>
                <a:lnTo>
                  <a:pt x="489088" y="2384259"/>
                </a:lnTo>
                <a:lnTo>
                  <a:pt x="489625" y="2384259"/>
                </a:lnTo>
                <a:lnTo>
                  <a:pt x="489625" y="2383492"/>
                </a:lnTo>
                <a:lnTo>
                  <a:pt x="489765" y="2383492"/>
                </a:lnTo>
                <a:lnTo>
                  <a:pt x="489765" y="2382725"/>
                </a:lnTo>
                <a:lnTo>
                  <a:pt x="490132" y="2382725"/>
                </a:lnTo>
                <a:lnTo>
                  <a:pt x="490132" y="2381957"/>
                </a:lnTo>
                <a:lnTo>
                  <a:pt x="490272" y="2381957"/>
                </a:lnTo>
                <a:lnTo>
                  <a:pt x="490272" y="2381190"/>
                </a:lnTo>
                <a:lnTo>
                  <a:pt x="490442" y="2381190"/>
                </a:lnTo>
                <a:lnTo>
                  <a:pt x="490442" y="2380422"/>
                </a:lnTo>
                <a:lnTo>
                  <a:pt x="490598" y="2380422"/>
                </a:lnTo>
                <a:lnTo>
                  <a:pt x="490598" y="2379655"/>
                </a:lnTo>
                <a:lnTo>
                  <a:pt x="490739" y="2379655"/>
                </a:lnTo>
                <a:lnTo>
                  <a:pt x="490739" y="2378887"/>
                </a:lnTo>
                <a:lnTo>
                  <a:pt x="490759" y="2378887"/>
                </a:lnTo>
                <a:lnTo>
                  <a:pt x="490759" y="2378120"/>
                </a:lnTo>
                <a:lnTo>
                  <a:pt x="491259" y="2378120"/>
                </a:lnTo>
                <a:lnTo>
                  <a:pt x="491259" y="2377352"/>
                </a:lnTo>
                <a:lnTo>
                  <a:pt x="491700" y="2377352"/>
                </a:lnTo>
                <a:lnTo>
                  <a:pt x="491700" y="2376585"/>
                </a:lnTo>
                <a:lnTo>
                  <a:pt x="491791" y="2376585"/>
                </a:lnTo>
                <a:lnTo>
                  <a:pt x="491791" y="2375817"/>
                </a:lnTo>
                <a:lnTo>
                  <a:pt x="492121" y="2375817"/>
                </a:lnTo>
                <a:lnTo>
                  <a:pt x="492121" y="2375050"/>
                </a:lnTo>
                <a:lnTo>
                  <a:pt x="492588" y="2375050"/>
                </a:lnTo>
                <a:lnTo>
                  <a:pt x="492588" y="2374282"/>
                </a:lnTo>
                <a:lnTo>
                  <a:pt x="492852" y="2374282"/>
                </a:lnTo>
                <a:lnTo>
                  <a:pt x="492852" y="2373515"/>
                </a:lnTo>
                <a:lnTo>
                  <a:pt x="493066" y="2373515"/>
                </a:lnTo>
                <a:lnTo>
                  <a:pt x="493066" y="2372747"/>
                </a:lnTo>
                <a:lnTo>
                  <a:pt x="493227" y="2372747"/>
                </a:lnTo>
                <a:lnTo>
                  <a:pt x="493227" y="2371980"/>
                </a:lnTo>
                <a:lnTo>
                  <a:pt x="493302" y="2371980"/>
                </a:lnTo>
                <a:lnTo>
                  <a:pt x="493302" y="2371212"/>
                </a:lnTo>
                <a:lnTo>
                  <a:pt x="493562" y="2371212"/>
                </a:lnTo>
                <a:lnTo>
                  <a:pt x="493562" y="2370445"/>
                </a:lnTo>
                <a:lnTo>
                  <a:pt x="494011" y="2370445"/>
                </a:lnTo>
                <a:lnTo>
                  <a:pt x="494011" y="2369677"/>
                </a:lnTo>
                <a:lnTo>
                  <a:pt x="494631" y="2369677"/>
                </a:lnTo>
                <a:lnTo>
                  <a:pt x="494631" y="2368910"/>
                </a:lnTo>
                <a:lnTo>
                  <a:pt x="494664" y="2368910"/>
                </a:lnTo>
                <a:lnTo>
                  <a:pt x="494664" y="2368142"/>
                </a:lnTo>
                <a:lnTo>
                  <a:pt x="495031" y="2368142"/>
                </a:lnTo>
                <a:lnTo>
                  <a:pt x="495031" y="2367375"/>
                </a:lnTo>
                <a:lnTo>
                  <a:pt x="495056" y="2367375"/>
                </a:lnTo>
                <a:lnTo>
                  <a:pt x="495056" y="2366607"/>
                </a:lnTo>
                <a:lnTo>
                  <a:pt x="495085" y="2366607"/>
                </a:lnTo>
                <a:lnTo>
                  <a:pt x="495085" y="2365840"/>
                </a:lnTo>
                <a:lnTo>
                  <a:pt x="495184" y="2365840"/>
                </a:lnTo>
                <a:lnTo>
                  <a:pt x="495184" y="2365072"/>
                </a:lnTo>
                <a:lnTo>
                  <a:pt x="495819" y="2365072"/>
                </a:lnTo>
                <a:lnTo>
                  <a:pt x="495819" y="2364305"/>
                </a:lnTo>
                <a:lnTo>
                  <a:pt x="496067" y="2364305"/>
                </a:lnTo>
                <a:lnTo>
                  <a:pt x="496067" y="2363538"/>
                </a:lnTo>
                <a:lnTo>
                  <a:pt x="496653" y="2363538"/>
                </a:lnTo>
                <a:lnTo>
                  <a:pt x="496653" y="2362770"/>
                </a:lnTo>
                <a:lnTo>
                  <a:pt x="496682" y="2362770"/>
                </a:lnTo>
                <a:lnTo>
                  <a:pt x="496682" y="2362003"/>
                </a:lnTo>
                <a:lnTo>
                  <a:pt x="496698" y="2362003"/>
                </a:lnTo>
                <a:lnTo>
                  <a:pt x="496698" y="2361235"/>
                </a:lnTo>
                <a:lnTo>
                  <a:pt x="496731" y="2361235"/>
                </a:lnTo>
                <a:lnTo>
                  <a:pt x="496731" y="2360468"/>
                </a:lnTo>
                <a:lnTo>
                  <a:pt x="497020" y="2360468"/>
                </a:lnTo>
                <a:lnTo>
                  <a:pt x="497020" y="2359700"/>
                </a:lnTo>
                <a:lnTo>
                  <a:pt x="497293" y="2359700"/>
                </a:lnTo>
                <a:lnTo>
                  <a:pt x="497293" y="2358933"/>
                </a:lnTo>
                <a:lnTo>
                  <a:pt x="497466" y="2358933"/>
                </a:lnTo>
                <a:lnTo>
                  <a:pt x="497466" y="2358169"/>
                </a:lnTo>
                <a:lnTo>
                  <a:pt x="497767" y="2358169"/>
                </a:lnTo>
                <a:lnTo>
                  <a:pt x="497767" y="2357402"/>
                </a:lnTo>
                <a:lnTo>
                  <a:pt x="497866" y="2357402"/>
                </a:lnTo>
                <a:lnTo>
                  <a:pt x="497866" y="2356634"/>
                </a:lnTo>
                <a:lnTo>
                  <a:pt x="498035" y="2356634"/>
                </a:lnTo>
                <a:lnTo>
                  <a:pt x="498035" y="2355867"/>
                </a:lnTo>
                <a:lnTo>
                  <a:pt x="498299" y="2355867"/>
                </a:lnTo>
                <a:lnTo>
                  <a:pt x="498299" y="2355099"/>
                </a:lnTo>
                <a:lnTo>
                  <a:pt x="498712" y="2355099"/>
                </a:lnTo>
                <a:lnTo>
                  <a:pt x="498712" y="2354332"/>
                </a:lnTo>
                <a:lnTo>
                  <a:pt x="499538" y="2354332"/>
                </a:lnTo>
                <a:lnTo>
                  <a:pt x="499538" y="2353564"/>
                </a:lnTo>
                <a:lnTo>
                  <a:pt x="499653" y="2353564"/>
                </a:lnTo>
                <a:lnTo>
                  <a:pt x="499653" y="2352797"/>
                </a:lnTo>
                <a:lnTo>
                  <a:pt x="499876" y="2352797"/>
                </a:lnTo>
                <a:lnTo>
                  <a:pt x="499876" y="2352030"/>
                </a:lnTo>
                <a:lnTo>
                  <a:pt x="499975" y="2352030"/>
                </a:lnTo>
                <a:lnTo>
                  <a:pt x="499975" y="2351262"/>
                </a:lnTo>
                <a:lnTo>
                  <a:pt x="500346" y="2351262"/>
                </a:lnTo>
                <a:lnTo>
                  <a:pt x="500346" y="2350495"/>
                </a:lnTo>
                <a:lnTo>
                  <a:pt x="500809" y="2350495"/>
                </a:lnTo>
                <a:lnTo>
                  <a:pt x="500809" y="2349727"/>
                </a:lnTo>
                <a:lnTo>
                  <a:pt x="500986" y="2349727"/>
                </a:lnTo>
                <a:lnTo>
                  <a:pt x="500986" y="2348960"/>
                </a:lnTo>
                <a:lnTo>
                  <a:pt x="501407" y="2348960"/>
                </a:lnTo>
                <a:lnTo>
                  <a:pt x="501407" y="2348192"/>
                </a:lnTo>
                <a:lnTo>
                  <a:pt x="501481" y="2348192"/>
                </a:lnTo>
                <a:lnTo>
                  <a:pt x="501481" y="2347425"/>
                </a:lnTo>
                <a:lnTo>
                  <a:pt x="501486" y="2347425"/>
                </a:lnTo>
                <a:lnTo>
                  <a:pt x="501486" y="2346657"/>
                </a:lnTo>
                <a:lnTo>
                  <a:pt x="501618" y="2346657"/>
                </a:lnTo>
                <a:lnTo>
                  <a:pt x="501618" y="2345890"/>
                </a:lnTo>
                <a:lnTo>
                  <a:pt x="501770" y="2345890"/>
                </a:lnTo>
                <a:lnTo>
                  <a:pt x="501770" y="2345122"/>
                </a:lnTo>
                <a:lnTo>
                  <a:pt x="502327" y="2345122"/>
                </a:lnTo>
                <a:lnTo>
                  <a:pt x="502327" y="2344355"/>
                </a:lnTo>
                <a:lnTo>
                  <a:pt x="503318" y="2344355"/>
                </a:lnTo>
                <a:lnTo>
                  <a:pt x="503318" y="2343587"/>
                </a:lnTo>
                <a:lnTo>
                  <a:pt x="503355" y="2343587"/>
                </a:lnTo>
                <a:lnTo>
                  <a:pt x="503355" y="2342820"/>
                </a:lnTo>
                <a:lnTo>
                  <a:pt x="503656" y="2342820"/>
                </a:lnTo>
                <a:lnTo>
                  <a:pt x="503656" y="2342052"/>
                </a:lnTo>
                <a:lnTo>
                  <a:pt x="503809" y="2342052"/>
                </a:lnTo>
                <a:lnTo>
                  <a:pt x="503809" y="2341285"/>
                </a:lnTo>
                <a:lnTo>
                  <a:pt x="503830" y="2341285"/>
                </a:lnTo>
                <a:lnTo>
                  <a:pt x="503830" y="2340517"/>
                </a:lnTo>
                <a:lnTo>
                  <a:pt x="504090" y="2340517"/>
                </a:lnTo>
                <a:lnTo>
                  <a:pt x="504090" y="2339750"/>
                </a:lnTo>
                <a:lnTo>
                  <a:pt x="504420" y="2339750"/>
                </a:lnTo>
                <a:lnTo>
                  <a:pt x="504420" y="2338982"/>
                </a:lnTo>
                <a:lnTo>
                  <a:pt x="504597" y="2338982"/>
                </a:lnTo>
                <a:lnTo>
                  <a:pt x="504597" y="2338215"/>
                </a:lnTo>
                <a:lnTo>
                  <a:pt x="504738" y="2338215"/>
                </a:lnTo>
                <a:lnTo>
                  <a:pt x="504738" y="2337447"/>
                </a:lnTo>
                <a:lnTo>
                  <a:pt x="504762" y="2337447"/>
                </a:lnTo>
                <a:lnTo>
                  <a:pt x="504762" y="2336680"/>
                </a:lnTo>
                <a:lnTo>
                  <a:pt x="505101" y="2336680"/>
                </a:lnTo>
                <a:lnTo>
                  <a:pt x="505101" y="2335912"/>
                </a:lnTo>
                <a:lnTo>
                  <a:pt x="505922" y="2335912"/>
                </a:lnTo>
                <a:lnTo>
                  <a:pt x="505922" y="2335145"/>
                </a:lnTo>
                <a:lnTo>
                  <a:pt x="506116" y="2335145"/>
                </a:lnTo>
                <a:lnTo>
                  <a:pt x="506116" y="2334377"/>
                </a:lnTo>
                <a:lnTo>
                  <a:pt x="506421" y="2334377"/>
                </a:lnTo>
                <a:lnTo>
                  <a:pt x="506421" y="2333610"/>
                </a:lnTo>
                <a:lnTo>
                  <a:pt x="506591" y="2333610"/>
                </a:lnTo>
                <a:lnTo>
                  <a:pt x="506591" y="2332843"/>
                </a:lnTo>
                <a:lnTo>
                  <a:pt x="506611" y="2332843"/>
                </a:lnTo>
                <a:lnTo>
                  <a:pt x="506611" y="2332075"/>
                </a:lnTo>
                <a:lnTo>
                  <a:pt x="507016" y="2332075"/>
                </a:lnTo>
                <a:lnTo>
                  <a:pt x="507016" y="2331308"/>
                </a:lnTo>
                <a:lnTo>
                  <a:pt x="507197" y="2331308"/>
                </a:lnTo>
                <a:lnTo>
                  <a:pt x="507197" y="2330540"/>
                </a:lnTo>
                <a:lnTo>
                  <a:pt x="508047" y="2330540"/>
                </a:lnTo>
                <a:lnTo>
                  <a:pt x="508047" y="2329773"/>
                </a:lnTo>
                <a:lnTo>
                  <a:pt x="508118" y="2329773"/>
                </a:lnTo>
                <a:lnTo>
                  <a:pt x="508118" y="2329005"/>
                </a:lnTo>
                <a:lnTo>
                  <a:pt x="508572" y="2329005"/>
                </a:lnTo>
                <a:lnTo>
                  <a:pt x="508572" y="2328242"/>
                </a:lnTo>
                <a:lnTo>
                  <a:pt x="508889" y="2328242"/>
                </a:lnTo>
                <a:lnTo>
                  <a:pt x="508889" y="2327474"/>
                </a:lnTo>
                <a:lnTo>
                  <a:pt x="509488" y="2327474"/>
                </a:lnTo>
                <a:lnTo>
                  <a:pt x="509488" y="2326707"/>
                </a:lnTo>
                <a:lnTo>
                  <a:pt x="509756" y="2326707"/>
                </a:lnTo>
                <a:lnTo>
                  <a:pt x="509756" y="2325939"/>
                </a:lnTo>
                <a:lnTo>
                  <a:pt x="509934" y="2325939"/>
                </a:lnTo>
                <a:lnTo>
                  <a:pt x="509934" y="2325172"/>
                </a:lnTo>
                <a:lnTo>
                  <a:pt x="510028" y="2325172"/>
                </a:lnTo>
                <a:lnTo>
                  <a:pt x="510028" y="2324404"/>
                </a:lnTo>
                <a:lnTo>
                  <a:pt x="510152" y="2324404"/>
                </a:lnTo>
                <a:lnTo>
                  <a:pt x="510152" y="2323637"/>
                </a:lnTo>
                <a:lnTo>
                  <a:pt x="510239" y="2323637"/>
                </a:lnTo>
                <a:lnTo>
                  <a:pt x="510239" y="2322869"/>
                </a:lnTo>
                <a:lnTo>
                  <a:pt x="510825" y="2322869"/>
                </a:lnTo>
                <a:lnTo>
                  <a:pt x="510825" y="2322102"/>
                </a:lnTo>
                <a:lnTo>
                  <a:pt x="510879" y="2322102"/>
                </a:lnTo>
                <a:lnTo>
                  <a:pt x="510879" y="2321335"/>
                </a:lnTo>
                <a:lnTo>
                  <a:pt x="511448" y="2321335"/>
                </a:lnTo>
                <a:lnTo>
                  <a:pt x="511448" y="2320567"/>
                </a:lnTo>
                <a:lnTo>
                  <a:pt x="511568" y="2320567"/>
                </a:lnTo>
                <a:lnTo>
                  <a:pt x="511568" y="2319800"/>
                </a:lnTo>
                <a:lnTo>
                  <a:pt x="511613" y="2319800"/>
                </a:lnTo>
                <a:lnTo>
                  <a:pt x="511613" y="2319032"/>
                </a:lnTo>
                <a:lnTo>
                  <a:pt x="511650" y="2319032"/>
                </a:lnTo>
                <a:lnTo>
                  <a:pt x="511650" y="2318264"/>
                </a:lnTo>
                <a:lnTo>
                  <a:pt x="511762" y="2318264"/>
                </a:lnTo>
                <a:lnTo>
                  <a:pt x="511762" y="2317497"/>
                </a:lnTo>
                <a:lnTo>
                  <a:pt x="512459" y="2317497"/>
                </a:lnTo>
                <a:lnTo>
                  <a:pt x="512459" y="2316729"/>
                </a:lnTo>
                <a:lnTo>
                  <a:pt x="512740" y="2316729"/>
                </a:lnTo>
                <a:lnTo>
                  <a:pt x="512740" y="2315962"/>
                </a:lnTo>
                <a:lnTo>
                  <a:pt x="512975" y="2315962"/>
                </a:lnTo>
                <a:lnTo>
                  <a:pt x="512975" y="2315195"/>
                </a:lnTo>
                <a:lnTo>
                  <a:pt x="513136" y="2315195"/>
                </a:lnTo>
                <a:lnTo>
                  <a:pt x="513136" y="2314427"/>
                </a:lnTo>
                <a:lnTo>
                  <a:pt x="513334" y="2314427"/>
                </a:lnTo>
                <a:lnTo>
                  <a:pt x="513334" y="2313660"/>
                </a:lnTo>
                <a:lnTo>
                  <a:pt x="514164" y="2313660"/>
                </a:lnTo>
                <a:lnTo>
                  <a:pt x="514164" y="2312892"/>
                </a:lnTo>
                <a:lnTo>
                  <a:pt x="514762" y="2312892"/>
                </a:lnTo>
                <a:lnTo>
                  <a:pt x="514762" y="2312125"/>
                </a:lnTo>
                <a:lnTo>
                  <a:pt x="514931" y="2312125"/>
                </a:lnTo>
                <a:lnTo>
                  <a:pt x="514931" y="2311357"/>
                </a:lnTo>
                <a:lnTo>
                  <a:pt x="515249" y="2311357"/>
                </a:lnTo>
                <a:lnTo>
                  <a:pt x="515249" y="2310590"/>
                </a:lnTo>
                <a:lnTo>
                  <a:pt x="515464" y="2310590"/>
                </a:lnTo>
                <a:lnTo>
                  <a:pt x="515464" y="2309822"/>
                </a:lnTo>
                <a:lnTo>
                  <a:pt x="515592" y="2309822"/>
                </a:lnTo>
                <a:lnTo>
                  <a:pt x="515592" y="2309055"/>
                </a:lnTo>
                <a:lnTo>
                  <a:pt x="515687" y="2309055"/>
                </a:lnTo>
                <a:lnTo>
                  <a:pt x="515687" y="2308287"/>
                </a:lnTo>
                <a:lnTo>
                  <a:pt x="515699" y="2308287"/>
                </a:lnTo>
                <a:lnTo>
                  <a:pt x="515699" y="2307520"/>
                </a:lnTo>
                <a:lnTo>
                  <a:pt x="516479" y="2307520"/>
                </a:lnTo>
                <a:lnTo>
                  <a:pt x="516479" y="2306752"/>
                </a:lnTo>
                <a:lnTo>
                  <a:pt x="516545" y="2306752"/>
                </a:lnTo>
                <a:lnTo>
                  <a:pt x="516545" y="2305985"/>
                </a:lnTo>
                <a:lnTo>
                  <a:pt x="516549" y="2305985"/>
                </a:lnTo>
                <a:lnTo>
                  <a:pt x="516549" y="2305217"/>
                </a:lnTo>
                <a:lnTo>
                  <a:pt x="518596" y="2305217"/>
                </a:lnTo>
                <a:lnTo>
                  <a:pt x="518596" y="2304450"/>
                </a:lnTo>
                <a:lnTo>
                  <a:pt x="519360" y="2304450"/>
                </a:lnTo>
                <a:lnTo>
                  <a:pt x="519360" y="2303682"/>
                </a:lnTo>
                <a:lnTo>
                  <a:pt x="520548" y="2303682"/>
                </a:lnTo>
                <a:lnTo>
                  <a:pt x="520548" y="2302915"/>
                </a:lnTo>
                <a:lnTo>
                  <a:pt x="520660" y="2302915"/>
                </a:lnTo>
                <a:lnTo>
                  <a:pt x="520660" y="2302148"/>
                </a:lnTo>
                <a:lnTo>
                  <a:pt x="522133" y="2302148"/>
                </a:lnTo>
                <a:lnTo>
                  <a:pt x="522133" y="2301380"/>
                </a:lnTo>
                <a:lnTo>
                  <a:pt x="522521" y="2301380"/>
                </a:lnTo>
                <a:lnTo>
                  <a:pt x="522521" y="2300613"/>
                </a:lnTo>
                <a:lnTo>
                  <a:pt x="523227" y="2300613"/>
                </a:lnTo>
                <a:lnTo>
                  <a:pt x="523227" y="2299845"/>
                </a:lnTo>
                <a:lnTo>
                  <a:pt x="523425" y="2299845"/>
                </a:lnTo>
                <a:lnTo>
                  <a:pt x="523425" y="2299077"/>
                </a:lnTo>
                <a:lnTo>
                  <a:pt x="523425" y="2299077"/>
                </a:lnTo>
                <a:lnTo>
                  <a:pt x="523425" y="2298310"/>
                </a:lnTo>
                <a:lnTo>
                  <a:pt x="523462" y="2298310"/>
                </a:lnTo>
                <a:lnTo>
                  <a:pt x="523462" y="2297542"/>
                </a:lnTo>
                <a:lnTo>
                  <a:pt x="523714" y="2297542"/>
                </a:lnTo>
                <a:lnTo>
                  <a:pt x="523714" y="2296775"/>
                </a:lnTo>
                <a:lnTo>
                  <a:pt x="523928" y="2296775"/>
                </a:lnTo>
                <a:lnTo>
                  <a:pt x="523928" y="2296007"/>
                </a:lnTo>
                <a:lnTo>
                  <a:pt x="524382" y="2296007"/>
                </a:lnTo>
                <a:lnTo>
                  <a:pt x="524382" y="2295240"/>
                </a:lnTo>
                <a:lnTo>
                  <a:pt x="524564" y="2295240"/>
                </a:lnTo>
                <a:lnTo>
                  <a:pt x="524564" y="2294473"/>
                </a:lnTo>
                <a:lnTo>
                  <a:pt x="524659" y="2294473"/>
                </a:lnTo>
                <a:lnTo>
                  <a:pt x="524659" y="2293705"/>
                </a:lnTo>
                <a:lnTo>
                  <a:pt x="524692" y="2293705"/>
                </a:lnTo>
                <a:lnTo>
                  <a:pt x="524692" y="2292938"/>
                </a:lnTo>
                <a:lnTo>
                  <a:pt x="524774" y="2292938"/>
                </a:lnTo>
                <a:lnTo>
                  <a:pt x="524774" y="2292170"/>
                </a:lnTo>
                <a:lnTo>
                  <a:pt x="525038" y="2292170"/>
                </a:lnTo>
                <a:lnTo>
                  <a:pt x="525038" y="2291407"/>
                </a:lnTo>
                <a:lnTo>
                  <a:pt x="525352" y="2291407"/>
                </a:lnTo>
                <a:lnTo>
                  <a:pt x="525352" y="2290639"/>
                </a:lnTo>
                <a:lnTo>
                  <a:pt x="525393" y="2290639"/>
                </a:lnTo>
                <a:lnTo>
                  <a:pt x="525393" y="2289872"/>
                </a:lnTo>
                <a:lnTo>
                  <a:pt x="525785" y="2289872"/>
                </a:lnTo>
                <a:lnTo>
                  <a:pt x="525785" y="2289104"/>
                </a:lnTo>
                <a:lnTo>
                  <a:pt x="526128" y="2289104"/>
                </a:lnTo>
                <a:lnTo>
                  <a:pt x="526128" y="2288337"/>
                </a:lnTo>
                <a:lnTo>
                  <a:pt x="526421" y="2288337"/>
                </a:lnTo>
                <a:lnTo>
                  <a:pt x="526421" y="2287569"/>
                </a:lnTo>
                <a:lnTo>
                  <a:pt x="526491" y="2287569"/>
                </a:lnTo>
                <a:lnTo>
                  <a:pt x="526491" y="2286802"/>
                </a:lnTo>
                <a:lnTo>
                  <a:pt x="526990" y="2286802"/>
                </a:lnTo>
                <a:lnTo>
                  <a:pt x="526990" y="2286034"/>
                </a:lnTo>
                <a:lnTo>
                  <a:pt x="527102" y="2286034"/>
                </a:lnTo>
                <a:lnTo>
                  <a:pt x="527102" y="2285267"/>
                </a:lnTo>
                <a:lnTo>
                  <a:pt x="527337" y="2285267"/>
                </a:lnTo>
                <a:lnTo>
                  <a:pt x="527337" y="2284499"/>
                </a:lnTo>
                <a:lnTo>
                  <a:pt x="527671" y="2284499"/>
                </a:lnTo>
                <a:lnTo>
                  <a:pt x="527671" y="2283732"/>
                </a:lnTo>
                <a:lnTo>
                  <a:pt x="527824" y="2283732"/>
                </a:lnTo>
                <a:lnTo>
                  <a:pt x="527824" y="2282965"/>
                </a:lnTo>
                <a:lnTo>
                  <a:pt x="528158" y="2282965"/>
                </a:lnTo>
                <a:lnTo>
                  <a:pt x="528158" y="2282197"/>
                </a:lnTo>
                <a:lnTo>
                  <a:pt x="528171" y="2282197"/>
                </a:lnTo>
                <a:lnTo>
                  <a:pt x="528171" y="2281430"/>
                </a:lnTo>
                <a:lnTo>
                  <a:pt x="528480" y="2281430"/>
                </a:lnTo>
                <a:lnTo>
                  <a:pt x="528480" y="2280662"/>
                </a:lnTo>
                <a:lnTo>
                  <a:pt x="528530" y="2280662"/>
                </a:lnTo>
                <a:lnTo>
                  <a:pt x="528530" y="2279895"/>
                </a:lnTo>
                <a:lnTo>
                  <a:pt x="528716" y="2279895"/>
                </a:lnTo>
                <a:lnTo>
                  <a:pt x="528716" y="2279127"/>
                </a:lnTo>
                <a:lnTo>
                  <a:pt x="528777" y="2279127"/>
                </a:lnTo>
                <a:lnTo>
                  <a:pt x="528777" y="2278360"/>
                </a:lnTo>
                <a:lnTo>
                  <a:pt x="529046" y="2278360"/>
                </a:lnTo>
                <a:lnTo>
                  <a:pt x="529046" y="2277592"/>
                </a:lnTo>
                <a:lnTo>
                  <a:pt x="529161" y="2277592"/>
                </a:lnTo>
                <a:lnTo>
                  <a:pt x="529161" y="2276825"/>
                </a:lnTo>
                <a:lnTo>
                  <a:pt x="529236" y="2276825"/>
                </a:lnTo>
                <a:lnTo>
                  <a:pt x="529236" y="2276057"/>
                </a:lnTo>
                <a:lnTo>
                  <a:pt x="529855" y="2276057"/>
                </a:lnTo>
                <a:lnTo>
                  <a:pt x="529855" y="2275290"/>
                </a:lnTo>
                <a:lnTo>
                  <a:pt x="530569" y="2275290"/>
                </a:lnTo>
                <a:lnTo>
                  <a:pt x="530569" y="2274522"/>
                </a:lnTo>
                <a:lnTo>
                  <a:pt x="531010" y="2274522"/>
                </a:lnTo>
                <a:lnTo>
                  <a:pt x="531010" y="2273755"/>
                </a:lnTo>
                <a:lnTo>
                  <a:pt x="531163" y="2273755"/>
                </a:lnTo>
                <a:lnTo>
                  <a:pt x="531163" y="2272987"/>
                </a:lnTo>
                <a:lnTo>
                  <a:pt x="531369" y="2272987"/>
                </a:lnTo>
                <a:lnTo>
                  <a:pt x="531369" y="2272220"/>
                </a:lnTo>
                <a:lnTo>
                  <a:pt x="531551" y="2272220"/>
                </a:lnTo>
                <a:lnTo>
                  <a:pt x="531551" y="2271452"/>
                </a:lnTo>
                <a:lnTo>
                  <a:pt x="532768" y="2271452"/>
                </a:lnTo>
                <a:lnTo>
                  <a:pt x="532768" y="2270685"/>
                </a:lnTo>
                <a:lnTo>
                  <a:pt x="533074" y="2270685"/>
                </a:lnTo>
                <a:lnTo>
                  <a:pt x="533074" y="2269917"/>
                </a:lnTo>
                <a:lnTo>
                  <a:pt x="533713" y="2269917"/>
                </a:lnTo>
                <a:lnTo>
                  <a:pt x="533713" y="2269150"/>
                </a:lnTo>
                <a:lnTo>
                  <a:pt x="533734" y="2269150"/>
                </a:lnTo>
                <a:lnTo>
                  <a:pt x="533734" y="2268382"/>
                </a:lnTo>
                <a:lnTo>
                  <a:pt x="533957" y="2268382"/>
                </a:lnTo>
                <a:lnTo>
                  <a:pt x="533957" y="2267615"/>
                </a:lnTo>
                <a:lnTo>
                  <a:pt x="534398" y="2267615"/>
                </a:lnTo>
                <a:lnTo>
                  <a:pt x="534398" y="2266847"/>
                </a:lnTo>
                <a:lnTo>
                  <a:pt x="534753" y="2266847"/>
                </a:lnTo>
                <a:lnTo>
                  <a:pt x="534753" y="2266080"/>
                </a:lnTo>
                <a:lnTo>
                  <a:pt x="535587" y="2266080"/>
                </a:lnTo>
                <a:lnTo>
                  <a:pt x="535587" y="2265312"/>
                </a:lnTo>
                <a:lnTo>
                  <a:pt x="535777" y="2265312"/>
                </a:lnTo>
                <a:lnTo>
                  <a:pt x="535777" y="2264545"/>
                </a:lnTo>
                <a:lnTo>
                  <a:pt x="537230" y="2264545"/>
                </a:lnTo>
                <a:lnTo>
                  <a:pt x="537230" y="2263778"/>
                </a:lnTo>
                <a:lnTo>
                  <a:pt x="537473" y="2263778"/>
                </a:lnTo>
                <a:lnTo>
                  <a:pt x="537473" y="2263010"/>
                </a:lnTo>
                <a:lnTo>
                  <a:pt x="537473" y="2263010"/>
                </a:lnTo>
                <a:lnTo>
                  <a:pt x="537473" y="2262243"/>
                </a:lnTo>
                <a:lnTo>
                  <a:pt x="537795" y="2262243"/>
                </a:lnTo>
                <a:lnTo>
                  <a:pt x="537795" y="2261475"/>
                </a:lnTo>
                <a:lnTo>
                  <a:pt x="537824" y="2261475"/>
                </a:lnTo>
                <a:lnTo>
                  <a:pt x="537824" y="2260708"/>
                </a:lnTo>
                <a:lnTo>
                  <a:pt x="538530" y="2260708"/>
                </a:lnTo>
                <a:lnTo>
                  <a:pt x="538530" y="2259944"/>
                </a:lnTo>
                <a:lnTo>
                  <a:pt x="538959" y="2259944"/>
                </a:lnTo>
                <a:lnTo>
                  <a:pt x="538959" y="2259177"/>
                </a:lnTo>
                <a:lnTo>
                  <a:pt x="539598" y="2259177"/>
                </a:lnTo>
                <a:lnTo>
                  <a:pt x="539598" y="2258409"/>
                </a:lnTo>
                <a:lnTo>
                  <a:pt x="539867" y="2258409"/>
                </a:lnTo>
                <a:lnTo>
                  <a:pt x="539867" y="2257642"/>
                </a:lnTo>
                <a:lnTo>
                  <a:pt x="540911" y="2257642"/>
                </a:lnTo>
                <a:lnTo>
                  <a:pt x="540911" y="2256874"/>
                </a:lnTo>
                <a:lnTo>
                  <a:pt x="542690" y="2256874"/>
                </a:lnTo>
                <a:lnTo>
                  <a:pt x="542690" y="2256107"/>
                </a:lnTo>
                <a:lnTo>
                  <a:pt x="543127" y="2256107"/>
                </a:lnTo>
                <a:lnTo>
                  <a:pt x="543127" y="2255339"/>
                </a:lnTo>
                <a:lnTo>
                  <a:pt x="543354" y="2255339"/>
                </a:lnTo>
                <a:lnTo>
                  <a:pt x="543354" y="2254572"/>
                </a:lnTo>
                <a:lnTo>
                  <a:pt x="543366" y="2254572"/>
                </a:lnTo>
                <a:lnTo>
                  <a:pt x="543366" y="2253804"/>
                </a:lnTo>
                <a:lnTo>
                  <a:pt x="543742" y="2253804"/>
                </a:lnTo>
                <a:lnTo>
                  <a:pt x="543742" y="2253037"/>
                </a:lnTo>
                <a:lnTo>
                  <a:pt x="543981" y="2253037"/>
                </a:lnTo>
                <a:lnTo>
                  <a:pt x="543981" y="2252270"/>
                </a:lnTo>
                <a:lnTo>
                  <a:pt x="544056" y="2252270"/>
                </a:lnTo>
                <a:lnTo>
                  <a:pt x="544056" y="2251502"/>
                </a:lnTo>
                <a:lnTo>
                  <a:pt x="544076" y="2251502"/>
                </a:lnTo>
                <a:lnTo>
                  <a:pt x="544076" y="2250735"/>
                </a:lnTo>
                <a:lnTo>
                  <a:pt x="544134" y="2250735"/>
                </a:lnTo>
                <a:lnTo>
                  <a:pt x="544134" y="2249967"/>
                </a:lnTo>
                <a:lnTo>
                  <a:pt x="544208" y="2249967"/>
                </a:lnTo>
                <a:lnTo>
                  <a:pt x="544208" y="2249200"/>
                </a:lnTo>
                <a:lnTo>
                  <a:pt x="544728" y="2249200"/>
                </a:lnTo>
                <a:lnTo>
                  <a:pt x="544728" y="2248432"/>
                </a:lnTo>
                <a:lnTo>
                  <a:pt x="544794" y="2248432"/>
                </a:lnTo>
                <a:lnTo>
                  <a:pt x="544794" y="2247665"/>
                </a:lnTo>
                <a:lnTo>
                  <a:pt x="544840" y="2247665"/>
                </a:lnTo>
                <a:lnTo>
                  <a:pt x="544840" y="2246897"/>
                </a:lnTo>
                <a:lnTo>
                  <a:pt x="544926" y="2246897"/>
                </a:lnTo>
                <a:lnTo>
                  <a:pt x="544926" y="2246130"/>
                </a:lnTo>
                <a:lnTo>
                  <a:pt x="545211" y="2246130"/>
                </a:lnTo>
                <a:lnTo>
                  <a:pt x="545211" y="2245362"/>
                </a:lnTo>
                <a:lnTo>
                  <a:pt x="545314" y="2245362"/>
                </a:lnTo>
                <a:lnTo>
                  <a:pt x="545314" y="2244595"/>
                </a:lnTo>
                <a:lnTo>
                  <a:pt x="545434" y="2244595"/>
                </a:lnTo>
                <a:lnTo>
                  <a:pt x="545434" y="2243827"/>
                </a:lnTo>
                <a:lnTo>
                  <a:pt x="545513" y="2243827"/>
                </a:lnTo>
                <a:lnTo>
                  <a:pt x="545513" y="2243060"/>
                </a:lnTo>
                <a:lnTo>
                  <a:pt x="545599" y="2243060"/>
                </a:lnTo>
                <a:lnTo>
                  <a:pt x="545599" y="2242292"/>
                </a:lnTo>
                <a:lnTo>
                  <a:pt x="545665" y="2242292"/>
                </a:lnTo>
                <a:lnTo>
                  <a:pt x="545665" y="2241525"/>
                </a:lnTo>
                <a:lnTo>
                  <a:pt x="546181" y="2241525"/>
                </a:lnTo>
                <a:lnTo>
                  <a:pt x="546181" y="2240757"/>
                </a:lnTo>
                <a:lnTo>
                  <a:pt x="546458" y="2240757"/>
                </a:lnTo>
                <a:lnTo>
                  <a:pt x="546458" y="2239990"/>
                </a:lnTo>
                <a:lnTo>
                  <a:pt x="546598" y="2239990"/>
                </a:lnTo>
                <a:lnTo>
                  <a:pt x="546598" y="2239222"/>
                </a:lnTo>
                <a:lnTo>
                  <a:pt x="546879" y="2239222"/>
                </a:lnTo>
                <a:lnTo>
                  <a:pt x="546879" y="2238455"/>
                </a:lnTo>
                <a:lnTo>
                  <a:pt x="546945" y="2238455"/>
                </a:lnTo>
                <a:lnTo>
                  <a:pt x="546945" y="2237687"/>
                </a:lnTo>
                <a:lnTo>
                  <a:pt x="547151" y="2237687"/>
                </a:lnTo>
                <a:lnTo>
                  <a:pt x="547151" y="2236920"/>
                </a:lnTo>
                <a:lnTo>
                  <a:pt x="547205" y="2236920"/>
                </a:lnTo>
                <a:lnTo>
                  <a:pt x="547205" y="2236152"/>
                </a:lnTo>
                <a:lnTo>
                  <a:pt x="547300" y="2236152"/>
                </a:lnTo>
                <a:lnTo>
                  <a:pt x="547300" y="2235385"/>
                </a:lnTo>
                <a:lnTo>
                  <a:pt x="547593" y="2235385"/>
                </a:lnTo>
                <a:lnTo>
                  <a:pt x="547593" y="2234617"/>
                </a:lnTo>
                <a:lnTo>
                  <a:pt x="547865" y="2234617"/>
                </a:lnTo>
                <a:lnTo>
                  <a:pt x="547865" y="2233850"/>
                </a:lnTo>
                <a:lnTo>
                  <a:pt x="547910" y="2233850"/>
                </a:lnTo>
                <a:lnTo>
                  <a:pt x="547910" y="2233083"/>
                </a:lnTo>
                <a:lnTo>
                  <a:pt x="548121" y="2233083"/>
                </a:lnTo>
                <a:lnTo>
                  <a:pt x="548121" y="2232315"/>
                </a:lnTo>
                <a:lnTo>
                  <a:pt x="548620" y="2232315"/>
                </a:lnTo>
                <a:lnTo>
                  <a:pt x="548620" y="2231548"/>
                </a:lnTo>
                <a:lnTo>
                  <a:pt x="548785" y="2231548"/>
                </a:lnTo>
                <a:lnTo>
                  <a:pt x="548785" y="2230780"/>
                </a:lnTo>
                <a:lnTo>
                  <a:pt x="549124" y="2230780"/>
                </a:lnTo>
                <a:lnTo>
                  <a:pt x="549124" y="2230013"/>
                </a:lnTo>
                <a:lnTo>
                  <a:pt x="549223" y="2230013"/>
                </a:lnTo>
                <a:lnTo>
                  <a:pt x="549223" y="2229249"/>
                </a:lnTo>
                <a:lnTo>
                  <a:pt x="549239" y="2229249"/>
                </a:lnTo>
                <a:lnTo>
                  <a:pt x="549239" y="2228482"/>
                </a:lnTo>
                <a:lnTo>
                  <a:pt x="549355" y="2228482"/>
                </a:lnTo>
                <a:lnTo>
                  <a:pt x="549355" y="2227714"/>
                </a:lnTo>
                <a:lnTo>
                  <a:pt x="549470" y="2227714"/>
                </a:lnTo>
                <a:lnTo>
                  <a:pt x="549470" y="2226947"/>
                </a:lnTo>
                <a:lnTo>
                  <a:pt x="550197" y="2226947"/>
                </a:lnTo>
                <a:lnTo>
                  <a:pt x="550197" y="2226179"/>
                </a:lnTo>
                <a:lnTo>
                  <a:pt x="550391" y="2226179"/>
                </a:lnTo>
                <a:lnTo>
                  <a:pt x="550391" y="2225412"/>
                </a:lnTo>
                <a:lnTo>
                  <a:pt x="550849" y="2225412"/>
                </a:lnTo>
                <a:lnTo>
                  <a:pt x="550849" y="2224644"/>
                </a:lnTo>
                <a:lnTo>
                  <a:pt x="551228" y="2224644"/>
                </a:lnTo>
                <a:lnTo>
                  <a:pt x="551228" y="2223877"/>
                </a:lnTo>
                <a:lnTo>
                  <a:pt x="551493" y="2223877"/>
                </a:lnTo>
                <a:lnTo>
                  <a:pt x="551493" y="2223109"/>
                </a:lnTo>
                <a:lnTo>
                  <a:pt x="551530" y="2223109"/>
                </a:lnTo>
                <a:lnTo>
                  <a:pt x="551530" y="2222342"/>
                </a:lnTo>
                <a:lnTo>
                  <a:pt x="551563" y="2222342"/>
                </a:lnTo>
                <a:lnTo>
                  <a:pt x="551563" y="2221575"/>
                </a:lnTo>
                <a:lnTo>
                  <a:pt x="551769" y="2221575"/>
                </a:lnTo>
                <a:lnTo>
                  <a:pt x="551769" y="2220807"/>
                </a:lnTo>
                <a:lnTo>
                  <a:pt x="551835" y="2220807"/>
                </a:lnTo>
                <a:lnTo>
                  <a:pt x="551835" y="2220040"/>
                </a:lnTo>
                <a:lnTo>
                  <a:pt x="552091" y="2220040"/>
                </a:lnTo>
                <a:lnTo>
                  <a:pt x="552091" y="2219272"/>
                </a:lnTo>
                <a:lnTo>
                  <a:pt x="552107" y="2219272"/>
                </a:lnTo>
                <a:lnTo>
                  <a:pt x="552107" y="2218504"/>
                </a:lnTo>
                <a:lnTo>
                  <a:pt x="552149" y="2218504"/>
                </a:lnTo>
                <a:lnTo>
                  <a:pt x="552149" y="2217737"/>
                </a:lnTo>
                <a:lnTo>
                  <a:pt x="552495" y="2217737"/>
                </a:lnTo>
                <a:lnTo>
                  <a:pt x="552495" y="2216969"/>
                </a:lnTo>
                <a:lnTo>
                  <a:pt x="552673" y="2216969"/>
                </a:lnTo>
                <a:lnTo>
                  <a:pt x="552673" y="2216202"/>
                </a:lnTo>
                <a:lnTo>
                  <a:pt x="552966" y="2216202"/>
                </a:lnTo>
                <a:lnTo>
                  <a:pt x="552966" y="2215435"/>
                </a:lnTo>
                <a:lnTo>
                  <a:pt x="553903" y="2215435"/>
                </a:lnTo>
                <a:lnTo>
                  <a:pt x="553903" y="2214667"/>
                </a:lnTo>
                <a:lnTo>
                  <a:pt x="554126" y="2214667"/>
                </a:lnTo>
                <a:lnTo>
                  <a:pt x="554126" y="2213900"/>
                </a:lnTo>
                <a:lnTo>
                  <a:pt x="554291" y="2213900"/>
                </a:lnTo>
                <a:lnTo>
                  <a:pt x="554291" y="2213132"/>
                </a:lnTo>
                <a:lnTo>
                  <a:pt x="554674" y="2213132"/>
                </a:lnTo>
                <a:lnTo>
                  <a:pt x="554674" y="2212365"/>
                </a:lnTo>
                <a:lnTo>
                  <a:pt x="555100" y="2212365"/>
                </a:lnTo>
                <a:lnTo>
                  <a:pt x="555100" y="2211597"/>
                </a:lnTo>
                <a:lnTo>
                  <a:pt x="555293" y="2211597"/>
                </a:lnTo>
                <a:lnTo>
                  <a:pt x="555293" y="2210830"/>
                </a:lnTo>
                <a:lnTo>
                  <a:pt x="555727" y="2210830"/>
                </a:lnTo>
                <a:lnTo>
                  <a:pt x="555727" y="2210062"/>
                </a:lnTo>
                <a:lnTo>
                  <a:pt x="555937" y="2210062"/>
                </a:lnTo>
                <a:lnTo>
                  <a:pt x="555937" y="2209295"/>
                </a:lnTo>
                <a:lnTo>
                  <a:pt x="556053" y="2209295"/>
                </a:lnTo>
                <a:lnTo>
                  <a:pt x="556053" y="2208527"/>
                </a:lnTo>
                <a:lnTo>
                  <a:pt x="556111" y="2208527"/>
                </a:lnTo>
                <a:lnTo>
                  <a:pt x="556111" y="2207760"/>
                </a:lnTo>
                <a:lnTo>
                  <a:pt x="556251" y="2207760"/>
                </a:lnTo>
                <a:lnTo>
                  <a:pt x="556251" y="2206992"/>
                </a:lnTo>
                <a:lnTo>
                  <a:pt x="556507" y="2206992"/>
                </a:lnTo>
                <a:lnTo>
                  <a:pt x="556507" y="2206225"/>
                </a:lnTo>
                <a:lnTo>
                  <a:pt x="556577" y="2206225"/>
                </a:lnTo>
                <a:lnTo>
                  <a:pt x="556577" y="2205457"/>
                </a:lnTo>
                <a:lnTo>
                  <a:pt x="557180" y="2205457"/>
                </a:lnTo>
                <a:lnTo>
                  <a:pt x="557180" y="2204690"/>
                </a:lnTo>
                <a:lnTo>
                  <a:pt x="557518" y="2204690"/>
                </a:lnTo>
                <a:lnTo>
                  <a:pt x="557518" y="2203922"/>
                </a:lnTo>
                <a:lnTo>
                  <a:pt x="558199" y="2203922"/>
                </a:lnTo>
                <a:lnTo>
                  <a:pt x="558199" y="2203155"/>
                </a:lnTo>
                <a:lnTo>
                  <a:pt x="558364" y="2203155"/>
                </a:lnTo>
                <a:lnTo>
                  <a:pt x="558364" y="2202388"/>
                </a:lnTo>
                <a:lnTo>
                  <a:pt x="558496" y="2202388"/>
                </a:lnTo>
                <a:lnTo>
                  <a:pt x="558496" y="2201620"/>
                </a:lnTo>
                <a:lnTo>
                  <a:pt x="558665" y="2201620"/>
                </a:lnTo>
                <a:lnTo>
                  <a:pt x="558665" y="2200853"/>
                </a:lnTo>
                <a:lnTo>
                  <a:pt x="559470" y="2200853"/>
                </a:lnTo>
                <a:lnTo>
                  <a:pt x="559470" y="2200085"/>
                </a:lnTo>
                <a:lnTo>
                  <a:pt x="559742" y="2200085"/>
                </a:lnTo>
                <a:lnTo>
                  <a:pt x="559742" y="2199317"/>
                </a:lnTo>
                <a:lnTo>
                  <a:pt x="559920" y="2199317"/>
                </a:lnTo>
                <a:lnTo>
                  <a:pt x="559920" y="2198550"/>
                </a:lnTo>
                <a:lnTo>
                  <a:pt x="560267" y="2198550"/>
                </a:lnTo>
                <a:lnTo>
                  <a:pt x="560267" y="2197782"/>
                </a:lnTo>
                <a:lnTo>
                  <a:pt x="560345" y="2197782"/>
                </a:lnTo>
                <a:lnTo>
                  <a:pt x="560345" y="2197015"/>
                </a:lnTo>
                <a:lnTo>
                  <a:pt x="560754" y="2197015"/>
                </a:lnTo>
                <a:lnTo>
                  <a:pt x="560754" y="2196248"/>
                </a:lnTo>
                <a:lnTo>
                  <a:pt x="561059" y="2196248"/>
                </a:lnTo>
                <a:lnTo>
                  <a:pt x="561059" y="2195480"/>
                </a:lnTo>
                <a:lnTo>
                  <a:pt x="561402" y="2195480"/>
                </a:lnTo>
                <a:lnTo>
                  <a:pt x="561402" y="2194713"/>
                </a:lnTo>
                <a:lnTo>
                  <a:pt x="562091" y="2194713"/>
                </a:lnTo>
                <a:lnTo>
                  <a:pt x="562091" y="2193945"/>
                </a:lnTo>
                <a:lnTo>
                  <a:pt x="562466" y="2193945"/>
                </a:lnTo>
                <a:lnTo>
                  <a:pt x="562466" y="2193178"/>
                </a:lnTo>
                <a:lnTo>
                  <a:pt x="562697" y="2193178"/>
                </a:lnTo>
                <a:lnTo>
                  <a:pt x="562697" y="2192414"/>
                </a:lnTo>
                <a:lnTo>
                  <a:pt x="562813" y="2192414"/>
                </a:lnTo>
                <a:lnTo>
                  <a:pt x="562813" y="2191647"/>
                </a:lnTo>
                <a:lnTo>
                  <a:pt x="562838" y="2191647"/>
                </a:lnTo>
                <a:lnTo>
                  <a:pt x="562838" y="2190879"/>
                </a:lnTo>
                <a:lnTo>
                  <a:pt x="563387" y="2190879"/>
                </a:lnTo>
                <a:lnTo>
                  <a:pt x="563387" y="2190112"/>
                </a:lnTo>
                <a:lnTo>
                  <a:pt x="563647" y="2190112"/>
                </a:lnTo>
                <a:lnTo>
                  <a:pt x="563647" y="2189344"/>
                </a:lnTo>
                <a:lnTo>
                  <a:pt x="563779" y="2189344"/>
                </a:lnTo>
                <a:lnTo>
                  <a:pt x="563779" y="2188577"/>
                </a:lnTo>
                <a:lnTo>
                  <a:pt x="563779" y="2188577"/>
                </a:lnTo>
                <a:lnTo>
                  <a:pt x="563779" y="2187809"/>
                </a:lnTo>
                <a:lnTo>
                  <a:pt x="564212" y="2187809"/>
                </a:lnTo>
                <a:lnTo>
                  <a:pt x="564212" y="2187042"/>
                </a:lnTo>
                <a:lnTo>
                  <a:pt x="564963" y="2187042"/>
                </a:lnTo>
                <a:lnTo>
                  <a:pt x="564963" y="2186274"/>
                </a:lnTo>
                <a:lnTo>
                  <a:pt x="565409" y="2186274"/>
                </a:lnTo>
                <a:lnTo>
                  <a:pt x="565409" y="2185507"/>
                </a:lnTo>
                <a:lnTo>
                  <a:pt x="565434" y="2185507"/>
                </a:lnTo>
                <a:lnTo>
                  <a:pt x="565434" y="2184740"/>
                </a:lnTo>
                <a:lnTo>
                  <a:pt x="566143" y="2184740"/>
                </a:lnTo>
                <a:lnTo>
                  <a:pt x="566143" y="2183972"/>
                </a:lnTo>
                <a:lnTo>
                  <a:pt x="566189" y="2183972"/>
                </a:lnTo>
                <a:lnTo>
                  <a:pt x="566189" y="2183205"/>
                </a:lnTo>
                <a:lnTo>
                  <a:pt x="567604" y="2183205"/>
                </a:lnTo>
                <a:lnTo>
                  <a:pt x="567604" y="2182437"/>
                </a:lnTo>
                <a:lnTo>
                  <a:pt x="567695" y="2182437"/>
                </a:lnTo>
                <a:lnTo>
                  <a:pt x="567695" y="2181670"/>
                </a:lnTo>
                <a:lnTo>
                  <a:pt x="567757" y="2181670"/>
                </a:lnTo>
                <a:lnTo>
                  <a:pt x="567757" y="2180902"/>
                </a:lnTo>
                <a:lnTo>
                  <a:pt x="567897" y="2180902"/>
                </a:lnTo>
                <a:lnTo>
                  <a:pt x="567897" y="2180135"/>
                </a:lnTo>
                <a:lnTo>
                  <a:pt x="567910" y="2180135"/>
                </a:lnTo>
                <a:lnTo>
                  <a:pt x="567910" y="2179367"/>
                </a:lnTo>
                <a:lnTo>
                  <a:pt x="567910" y="2179367"/>
                </a:lnTo>
                <a:lnTo>
                  <a:pt x="567910" y="2178600"/>
                </a:lnTo>
                <a:lnTo>
                  <a:pt x="568615" y="2178600"/>
                </a:lnTo>
                <a:lnTo>
                  <a:pt x="568615" y="2177832"/>
                </a:lnTo>
                <a:lnTo>
                  <a:pt x="569119" y="2177832"/>
                </a:lnTo>
                <a:lnTo>
                  <a:pt x="569119" y="2177065"/>
                </a:lnTo>
                <a:lnTo>
                  <a:pt x="569131" y="2177065"/>
                </a:lnTo>
                <a:lnTo>
                  <a:pt x="569131" y="2176297"/>
                </a:lnTo>
                <a:lnTo>
                  <a:pt x="569148" y="2176297"/>
                </a:lnTo>
                <a:lnTo>
                  <a:pt x="569148" y="2175530"/>
                </a:lnTo>
                <a:lnTo>
                  <a:pt x="569247" y="2175530"/>
                </a:lnTo>
                <a:lnTo>
                  <a:pt x="569247" y="2174762"/>
                </a:lnTo>
                <a:lnTo>
                  <a:pt x="569631" y="2174762"/>
                </a:lnTo>
                <a:lnTo>
                  <a:pt x="569631" y="2173995"/>
                </a:lnTo>
                <a:lnTo>
                  <a:pt x="569779" y="2173995"/>
                </a:lnTo>
                <a:lnTo>
                  <a:pt x="569779" y="2173227"/>
                </a:lnTo>
                <a:lnTo>
                  <a:pt x="569800" y="2173227"/>
                </a:lnTo>
                <a:lnTo>
                  <a:pt x="569800" y="2172460"/>
                </a:lnTo>
                <a:lnTo>
                  <a:pt x="570275" y="2172460"/>
                </a:lnTo>
                <a:lnTo>
                  <a:pt x="570275" y="2171692"/>
                </a:lnTo>
                <a:lnTo>
                  <a:pt x="570741" y="2171692"/>
                </a:lnTo>
                <a:lnTo>
                  <a:pt x="570741" y="2170925"/>
                </a:lnTo>
                <a:lnTo>
                  <a:pt x="571315" y="2170925"/>
                </a:lnTo>
                <a:lnTo>
                  <a:pt x="571315" y="2170157"/>
                </a:lnTo>
                <a:lnTo>
                  <a:pt x="571471" y="2170157"/>
                </a:lnTo>
                <a:lnTo>
                  <a:pt x="571471" y="2169390"/>
                </a:lnTo>
                <a:lnTo>
                  <a:pt x="571810" y="2169390"/>
                </a:lnTo>
                <a:lnTo>
                  <a:pt x="571810" y="2168622"/>
                </a:lnTo>
                <a:lnTo>
                  <a:pt x="572284" y="2168622"/>
                </a:lnTo>
                <a:lnTo>
                  <a:pt x="572284" y="2167855"/>
                </a:lnTo>
                <a:lnTo>
                  <a:pt x="572425" y="2167855"/>
                </a:lnTo>
                <a:lnTo>
                  <a:pt x="572425" y="2167087"/>
                </a:lnTo>
                <a:lnTo>
                  <a:pt x="572557" y="2167087"/>
                </a:lnTo>
                <a:lnTo>
                  <a:pt x="572557" y="2166320"/>
                </a:lnTo>
                <a:lnTo>
                  <a:pt x="573721" y="2166320"/>
                </a:lnTo>
                <a:lnTo>
                  <a:pt x="573721" y="2165553"/>
                </a:lnTo>
                <a:lnTo>
                  <a:pt x="573721" y="2165553"/>
                </a:lnTo>
                <a:lnTo>
                  <a:pt x="573721" y="2164785"/>
                </a:lnTo>
                <a:lnTo>
                  <a:pt x="573733" y="2164785"/>
                </a:lnTo>
                <a:lnTo>
                  <a:pt x="573733" y="2164018"/>
                </a:lnTo>
                <a:lnTo>
                  <a:pt x="573906" y="2164018"/>
                </a:lnTo>
                <a:lnTo>
                  <a:pt x="573906" y="2163250"/>
                </a:lnTo>
                <a:lnTo>
                  <a:pt x="574047" y="2163250"/>
                </a:lnTo>
                <a:lnTo>
                  <a:pt x="574047" y="2162483"/>
                </a:lnTo>
                <a:lnTo>
                  <a:pt x="574051" y="2162483"/>
                </a:lnTo>
                <a:lnTo>
                  <a:pt x="574051" y="2161719"/>
                </a:lnTo>
                <a:lnTo>
                  <a:pt x="575305" y="2161719"/>
                </a:lnTo>
                <a:lnTo>
                  <a:pt x="575305" y="2160952"/>
                </a:lnTo>
                <a:lnTo>
                  <a:pt x="575310" y="2160952"/>
                </a:lnTo>
                <a:lnTo>
                  <a:pt x="575310" y="2160184"/>
                </a:lnTo>
                <a:lnTo>
                  <a:pt x="575602" y="2160184"/>
                </a:lnTo>
                <a:lnTo>
                  <a:pt x="575602" y="2159417"/>
                </a:lnTo>
                <a:lnTo>
                  <a:pt x="575611" y="2159417"/>
                </a:lnTo>
                <a:lnTo>
                  <a:pt x="575611" y="2158649"/>
                </a:lnTo>
                <a:lnTo>
                  <a:pt x="575871" y="2158649"/>
                </a:lnTo>
                <a:lnTo>
                  <a:pt x="575871" y="2157882"/>
                </a:lnTo>
                <a:lnTo>
                  <a:pt x="575887" y="2157882"/>
                </a:lnTo>
                <a:lnTo>
                  <a:pt x="575887" y="2157114"/>
                </a:lnTo>
                <a:lnTo>
                  <a:pt x="575941" y="2157114"/>
                </a:lnTo>
                <a:lnTo>
                  <a:pt x="575941" y="2156347"/>
                </a:lnTo>
                <a:lnTo>
                  <a:pt x="577237" y="2156347"/>
                </a:lnTo>
                <a:lnTo>
                  <a:pt x="577237" y="2155579"/>
                </a:lnTo>
                <a:lnTo>
                  <a:pt x="577266" y="2155579"/>
                </a:lnTo>
                <a:lnTo>
                  <a:pt x="577266" y="2154812"/>
                </a:lnTo>
                <a:lnTo>
                  <a:pt x="577612" y="2154812"/>
                </a:lnTo>
                <a:lnTo>
                  <a:pt x="577612" y="2154045"/>
                </a:lnTo>
                <a:lnTo>
                  <a:pt x="577765" y="2154045"/>
                </a:lnTo>
                <a:lnTo>
                  <a:pt x="577765" y="2153277"/>
                </a:lnTo>
                <a:lnTo>
                  <a:pt x="577810" y="2153277"/>
                </a:lnTo>
                <a:lnTo>
                  <a:pt x="577810" y="2152510"/>
                </a:lnTo>
                <a:lnTo>
                  <a:pt x="578132" y="2152510"/>
                </a:lnTo>
                <a:lnTo>
                  <a:pt x="578132" y="2151742"/>
                </a:lnTo>
                <a:lnTo>
                  <a:pt x="578306" y="2151742"/>
                </a:lnTo>
                <a:lnTo>
                  <a:pt x="578306" y="2150975"/>
                </a:lnTo>
                <a:lnTo>
                  <a:pt x="578574" y="2150975"/>
                </a:lnTo>
                <a:lnTo>
                  <a:pt x="578574" y="2150207"/>
                </a:lnTo>
                <a:lnTo>
                  <a:pt x="578628" y="2150207"/>
                </a:lnTo>
                <a:lnTo>
                  <a:pt x="578628" y="2149440"/>
                </a:lnTo>
                <a:lnTo>
                  <a:pt x="578718" y="2149440"/>
                </a:lnTo>
                <a:lnTo>
                  <a:pt x="578718" y="2148672"/>
                </a:lnTo>
                <a:lnTo>
                  <a:pt x="579189" y="2148672"/>
                </a:lnTo>
                <a:lnTo>
                  <a:pt x="579189" y="2147905"/>
                </a:lnTo>
                <a:lnTo>
                  <a:pt x="579461" y="2147905"/>
                </a:lnTo>
                <a:lnTo>
                  <a:pt x="579461" y="2147137"/>
                </a:lnTo>
                <a:lnTo>
                  <a:pt x="580443" y="2147137"/>
                </a:lnTo>
                <a:lnTo>
                  <a:pt x="580443" y="2146370"/>
                </a:lnTo>
                <a:lnTo>
                  <a:pt x="580563" y="2146370"/>
                </a:lnTo>
                <a:lnTo>
                  <a:pt x="580563" y="2145602"/>
                </a:lnTo>
                <a:lnTo>
                  <a:pt x="580629" y="2145602"/>
                </a:lnTo>
                <a:lnTo>
                  <a:pt x="580629" y="2144835"/>
                </a:lnTo>
                <a:lnTo>
                  <a:pt x="580633" y="2144835"/>
                </a:lnTo>
                <a:lnTo>
                  <a:pt x="580633" y="2144067"/>
                </a:lnTo>
                <a:lnTo>
                  <a:pt x="582722" y="2144067"/>
                </a:lnTo>
                <a:lnTo>
                  <a:pt x="582722" y="2143300"/>
                </a:lnTo>
                <a:lnTo>
                  <a:pt x="583118" y="2143300"/>
                </a:lnTo>
                <a:lnTo>
                  <a:pt x="583118" y="2142532"/>
                </a:lnTo>
                <a:lnTo>
                  <a:pt x="583452" y="2142532"/>
                </a:lnTo>
                <a:lnTo>
                  <a:pt x="583452" y="2141765"/>
                </a:lnTo>
                <a:lnTo>
                  <a:pt x="583498" y="2141765"/>
                </a:lnTo>
                <a:lnTo>
                  <a:pt x="583498" y="2140997"/>
                </a:lnTo>
                <a:lnTo>
                  <a:pt x="583980" y="2140997"/>
                </a:lnTo>
                <a:lnTo>
                  <a:pt x="583980" y="2140230"/>
                </a:lnTo>
                <a:lnTo>
                  <a:pt x="584360" y="2140230"/>
                </a:lnTo>
                <a:lnTo>
                  <a:pt x="584360" y="2139462"/>
                </a:lnTo>
                <a:lnTo>
                  <a:pt x="584554" y="2139462"/>
                </a:lnTo>
                <a:lnTo>
                  <a:pt x="584554" y="2138695"/>
                </a:lnTo>
                <a:lnTo>
                  <a:pt x="584760" y="2138695"/>
                </a:lnTo>
                <a:lnTo>
                  <a:pt x="584760" y="2137927"/>
                </a:lnTo>
                <a:lnTo>
                  <a:pt x="584769" y="2137927"/>
                </a:lnTo>
                <a:lnTo>
                  <a:pt x="584769" y="2137160"/>
                </a:lnTo>
                <a:lnTo>
                  <a:pt x="584802" y="2137160"/>
                </a:lnTo>
                <a:lnTo>
                  <a:pt x="584802" y="2136392"/>
                </a:lnTo>
                <a:lnTo>
                  <a:pt x="585119" y="2136392"/>
                </a:lnTo>
                <a:lnTo>
                  <a:pt x="585119" y="2135625"/>
                </a:lnTo>
                <a:lnTo>
                  <a:pt x="585181" y="2135625"/>
                </a:lnTo>
                <a:lnTo>
                  <a:pt x="585181" y="2134858"/>
                </a:lnTo>
                <a:lnTo>
                  <a:pt x="585524" y="2134858"/>
                </a:lnTo>
                <a:lnTo>
                  <a:pt x="585524" y="2134090"/>
                </a:lnTo>
                <a:lnTo>
                  <a:pt x="585805" y="2134090"/>
                </a:lnTo>
                <a:lnTo>
                  <a:pt x="585805" y="2133323"/>
                </a:lnTo>
                <a:lnTo>
                  <a:pt x="585871" y="2133323"/>
                </a:lnTo>
                <a:lnTo>
                  <a:pt x="585871" y="2132555"/>
                </a:lnTo>
                <a:lnTo>
                  <a:pt x="586857" y="2132555"/>
                </a:lnTo>
                <a:lnTo>
                  <a:pt x="586857" y="2131788"/>
                </a:lnTo>
                <a:lnTo>
                  <a:pt x="587076" y="2131788"/>
                </a:lnTo>
                <a:lnTo>
                  <a:pt x="587076" y="2131024"/>
                </a:lnTo>
                <a:lnTo>
                  <a:pt x="587084" y="2131024"/>
                </a:lnTo>
                <a:lnTo>
                  <a:pt x="587084" y="2130257"/>
                </a:lnTo>
                <a:lnTo>
                  <a:pt x="587117" y="2130257"/>
                </a:lnTo>
                <a:lnTo>
                  <a:pt x="587117" y="2129489"/>
                </a:lnTo>
                <a:lnTo>
                  <a:pt x="587558" y="2129489"/>
                </a:lnTo>
                <a:lnTo>
                  <a:pt x="587558" y="2128722"/>
                </a:lnTo>
                <a:lnTo>
                  <a:pt x="587975" y="2128722"/>
                </a:lnTo>
                <a:lnTo>
                  <a:pt x="587975" y="2127954"/>
                </a:lnTo>
                <a:lnTo>
                  <a:pt x="588128" y="2127954"/>
                </a:lnTo>
                <a:lnTo>
                  <a:pt x="588128" y="2127187"/>
                </a:lnTo>
                <a:lnTo>
                  <a:pt x="588611" y="2127187"/>
                </a:lnTo>
                <a:lnTo>
                  <a:pt x="588611" y="2126419"/>
                </a:lnTo>
                <a:lnTo>
                  <a:pt x="588933" y="2126419"/>
                </a:lnTo>
                <a:lnTo>
                  <a:pt x="588933" y="2125652"/>
                </a:lnTo>
                <a:lnTo>
                  <a:pt x="589267" y="2125652"/>
                </a:lnTo>
                <a:lnTo>
                  <a:pt x="589267" y="2124884"/>
                </a:lnTo>
                <a:lnTo>
                  <a:pt x="589482" y="2124884"/>
                </a:lnTo>
                <a:lnTo>
                  <a:pt x="589482" y="2124117"/>
                </a:lnTo>
                <a:lnTo>
                  <a:pt x="589572" y="2124117"/>
                </a:lnTo>
                <a:lnTo>
                  <a:pt x="589572" y="2123350"/>
                </a:lnTo>
                <a:lnTo>
                  <a:pt x="589993" y="2123350"/>
                </a:lnTo>
                <a:lnTo>
                  <a:pt x="589993" y="2122582"/>
                </a:lnTo>
                <a:lnTo>
                  <a:pt x="590241" y="2122582"/>
                </a:lnTo>
                <a:lnTo>
                  <a:pt x="590241" y="2121815"/>
                </a:lnTo>
                <a:lnTo>
                  <a:pt x="590319" y="2121815"/>
                </a:lnTo>
                <a:lnTo>
                  <a:pt x="590319" y="2121047"/>
                </a:lnTo>
                <a:lnTo>
                  <a:pt x="590844" y="2121047"/>
                </a:lnTo>
                <a:lnTo>
                  <a:pt x="590844" y="2120279"/>
                </a:lnTo>
                <a:lnTo>
                  <a:pt x="591079" y="2120279"/>
                </a:lnTo>
                <a:lnTo>
                  <a:pt x="591079" y="2119512"/>
                </a:lnTo>
                <a:lnTo>
                  <a:pt x="591157" y="2119512"/>
                </a:lnTo>
                <a:lnTo>
                  <a:pt x="591157" y="2118744"/>
                </a:lnTo>
                <a:lnTo>
                  <a:pt x="591413" y="2118744"/>
                </a:lnTo>
                <a:lnTo>
                  <a:pt x="591413" y="2117977"/>
                </a:lnTo>
                <a:lnTo>
                  <a:pt x="591586" y="2117977"/>
                </a:lnTo>
                <a:lnTo>
                  <a:pt x="591586" y="2117210"/>
                </a:lnTo>
                <a:lnTo>
                  <a:pt x="592350" y="2117210"/>
                </a:lnTo>
                <a:lnTo>
                  <a:pt x="592350" y="2116442"/>
                </a:lnTo>
                <a:lnTo>
                  <a:pt x="592482" y="2116442"/>
                </a:lnTo>
                <a:lnTo>
                  <a:pt x="592482" y="2115675"/>
                </a:lnTo>
                <a:lnTo>
                  <a:pt x="592952" y="2115675"/>
                </a:lnTo>
                <a:lnTo>
                  <a:pt x="592952" y="2114907"/>
                </a:lnTo>
                <a:lnTo>
                  <a:pt x="592998" y="2114907"/>
                </a:lnTo>
                <a:lnTo>
                  <a:pt x="592998" y="2114140"/>
                </a:lnTo>
                <a:lnTo>
                  <a:pt x="593501" y="2114140"/>
                </a:lnTo>
                <a:lnTo>
                  <a:pt x="593501" y="2113372"/>
                </a:lnTo>
                <a:lnTo>
                  <a:pt x="593765" y="2113372"/>
                </a:lnTo>
                <a:lnTo>
                  <a:pt x="593765" y="2112605"/>
                </a:lnTo>
                <a:lnTo>
                  <a:pt x="594876" y="2112605"/>
                </a:lnTo>
                <a:lnTo>
                  <a:pt x="594876" y="2111837"/>
                </a:lnTo>
                <a:lnTo>
                  <a:pt x="595152" y="2111837"/>
                </a:lnTo>
                <a:lnTo>
                  <a:pt x="595152" y="2111070"/>
                </a:lnTo>
                <a:lnTo>
                  <a:pt x="595321" y="2111070"/>
                </a:lnTo>
                <a:lnTo>
                  <a:pt x="595321" y="2110302"/>
                </a:lnTo>
                <a:lnTo>
                  <a:pt x="595932" y="2110302"/>
                </a:lnTo>
                <a:lnTo>
                  <a:pt x="595932" y="2109535"/>
                </a:lnTo>
                <a:lnTo>
                  <a:pt x="596262" y="2109535"/>
                </a:lnTo>
                <a:lnTo>
                  <a:pt x="596262" y="2108767"/>
                </a:lnTo>
                <a:lnTo>
                  <a:pt x="596555" y="2108767"/>
                </a:lnTo>
                <a:lnTo>
                  <a:pt x="596555" y="2108000"/>
                </a:lnTo>
                <a:lnTo>
                  <a:pt x="596675" y="2108000"/>
                </a:lnTo>
                <a:lnTo>
                  <a:pt x="596675" y="2107232"/>
                </a:lnTo>
                <a:lnTo>
                  <a:pt x="596902" y="2107232"/>
                </a:lnTo>
                <a:lnTo>
                  <a:pt x="596902" y="2106465"/>
                </a:lnTo>
                <a:lnTo>
                  <a:pt x="597084" y="2106465"/>
                </a:lnTo>
                <a:lnTo>
                  <a:pt x="597084" y="2105697"/>
                </a:lnTo>
                <a:lnTo>
                  <a:pt x="597187" y="2105697"/>
                </a:lnTo>
                <a:lnTo>
                  <a:pt x="597187" y="2104930"/>
                </a:lnTo>
                <a:lnTo>
                  <a:pt x="597348" y="2104930"/>
                </a:lnTo>
                <a:lnTo>
                  <a:pt x="597348" y="2104163"/>
                </a:lnTo>
                <a:lnTo>
                  <a:pt x="597525" y="2104163"/>
                </a:lnTo>
                <a:lnTo>
                  <a:pt x="597525" y="2103395"/>
                </a:lnTo>
                <a:lnTo>
                  <a:pt x="597587" y="2103395"/>
                </a:lnTo>
                <a:lnTo>
                  <a:pt x="597587" y="2102628"/>
                </a:lnTo>
                <a:lnTo>
                  <a:pt x="598111" y="2102628"/>
                </a:lnTo>
                <a:lnTo>
                  <a:pt x="598111" y="2101860"/>
                </a:lnTo>
                <a:lnTo>
                  <a:pt x="598619" y="2101860"/>
                </a:lnTo>
                <a:lnTo>
                  <a:pt x="598619" y="2101092"/>
                </a:lnTo>
                <a:lnTo>
                  <a:pt x="599403" y="2101092"/>
                </a:lnTo>
                <a:lnTo>
                  <a:pt x="599403" y="2100325"/>
                </a:lnTo>
                <a:lnTo>
                  <a:pt x="599849" y="2100325"/>
                </a:lnTo>
                <a:lnTo>
                  <a:pt x="599849" y="2099562"/>
                </a:lnTo>
                <a:lnTo>
                  <a:pt x="600889" y="2099562"/>
                </a:lnTo>
                <a:lnTo>
                  <a:pt x="600889" y="2098794"/>
                </a:lnTo>
                <a:lnTo>
                  <a:pt x="600914" y="2098794"/>
                </a:lnTo>
                <a:lnTo>
                  <a:pt x="600914" y="2098023"/>
                </a:lnTo>
                <a:lnTo>
                  <a:pt x="601867" y="2098023"/>
                </a:lnTo>
                <a:lnTo>
                  <a:pt x="601867" y="2097255"/>
                </a:lnTo>
                <a:lnTo>
                  <a:pt x="602069" y="2097255"/>
                </a:lnTo>
                <a:lnTo>
                  <a:pt x="602069" y="2096487"/>
                </a:lnTo>
                <a:lnTo>
                  <a:pt x="602403" y="2096487"/>
                </a:lnTo>
                <a:lnTo>
                  <a:pt x="602403" y="2095720"/>
                </a:lnTo>
                <a:lnTo>
                  <a:pt x="602527" y="2095720"/>
                </a:lnTo>
                <a:lnTo>
                  <a:pt x="602527" y="2094957"/>
                </a:lnTo>
                <a:lnTo>
                  <a:pt x="603204" y="2094957"/>
                </a:lnTo>
                <a:lnTo>
                  <a:pt x="603204" y="2094189"/>
                </a:lnTo>
                <a:lnTo>
                  <a:pt x="603745" y="2094189"/>
                </a:lnTo>
                <a:lnTo>
                  <a:pt x="603745" y="2093422"/>
                </a:lnTo>
                <a:lnTo>
                  <a:pt x="603794" y="2093422"/>
                </a:lnTo>
                <a:lnTo>
                  <a:pt x="603794" y="2092654"/>
                </a:lnTo>
                <a:lnTo>
                  <a:pt x="603996" y="2092654"/>
                </a:lnTo>
                <a:lnTo>
                  <a:pt x="603996" y="2091887"/>
                </a:lnTo>
                <a:lnTo>
                  <a:pt x="605585" y="2091887"/>
                </a:lnTo>
                <a:lnTo>
                  <a:pt x="605585" y="2091119"/>
                </a:lnTo>
                <a:lnTo>
                  <a:pt x="605585" y="2091119"/>
                </a:lnTo>
                <a:lnTo>
                  <a:pt x="605585" y="2090352"/>
                </a:lnTo>
                <a:lnTo>
                  <a:pt x="606146" y="2090352"/>
                </a:lnTo>
                <a:lnTo>
                  <a:pt x="606146" y="2089584"/>
                </a:lnTo>
                <a:lnTo>
                  <a:pt x="606596" y="2089584"/>
                </a:lnTo>
                <a:lnTo>
                  <a:pt x="606596" y="2088817"/>
                </a:lnTo>
                <a:lnTo>
                  <a:pt x="607017" y="2088817"/>
                </a:lnTo>
                <a:lnTo>
                  <a:pt x="607017" y="2088049"/>
                </a:lnTo>
                <a:lnTo>
                  <a:pt x="607537" y="2088049"/>
                </a:lnTo>
                <a:lnTo>
                  <a:pt x="607537" y="2087282"/>
                </a:lnTo>
                <a:lnTo>
                  <a:pt x="607574" y="2087282"/>
                </a:lnTo>
                <a:lnTo>
                  <a:pt x="607574" y="2086514"/>
                </a:lnTo>
                <a:lnTo>
                  <a:pt x="607731" y="2086514"/>
                </a:lnTo>
                <a:lnTo>
                  <a:pt x="607731" y="2085747"/>
                </a:lnTo>
                <a:lnTo>
                  <a:pt x="607760" y="2085747"/>
                </a:lnTo>
                <a:lnTo>
                  <a:pt x="607760" y="2084980"/>
                </a:lnTo>
                <a:lnTo>
                  <a:pt x="607773" y="2084980"/>
                </a:lnTo>
                <a:lnTo>
                  <a:pt x="607773" y="2084212"/>
                </a:lnTo>
                <a:lnTo>
                  <a:pt x="607855" y="2084212"/>
                </a:lnTo>
                <a:lnTo>
                  <a:pt x="607855" y="2083445"/>
                </a:lnTo>
                <a:lnTo>
                  <a:pt x="608057" y="2083445"/>
                </a:lnTo>
                <a:lnTo>
                  <a:pt x="608057" y="2082677"/>
                </a:lnTo>
                <a:lnTo>
                  <a:pt x="608165" y="2082677"/>
                </a:lnTo>
                <a:lnTo>
                  <a:pt x="608165" y="2081910"/>
                </a:lnTo>
                <a:lnTo>
                  <a:pt x="608280" y="2081910"/>
                </a:lnTo>
                <a:lnTo>
                  <a:pt x="608280" y="2081142"/>
                </a:lnTo>
                <a:lnTo>
                  <a:pt x="608656" y="2081142"/>
                </a:lnTo>
                <a:lnTo>
                  <a:pt x="608656" y="2080375"/>
                </a:lnTo>
                <a:lnTo>
                  <a:pt x="608689" y="2080375"/>
                </a:lnTo>
                <a:lnTo>
                  <a:pt x="608689" y="2079607"/>
                </a:lnTo>
                <a:lnTo>
                  <a:pt x="609134" y="2079607"/>
                </a:lnTo>
                <a:lnTo>
                  <a:pt x="609134" y="2078840"/>
                </a:lnTo>
                <a:lnTo>
                  <a:pt x="609300" y="2078840"/>
                </a:lnTo>
                <a:lnTo>
                  <a:pt x="609300" y="2078072"/>
                </a:lnTo>
                <a:lnTo>
                  <a:pt x="610220" y="2078072"/>
                </a:lnTo>
                <a:lnTo>
                  <a:pt x="610220" y="2077305"/>
                </a:lnTo>
                <a:lnTo>
                  <a:pt x="610847" y="2077305"/>
                </a:lnTo>
                <a:lnTo>
                  <a:pt x="610847" y="2076537"/>
                </a:lnTo>
                <a:lnTo>
                  <a:pt x="611780" y="2076537"/>
                </a:lnTo>
                <a:lnTo>
                  <a:pt x="611780" y="2075770"/>
                </a:lnTo>
                <a:lnTo>
                  <a:pt x="611966" y="2075770"/>
                </a:lnTo>
                <a:lnTo>
                  <a:pt x="611966" y="2075002"/>
                </a:lnTo>
                <a:lnTo>
                  <a:pt x="611999" y="2075002"/>
                </a:lnTo>
                <a:lnTo>
                  <a:pt x="611999" y="2074235"/>
                </a:lnTo>
                <a:lnTo>
                  <a:pt x="612180" y="2074235"/>
                </a:lnTo>
                <a:lnTo>
                  <a:pt x="612180" y="2073467"/>
                </a:lnTo>
                <a:lnTo>
                  <a:pt x="612180" y="2073467"/>
                </a:lnTo>
                <a:lnTo>
                  <a:pt x="612180" y="2072700"/>
                </a:lnTo>
                <a:lnTo>
                  <a:pt x="612808" y="2072700"/>
                </a:lnTo>
                <a:lnTo>
                  <a:pt x="612808" y="2071932"/>
                </a:lnTo>
                <a:lnTo>
                  <a:pt x="612907" y="2071932"/>
                </a:lnTo>
                <a:lnTo>
                  <a:pt x="612907" y="2071165"/>
                </a:lnTo>
                <a:lnTo>
                  <a:pt x="612981" y="2071165"/>
                </a:lnTo>
                <a:lnTo>
                  <a:pt x="612981" y="2070397"/>
                </a:lnTo>
                <a:lnTo>
                  <a:pt x="613493" y="2070397"/>
                </a:lnTo>
                <a:lnTo>
                  <a:pt x="613493" y="2069630"/>
                </a:lnTo>
                <a:lnTo>
                  <a:pt x="613703" y="2069630"/>
                </a:lnTo>
                <a:lnTo>
                  <a:pt x="613703" y="2068862"/>
                </a:lnTo>
                <a:lnTo>
                  <a:pt x="615028" y="2068862"/>
                </a:lnTo>
                <a:lnTo>
                  <a:pt x="615028" y="2068095"/>
                </a:lnTo>
                <a:lnTo>
                  <a:pt x="615036" y="2068095"/>
                </a:lnTo>
                <a:lnTo>
                  <a:pt x="615036" y="2067327"/>
                </a:lnTo>
                <a:lnTo>
                  <a:pt x="615139" y="2067327"/>
                </a:lnTo>
                <a:lnTo>
                  <a:pt x="615139" y="2066560"/>
                </a:lnTo>
                <a:lnTo>
                  <a:pt x="615172" y="2066560"/>
                </a:lnTo>
                <a:lnTo>
                  <a:pt x="615172" y="2065792"/>
                </a:lnTo>
                <a:lnTo>
                  <a:pt x="615350" y="2065792"/>
                </a:lnTo>
                <a:lnTo>
                  <a:pt x="615350" y="2065025"/>
                </a:lnTo>
                <a:lnTo>
                  <a:pt x="615478" y="2065025"/>
                </a:lnTo>
                <a:lnTo>
                  <a:pt x="615478" y="2064258"/>
                </a:lnTo>
                <a:lnTo>
                  <a:pt x="615498" y="2064258"/>
                </a:lnTo>
                <a:lnTo>
                  <a:pt x="615498" y="2063494"/>
                </a:lnTo>
                <a:lnTo>
                  <a:pt x="615746" y="2063494"/>
                </a:lnTo>
                <a:lnTo>
                  <a:pt x="615746" y="2062727"/>
                </a:lnTo>
                <a:lnTo>
                  <a:pt x="616831" y="2062727"/>
                </a:lnTo>
                <a:lnTo>
                  <a:pt x="616831" y="2061959"/>
                </a:lnTo>
                <a:lnTo>
                  <a:pt x="616831" y="2061959"/>
                </a:lnTo>
                <a:lnTo>
                  <a:pt x="616831" y="2061192"/>
                </a:lnTo>
                <a:lnTo>
                  <a:pt x="617343" y="2061192"/>
                </a:lnTo>
                <a:lnTo>
                  <a:pt x="617343" y="2060424"/>
                </a:lnTo>
                <a:lnTo>
                  <a:pt x="617801" y="2060424"/>
                </a:lnTo>
                <a:lnTo>
                  <a:pt x="617801" y="2059657"/>
                </a:lnTo>
                <a:lnTo>
                  <a:pt x="617999" y="2059657"/>
                </a:lnTo>
                <a:lnTo>
                  <a:pt x="617999" y="2058889"/>
                </a:lnTo>
                <a:lnTo>
                  <a:pt x="618697" y="2058889"/>
                </a:lnTo>
                <a:lnTo>
                  <a:pt x="618697" y="2058122"/>
                </a:lnTo>
                <a:lnTo>
                  <a:pt x="618821" y="2058122"/>
                </a:lnTo>
                <a:lnTo>
                  <a:pt x="618821" y="2057354"/>
                </a:lnTo>
                <a:lnTo>
                  <a:pt x="619143" y="2057354"/>
                </a:lnTo>
                <a:lnTo>
                  <a:pt x="619143" y="2056587"/>
                </a:lnTo>
                <a:lnTo>
                  <a:pt x="619328" y="2056587"/>
                </a:lnTo>
                <a:lnTo>
                  <a:pt x="619328" y="2055819"/>
                </a:lnTo>
                <a:lnTo>
                  <a:pt x="619407" y="2055819"/>
                </a:lnTo>
                <a:lnTo>
                  <a:pt x="619407" y="2055052"/>
                </a:lnTo>
                <a:lnTo>
                  <a:pt x="619493" y="2055052"/>
                </a:lnTo>
                <a:lnTo>
                  <a:pt x="619493" y="2054284"/>
                </a:lnTo>
                <a:lnTo>
                  <a:pt x="619530" y="2054284"/>
                </a:lnTo>
                <a:lnTo>
                  <a:pt x="619530" y="2053517"/>
                </a:lnTo>
                <a:lnTo>
                  <a:pt x="619984" y="2053517"/>
                </a:lnTo>
                <a:lnTo>
                  <a:pt x="619984" y="2052750"/>
                </a:lnTo>
                <a:lnTo>
                  <a:pt x="620426" y="2052750"/>
                </a:lnTo>
                <a:lnTo>
                  <a:pt x="620426" y="2051982"/>
                </a:lnTo>
                <a:lnTo>
                  <a:pt x="620896" y="2051982"/>
                </a:lnTo>
                <a:lnTo>
                  <a:pt x="620896" y="2051215"/>
                </a:lnTo>
                <a:lnTo>
                  <a:pt x="620963" y="2051215"/>
                </a:lnTo>
                <a:lnTo>
                  <a:pt x="620963" y="2050447"/>
                </a:lnTo>
                <a:lnTo>
                  <a:pt x="621128" y="2050447"/>
                </a:lnTo>
                <a:lnTo>
                  <a:pt x="621128" y="2049680"/>
                </a:lnTo>
                <a:lnTo>
                  <a:pt x="621577" y="2049680"/>
                </a:lnTo>
                <a:lnTo>
                  <a:pt x="621577" y="2048912"/>
                </a:lnTo>
                <a:lnTo>
                  <a:pt x="621784" y="2048912"/>
                </a:lnTo>
                <a:lnTo>
                  <a:pt x="621784" y="2048144"/>
                </a:lnTo>
                <a:lnTo>
                  <a:pt x="622060" y="2048144"/>
                </a:lnTo>
                <a:lnTo>
                  <a:pt x="622060" y="2047377"/>
                </a:lnTo>
                <a:lnTo>
                  <a:pt x="623071" y="2047377"/>
                </a:lnTo>
                <a:lnTo>
                  <a:pt x="623071" y="2046610"/>
                </a:lnTo>
                <a:lnTo>
                  <a:pt x="623142" y="2046610"/>
                </a:lnTo>
                <a:lnTo>
                  <a:pt x="623142" y="2045842"/>
                </a:lnTo>
                <a:lnTo>
                  <a:pt x="623245" y="2045842"/>
                </a:lnTo>
                <a:lnTo>
                  <a:pt x="623245" y="2045075"/>
                </a:lnTo>
                <a:lnTo>
                  <a:pt x="623418" y="2045075"/>
                </a:lnTo>
                <a:lnTo>
                  <a:pt x="623418" y="2044307"/>
                </a:lnTo>
                <a:lnTo>
                  <a:pt x="623798" y="2044307"/>
                </a:lnTo>
                <a:lnTo>
                  <a:pt x="623798" y="2043540"/>
                </a:lnTo>
                <a:lnTo>
                  <a:pt x="624450" y="2043540"/>
                </a:lnTo>
                <a:lnTo>
                  <a:pt x="624450" y="2042772"/>
                </a:lnTo>
                <a:lnTo>
                  <a:pt x="624891" y="2042772"/>
                </a:lnTo>
                <a:lnTo>
                  <a:pt x="624891" y="2042005"/>
                </a:lnTo>
                <a:lnTo>
                  <a:pt x="625168" y="2042005"/>
                </a:lnTo>
                <a:lnTo>
                  <a:pt x="625168" y="2041237"/>
                </a:lnTo>
                <a:lnTo>
                  <a:pt x="625284" y="2041237"/>
                </a:lnTo>
                <a:lnTo>
                  <a:pt x="625284" y="2040470"/>
                </a:lnTo>
                <a:lnTo>
                  <a:pt x="625337" y="2040470"/>
                </a:lnTo>
                <a:lnTo>
                  <a:pt x="625337" y="2039702"/>
                </a:lnTo>
                <a:lnTo>
                  <a:pt x="625395" y="2039702"/>
                </a:lnTo>
                <a:lnTo>
                  <a:pt x="625395" y="2038935"/>
                </a:lnTo>
                <a:lnTo>
                  <a:pt x="625465" y="2038935"/>
                </a:lnTo>
                <a:lnTo>
                  <a:pt x="625465" y="2038167"/>
                </a:lnTo>
                <a:lnTo>
                  <a:pt x="625886" y="2038167"/>
                </a:lnTo>
                <a:lnTo>
                  <a:pt x="625886" y="2037400"/>
                </a:lnTo>
                <a:lnTo>
                  <a:pt x="626047" y="2037400"/>
                </a:lnTo>
                <a:lnTo>
                  <a:pt x="626047" y="2036632"/>
                </a:lnTo>
                <a:lnTo>
                  <a:pt x="626307" y="2036632"/>
                </a:lnTo>
                <a:lnTo>
                  <a:pt x="626307" y="2035865"/>
                </a:lnTo>
                <a:lnTo>
                  <a:pt x="626340" y="2035865"/>
                </a:lnTo>
                <a:lnTo>
                  <a:pt x="626340" y="2035097"/>
                </a:lnTo>
                <a:lnTo>
                  <a:pt x="626431" y="2035097"/>
                </a:lnTo>
                <a:lnTo>
                  <a:pt x="626431" y="2034330"/>
                </a:lnTo>
                <a:lnTo>
                  <a:pt x="627417" y="2034330"/>
                </a:lnTo>
                <a:lnTo>
                  <a:pt x="627417" y="2033563"/>
                </a:lnTo>
                <a:lnTo>
                  <a:pt x="627652" y="2033563"/>
                </a:lnTo>
                <a:lnTo>
                  <a:pt x="627652" y="2032795"/>
                </a:lnTo>
                <a:lnTo>
                  <a:pt x="627772" y="2032795"/>
                </a:lnTo>
                <a:lnTo>
                  <a:pt x="627772" y="2032032"/>
                </a:lnTo>
                <a:lnTo>
                  <a:pt x="628432" y="2032032"/>
                </a:lnTo>
                <a:lnTo>
                  <a:pt x="628432" y="2031264"/>
                </a:lnTo>
                <a:lnTo>
                  <a:pt x="628544" y="2031264"/>
                </a:lnTo>
                <a:lnTo>
                  <a:pt x="628544" y="2030497"/>
                </a:lnTo>
                <a:lnTo>
                  <a:pt x="628622" y="2030497"/>
                </a:lnTo>
                <a:lnTo>
                  <a:pt x="628622" y="2029729"/>
                </a:lnTo>
                <a:lnTo>
                  <a:pt x="628895" y="2029729"/>
                </a:lnTo>
                <a:lnTo>
                  <a:pt x="628895" y="2028962"/>
                </a:lnTo>
                <a:lnTo>
                  <a:pt x="629175" y="2028962"/>
                </a:lnTo>
                <a:lnTo>
                  <a:pt x="629175" y="2028194"/>
                </a:lnTo>
                <a:lnTo>
                  <a:pt x="629811" y="2028194"/>
                </a:lnTo>
                <a:lnTo>
                  <a:pt x="629811" y="2027427"/>
                </a:lnTo>
                <a:lnTo>
                  <a:pt x="629955" y="2027427"/>
                </a:lnTo>
                <a:lnTo>
                  <a:pt x="629955" y="2026659"/>
                </a:lnTo>
                <a:lnTo>
                  <a:pt x="630162" y="2026659"/>
                </a:lnTo>
                <a:lnTo>
                  <a:pt x="630162" y="2025892"/>
                </a:lnTo>
                <a:lnTo>
                  <a:pt x="630401" y="2025892"/>
                </a:lnTo>
                <a:lnTo>
                  <a:pt x="630401" y="2025124"/>
                </a:lnTo>
                <a:lnTo>
                  <a:pt x="630516" y="2025124"/>
                </a:lnTo>
                <a:lnTo>
                  <a:pt x="630516" y="2024357"/>
                </a:lnTo>
                <a:lnTo>
                  <a:pt x="630905" y="2024357"/>
                </a:lnTo>
                <a:lnTo>
                  <a:pt x="630905" y="2023589"/>
                </a:lnTo>
                <a:lnTo>
                  <a:pt x="631404" y="2023589"/>
                </a:lnTo>
                <a:lnTo>
                  <a:pt x="631404" y="2022822"/>
                </a:lnTo>
                <a:lnTo>
                  <a:pt x="631722" y="2022822"/>
                </a:lnTo>
                <a:lnTo>
                  <a:pt x="631722" y="2022054"/>
                </a:lnTo>
                <a:lnTo>
                  <a:pt x="631825" y="2022054"/>
                </a:lnTo>
                <a:lnTo>
                  <a:pt x="631825" y="2021287"/>
                </a:lnTo>
                <a:lnTo>
                  <a:pt x="631878" y="2021287"/>
                </a:lnTo>
                <a:lnTo>
                  <a:pt x="631878" y="2020519"/>
                </a:lnTo>
                <a:lnTo>
                  <a:pt x="631977" y="2020519"/>
                </a:lnTo>
                <a:lnTo>
                  <a:pt x="631977" y="2019752"/>
                </a:lnTo>
                <a:lnTo>
                  <a:pt x="632056" y="2019752"/>
                </a:lnTo>
                <a:lnTo>
                  <a:pt x="632056" y="2018984"/>
                </a:lnTo>
                <a:lnTo>
                  <a:pt x="632093" y="2018984"/>
                </a:lnTo>
                <a:lnTo>
                  <a:pt x="632093" y="2018217"/>
                </a:lnTo>
                <a:lnTo>
                  <a:pt x="632299" y="2018217"/>
                </a:lnTo>
                <a:lnTo>
                  <a:pt x="632299" y="2017449"/>
                </a:lnTo>
                <a:lnTo>
                  <a:pt x="632411" y="2017449"/>
                </a:lnTo>
                <a:lnTo>
                  <a:pt x="632411" y="2016682"/>
                </a:lnTo>
                <a:lnTo>
                  <a:pt x="633736" y="2016682"/>
                </a:lnTo>
                <a:lnTo>
                  <a:pt x="633736" y="2015915"/>
                </a:lnTo>
                <a:lnTo>
                  <a:pt x="633859" y="2015915"/>
                </a:lnTo>
                <a:lnTo>
                  <a:pt x="633859" y="2015147"/>
                </a:lnTo>
                <a:lnTo>
                  <a:pt x="634004" y="2015147"/>
                </a:lnTo>
                <a:lnTo>
                  <a:pt x="634004" y="2014380"/>
                </a:lnTo>
                <a:lnTo>
                  <a:pt x="634173" y="2014380"/>
                </a:lnTo>
                <a:lnTo>
                  <a:pt x="634173" y="2013612"/>
                </a:lnTo>
                <a:lnTo>
                  <a:pt x="634516" y="2013612"/>
                </a:lnTo>
                <a:lnTo>
                  <a:pt x="634516" y="2012845"/>
                </a:lnTo>
                <a:lnTo>
                  <a:pt x="634693" y="2012845"/>
                </a:lnTo>
                <a:lnTo>
                  <a:pt x="634693" y="2012077"/>
                </a:lnTo>
                <a:lnTo>
                  <a:pt x="634937" y="2012077"/>
                </a:lnTo>
                <a:lnTo>
                  <a:pt x="634937" y="2011310"/>
                </a:lnTo>
                <a:lnTo>
                  <a:pt x="635184" y="2011310"/>
                </a:lnTo>
                <a:lnTo>
                  <a:pt x="635184" y="2010542"/>
                </a:lnTo>
                <a:lnTo>
                  <a:pt x="635217" y="2010542"/>
                </a:lnTo>
                <a:lnTo>
                  <a:pt x="635217" y="2009775"/>
                </a:lnTo>
                <a:lnTo>
                  <a:pt x="635490" y="2009775"/>
                </a:lnTo>
                <a:lnTo>
                  <a:pt x="635490" y="2009007"/>
                </a:lnTo>
                <a:lnTo>
                  <a:pt x="635638" y="2009007"/>
                </a:lnTo>
                <a:lnTo>
                  <a:pt x="635638" y="2008240"/>
                </a:lnTo>
                <a:lnTo>
                  <a:pt x="635906" y="2008240"/>
                </a:lnTo>
                <a:lnTo>
                  <a:pt x="635906" y="2007472"/>
                </a:lnTo>
                <a:lnTo>
                  <a:pt x="636554" y="2007472"/>
                </a:lnTo>
                <a:lnTo>
                  <a:pt x="636554" y="2006705"/>
                </a:lnTo>
                <a:lnTo>
                  <a:pt x="636946" y="2006705"/>
                </a:lnTo>
                <a:lnTo>
                  <a:pt x="636946" y="2005937"/>
                </a:lnTo>
                <a:lnTo>
                  <a:pt x="637351" y="2005937"/>
                </a:lnTo>
                <a:lnTo>
                  <a:pt x="637351" y="2005170"/>
                </a:lnTo>
                <a:lnTo>
                  <a:pt x="637627" y="2005170"/>
                </a:lnTo>
                <a:lnTo>
                  <a:pt x="637627" y="2004402"/>
                </a:lnTo>
                <a:lnTo>
                  <a:pt x="637867" y="2004402"/>
                </a:lnTo>
                <a:lnTo>
                  <a:pt x="637867" y="2003635"/>
                </a:lnTo>
                <a:lnTo>
                  <a:pt x="638209" y="2003635"/>
                </a:lnTo>
                <a:lnTo>
                  <a:pt x="638209" y="2002867"/>
                </a:lnTo>
                <a:lnTo>
                  <a:pt x="638230" y="2002867"/>
                </a:lnTo>
                <a:lnTo>
                  <a:pt x="638230" y="2002100"/>
                </a:lnTo>
                <a:lnTo>
                  <a:pt x="638292" y="2002100"/>
                </a:lnTo>
                <a:lnTo>
                  <a:pt x="638292" y="2001337"/>
                </a:lnTo>
                <a:lnTo>
                  <a:pt x="638416" y="2001337"/>
                </a:lnTo>
                <a:lnTo>
                  <a:pt x="638416" y="2000569"/>
                </a:lnTo>
                <a:lnTo>
                  <a:pt x="638771" y="2000569"/>
                </a:lnTo>
                <a:lnTo>
                  <a:pt x="638771" y="1999802"/>
                </a:lnTo>
                <a:lnTo>
                  <a:pt x="638816" y="1999802"/>
                </a:lnTo>
                <a:lnTo>
                  <a:pt x="638816" y="1999030"/>
                </a:lnTo>
                <a:lnTo>
                  <a:pt x="639278" y="1999030"/>
                </a:lnTo>
                <a:lnTo>
                  <a:pt x="639278" y="1998262"/>
                </a:lnTo>
                <a:lnTo>
                  <a:pt x="639472" y="1998262"/>
                </a:lnTo>
                <a:lnTo>
                  <a:pt x="639472" y="1997495"/>
                </a:lnTo>
                <a:lnTo>
                  <a:pt x="639575" y="1997495"/>
                </a:lnTo>
                <a:lnTo>
                  <a:pt x="639575" y="1996732"/>
                </a:lnTo>
                <a:lnTo>
                  <a:pt x="639683" y="1996732"/>
                </a:lnTo>
                <a:lnTo>
                  <a:pt x="639683" y="1995964"/>
                </a:lnTo>
                <a:lnTo>
                  <a:pt x="639988" y="1995964"/>
                </a:lnTo>
                <a:lnTo>
                  <a:pt x="639988" y="1995197"/>
                </a:lnTo>
                <a:lnTo>
                  <a:pt x="640137" y="1995197"/>
                </a:lnTo>
                <a:lnTo>
                  <a:pt x="640137" y="1994429"/>
                </a:lnTo>
                <a:lnTo>
                  <a:pt x="640240" y="1994429"/>
                </a:lnTo>
                <a:lnTo>
                  <a:pt x="640240" y="1993662"/>
                </a:lnTo>
                <a:lnTo>
                  <a:pt x="640673" y="1993662"/>
                </a:lnTo>
                <a:lnTo>
                  <a:pt x="640673" y="1992894"/>
                </a:lnTo>
                <a:lnTo>
                  <a:pt x="641040" y="1992894"/>
                </a:lnTo>
                <a:lnTo>
                  <a:pt x="641040" y="1992127"/>
                </a:lnTo>
                <a:lnTo>
                  <a:pt x="641532" y="1992127"/>
                </a:lnTo>
                <a:lnTo>
                  <a:pt x="641532" y="1991359"/>
                </a:lnTo>
                <a:lnTo>
                  <a:pt x="642774" y="1991359"/>
                </a:lnTo>
                <a:lnTo>
                  <a:pt x="642774" y="1990592"/>
                </a:lnTo>
                <a:lnTo>
                  <a:pt x="643550" y="1990592"/>
                </a:lnTo>
                <a:lnTo>
                  <a:pt x="643550" y="1989824"/>
                </a:lnTo>
                <a:lnTo>
                  <a:pt x="643599" y="1989824"/>
                </a:lnTo>
                <a:lnTo>
                  <a:pt x="643599" y="1989057"/>
                </a:lnTo>
                <a:lnTo>
                  <a:pt x="643607" y="1989057"/>
                </a:lnTo>
                <a:lnTo>
                  <a:pt x="643607" y="1988289"/>
                </a:lnTo>
                <a:lnTo>
                  <a:pt x="643735" y="1988289"/>
                </a:lnTo>
                <a:lnTo>
                  <a:pt x="643735" y="1987522"/>
                </a:lnTo>
                <a:lnTo>
                  <a:pt x="644078" y="1987522"/>
                </a:lnTo>
                <a:lnTo>
                  <a:pt x="644078" y="1986754"/>
                </a:lnTo>
                <a:lnTo>
                  <a:pt x="644569" y="1986754"/>
                </a:lnTo>
                <a:lnTo>
                  <a:pt x="644569" y="1985987"/>
                </a:lnTo>
                <a:lnTo>
                  <a:pt x="645366" y="1985987"/>
                </a:lnTo>
                <a:lnTo>
                  <a:pt x="645366" y="1985220"/>
                </a:lnTo>
                <a:lnTo>
                  <a:pt x="646108" y="1985220"/>
                </a:lnTo>
                <a:lnTo>
                  <a:pt x="646108" y="1984452"/>
                </a:lnTo>
                <a:lnTo>
                  <a:pt x="646137" y="1984452"/>
                </a:lnTo>
                <a:lnTo>
                  <a:pt x="646137" y="1983685"/>
                </a:lnTo>
                <a:lnTo>
                  <a:pt x="646307" y="1983685"/>
                </a:lnTo>
                <a:lnTo>
                  <a:pt x="646307" y="1982917"/>
                </a:lnTo>
                <a:lnTo>
                  <a:pt x="646307" y="1982917"/>
                </a:lnTo>
                <a:lnTo>
                  <a:pt x="646307" y="1982150"/>
                </a:lnTo>
                <a:lnTo>
                  <a:pt x="647524" y="1982150"/>
                </a:lnTo>
                <a:lnTo>
                  <a:pt x="647524" y="1981382"/>
                </a:lnTo>
                <a:lnTo>
                  <a:pt x="647561" y="1981382"/>
                </a:lnTo>
                <a:lnTo>
                  <a:pt x="647561" y="1980615"/>
                </a:lnTo>
                <a:lnTo>
                  <a:pt x="647648" y="1980615"/>
                </a:lnTo>
                <a:lnTo>
                  <a:pt x="647648" y="1979847"/>
                </a:lnTo>
                <a:lnTo>
                  <a:pt x="648040" y="1979847"/>
                </a:lnTo>
                <a:lnTo>
                  <a:pt x="648040" y="1979080"/>
                </a:lnTo>
                <a:lnTo>
                  <a:pt x="648754" y="1979080"/>
                </a:lnTo>
                <a:lnTo>
                  <a:pt x="648754" y="1978312"/>
                </a:lnTo>
                <a:lnTo>
                  <a:pt x="649447" y="1978312"/>
                </a:lnTo>
                <a:lnTo>
                  <a:pt x="649447" y="1977545"/>
                </a:lnTo>
                <a:lnTo>
                  <a:pt x="650248" y="1977545"/>
                </a:lnTo>
                <a:lnTo>
                  <a:pt x="650248" y="1976777"/>
                </a:lnTo>
                <a:lnTo>
                  <a:pt x="650289" y="1976777"/>
                </a:lnTo>
                <a:lnTo>
                  <a:pt x="650289" y="1976010"/>
                </a:lnTo>
                <a:lnTo>
                  <a:pt x="650632" y="1976010"/>
                </a:lnTo>
                <a:lnTo>
                  <a:pt x="650632" y="1975242"/>
                </a:lnTo>
                <a:lnTo>
                  <a:pt x="651081" y="1975242"/>
                </a:lnTo>
                <a:lnTo>
                  <a:pt x="651081" y="1974475"/>
                </a:lnTo>
                <a:lnTo>
                  <a:pt x="651185" y="1974475"/>
                </a:lnTo>
                <a:lnTo>
                  <a:pt x="651185" y="1973707"/>
                </a:lnTo>
                <a:lnTo>
                  <a:pt x="651511" y="1973707"/>
                </a:lnTo>
                <a:lnTo>
                  <a:pt x="651511" y="1972940"/>
                </a:lnTo>
                <a:lnTo>
                  <a:pt x="651965" y="1972940"/>
                </a:lnTo>
                <a:lnTo>
                  <a:pt x="651965" y="1972172"/>
                </a:lnTo>
                <a:lnTo>
                  <a:pt x="652059" y="1972172"/>
                </a:lnTo>
                <a:lnTo>
                  <a:pt x="652059" y="1971405"/>
                </a:lnTo>
                <a:lnTo>
                  <a:pt x="652621" y="1971405"/>
                </a:lnTo>
                <a:lnTo>
                  <a:pt x="652621" y="1970637"/>
                </a:lnTo>
                <a:lnTo>
                  <a:pt x="652976" y="1970637"/>
                </a:lnTo>
                <a:lnTo>
                  <a:pt x="652976" y="1969870"/>
                </a:lnTo>
                <a:lnTo>
                  <a:pt x="653648" y="1969870"/>
                </a:lnTo>
                <a:lnTo>
                  <a:pt x="653648" y="1969102"/>
                </a:lnTo>
                <a:lnTo>
                  <a:pt x="653673" y="1969102"/>
                </a:lnTo>
                <a:lnTo>
                  <a:pt x="653673" y="1968335"/>
                </a:lnTo>
                <a:lnTo>
                  <a:pt x="653880" y="1968335"/>
                </a:lnTo>
                <a:lnTo>
                  <a:pt x="653880" y="1967567"/>
                </a:lnTo>
                <a:lnTo>
                  <a:pt x="653946" y="1967567"/>
                </a:lnTo>
                <a:lnTo>
                  <a:pt x="653946" y="1966800"/>
                </a:lnTo>
                <a:lnTo>
                  <a:pt x="654206" y="1966800"/>
                </a:lnTo>
                <a:lnTo>
                  <a:pt x="654206" y="1966037"/>
                </a:lnTo>
                <a:lnTo>
                  <a:pt x="654655" y="1966037"/>
                </a:lnTo>
                <a:lnTo>
                  <a:pt x="654655" y="1965269"/>
                </a:lnTo>
                <a:lnTo>
                  <a:pt x="655237" y="1965269"/>
                </a:lnTo>
                <a:lnTo>
                  <a:pt x="655237" y="1964502"/>
                </a:lnTo>
                <a:lnTo>
                  <a:pt x="655753" y="1964502"/>
                </a:lnTo>
                <a:lnTo>
                  <a:pt x="655753" y="1963734"/>
                </a:lnTo>
                <a:lnTo>
                  <a:pt x="656071" y="1963734"/>
                </a:lnTo>
                <a:lnTo>
                  <a:pt x="656071" y="1962967"/>
                </a:lnTo>
                <a:lnTo>
                  <a:pt x="656319" y="1962967"/>
                </a:lnTo>
                <a:lnTo>
                  <a:pt x="656319" y="1962199"/>
                </a:lnTo>
                <a:lnTo>
                  <a:pt x="656409" y="1962199"/>
                </a:lnTo>
                <a:lnTo>
                  <a:pt x="656409" y="1961432"/>
                </a:lnTo>
                <a:lnTo>
                  <a:pt x="656641" y="1961432"/>
                </a:lnTo>
                <a:lnTo>
                  <a:pt x="656641" y="1960664"/>
                </a:lnTo>
                <a:lnTo>
                  <a:pt x="656715" y="1960664"/>
                </a:lnTo>
                <a:lnTo>
                  <a:pt x="656715" y="1959897"/>
                </a:lnTo>
                <a:lnTo>
                  <a:pt x="657953" y="1959897"/>
                </a:lnTo>
                <a:lnTo>
                  <a:pt x="657953" y="1959129"/>
                </a:lnTo>
                <a:lnTo>
                  <a:pt x="657998" y="1959129"/>
                </a:lnTo>
                <a:lnTo>
                  <a:pt x="657998" y="1958362"/>
                </a:lnTo>
                <a:lnTo>
                  <a:pt x="658275" y="1958362"/>
                </a:lnTo>
                <a:lnTo>
                  <a:pt x="658275" y="1957594"/>
                </a:lnTo>
                <a:lnTo>
                  <a:pt x="658675" y="1957594"/>
                </a:lnTo>
                <a:lnTo>
                  <a:pt x="658675" y="1956827"/>
                </a:lnTo>
                <a:lnTo>
                  <a:pt x="659414" y="1956827"/>
                </a:lnTo>
                <a:lnTo>
                  <a:pt x="659414" y="1956059"/>
                </a:lnTo>
                <a:lnTo>
                  <a:pt x="659418" y="1956059"/>
                </a:lnTo>
                <a:lnTo>
                  <a:pt x="659418" y="1955292"/>
                </a:lnTo>
                <a:lnTo>
                  <a:pt x="659488" y="1955292"/>
                </a:lnTo>
                <a:lnTo>
                  <a:pt x="659488" y="1954525"/>
                </a:lnTo>
                <a:lnTo>
                  <a:pt x="659661" y="1954525"/>
                </a:lnTo>
                <a:lnTo>
                  <a:pt x="659661" y="1953757"/>
                </a:lnTo>
                <a:lnTo>
                  <a:pt x="659876" y="1953757"/>
                </a:lnTo>
                <a:lnTo>
                  <a:pt x="659876" y="1952990"/>
                </a:lnTo>
                <a:lnTo>
                  <a:pt x="660062" y="1952990"/>
                </a:lnTo>
                <a:lnTo>
                  <a:pt x="660062" y="1952222"/>
                </a:lnTo>
                <a:lnTo>
                  <a:pt x="661044" y="1952222"/>
                </a:lnTo>
                <a:lnTo>
                  <a:pt x="661044" y="1951455"/>
                </a:lnTo>
                <a:lnTo>
                  <a:pt x="661193" y="1951455"/>
                </a:lnTo>
                <a:lnTo>
                  <a:pt x="661193" y="1950687"/>
                </a:lnTo>
                <a:lnTo>
                  <a:pt x="661911" y="1950687"/>
                </a:lnTo>
                <a:lnTo>
                  <a:pt x="661911" y="1949919"/>
                </a:lnTo>
                <a:lnTo>
                  <a:pt x="661944" y="1949919"/>
                </a:lnTo>
                <a:lnTo>
                  <a:pt x="661944" y="1949152"/>
                </a:lnTo>
                <a:lnTo>
                  <a:pt x="662035" y="1949152"/>
                </a:lnTo>
                <a:lnTo>
                  <a:pt x="662035" y="1948385"/>
                </a:lnTo>
                <a:lnTo>
                  <a:pt x="662146" y="1948385"/>
                </a:lnTo>
                <a:lnTo>
                  <a:pt x="662146" y="1947617"/>
                </a:lnTo>
                <a:lnTo>
                  <a:pt x="662361" y="1947617"/>
                </a:lnTo>
                <a:lnTo>
                  <a:pt x="662361" y="1946850"/>
                </a:lnTo>
                <a:lnTo>
                  <a:pt x="662571" y="1946850"/>
                </a:lnTo>
                <a:lnTo>
                  <a:pt x="662571" y="1946082"/>
                </a:lnTo>
                <a:lnTo>
                  <a:pt x="662947" y="1946082"/>
                </a:lnTo>
                <a:lnTo>
                  <a:pt x="662947" y="1945315"/>
                </a:lnTo>
                <a:lnTo>
                  <a:pt x="663380" y="1945315"/>
                </a:lnTo>
                <a:lnTo>
                  <a:pt x="663380" y="1944547"/>
                </a:lnTo>
                <a:lnTo>
                  <a:pt x="663425" y="1944547"/>
                </a:lnTo>
                <a:lnTo>
                  <a:pt x="663425" y="1943780"/>
                </a:lnTo>
                <a:lnTo>
                  <a:pt x="663520" y="1943780"/>
                </a:lnTo>
                <a:lnTo>
                  <a:pt x="663520" y="1943012"/>
                </a:lnTo>
                <a:lnTo>
                  <a:pt x="663636" y="1943012"/>
                </a:lnTo>
                <a:lnTo>
                  <a:pt x="663636" y="1942245"/>
                </a:lnTo>
                <a:lnTo>
                  <a:pt x="664082" y="1942245"/>
                </a:lnTo>
                <a:lnTo>
                  <a:pt x="664082" y="1941477"/>
                </a:lnTo>
                <a:lnTo>
                  <a:pt x="664090" y="1941477"/>
                </a:lnTo>
                <a:lnTo>
                  <a:pt x="664090" y="1940710"/>
                </a:lnTo>
                <a:lnTo>
                  <a:pt x="665807" y="1940710"/>
                </a:lnTo>
                <a:lnTo>
                  <a:pt x="665807" y="1939942"/>
                </a:lnTo>
                <a:lnTo>
                  <a:pt x="665860" y="1939942"/>
                </a:lnTo>
                <a:lnTo>
                  <a:pt x="665860" y="1939175"/>
                </a:lnTo>
                <a:lnTo>
                  <a:pt x="665930" y="1939175"/>
                </a:lnTo>
                <a:lnTo>
                  <a:pt x="665930" y="1938407"/>
                </a:lnTo>
                <a:lnTo>
                  <a:pt x="666141" y="1938407"/>
                </a:lnTo>
                <a:lnTo>
                  <a:pt x="666141" y="1937640"/>
                </a:lnTo>
                <a:lnTo>
                  <a:pt x="667292" y="1937640"/>
                </a:lnTo>
                <a:lnTo>
                  <a:pt x="667292" y="1936872"/>
                </a:lnTo>
                <a:lnTo>
                  <a:pt x="667350" y="1936872"/>
                </a:lnTo>
                <a:lnTo>
                  <a:pt x="667350" y="1936105"/>
                </a:lnTo>
                <a:lnTo>
                  <a:pt x="667383" y="1936105"/>
                </a:lnTo>
                <a:lnTo>
                  <a:pt x="667383" y="1935338"/>
                </a:lnTo>
                <a:lnTo>
                  <a:pt x="667656" y="1935338"/>
                </a:lnTo>
                <a:lnTo>
                  <a:pt x="667656" y="1934574"/>
                </a:lnTo>
                <a:lnTo>
                  <a:pt x="667684" y="1934574"/>
                </a:lnTo>
                <a:lnTo>
                  <a:pt x="667684" y="1933807"/>
                </a:lnTo>
                <a:lnTo>
                  <a:pt x="668242" y="1933807"/>
                </a:lnTo>
                <a:lnTo>
                  <a:pt x="668242" y="1933039"/>
                </a:lnTo>
                <a:lnTo>
                  <a:pt x="669277" y="1933039"/>
                </a:lnTo>
                <a:lnTo>
                  <a:pt x="669277" y="1932272"/>
                </a:lnTo>
                <a:lnTo>
                  <a:pt x="669467" y="1932272"/>
                </a:lnTo>
                <a:lnTo>
                  <a:pt x="669467" y="1931504"/>
                </a:lnTo>
                <a:lnTo>
                  <a:pt x="669855" y="1931504"/>
                </a:lnTo>
                <a:lnTo>
                  <a:pt x="669855" y="1930737"/>
                </a:lnTo>
                <a:lnTo>
                  <a:pt x="670140" y="1930737"/>
                </a:lnTo>
                <a:lnTo>
                  <a:pt x="670140" y="1929969"/>
                </a:lnTo>
                <a:lnTo>
                  <a:pt x="671110" y="1929969"/>
                </a:lnTo>
                <a:lnTo>
                  <a:pt x="671110" y="1929202"/>
                </a:lnTo>
                <a:lnTo>
                  <a:pt x="672468" y="1929202"/>
                </a:lnTo>
                <a:lnTo>
                  <a:pt x="672468" y="1928434"/>
                </a:lnTo>
                <a:lnTo>
                  <a:pt x="672773" y="1928434"/>
                </a:lnTo>
                <a:lnTo>
                  <a:pt x="672773" y="1927667"/>
                </a:lnTo>
                <a:lnTo>
                  <a:pt x="672823" y="1927667"/>
                </a:lnTo>
                <a:lnTo>
                  <a:pt x="672823" y="1926899"/>
                </a:lnTo>
                <a:lnTo>
                  <a:pt x="672934" y="1926899"/>
                </a:lnTo>
                <a:lnTo>
                  <a:pt x="672934" y="1926132"/>
                </a:lnTo>
                <a:lnTo>
                  <a:pt x="673182" y="1926132"/>
                </a:lnTo>
                <a:lnTo>
                  <a:pt x="673182" y="1925364"/>
                </a:lnTo>
                <a:lnTo>
                  <a:pt x="674775" y="1925364"/>
                </a:lnTo>
                <a:lnTo>
                  <a:pt x="674775" y="1924597"/>
                </a:lnTo>
                <a:lnTo>
                  <a:pt x="674927" y="1924597"/>
                </a:lnTo>
                <a:lnTo>
                  <a:pt x="674927" y="1923830"/>
                </a:lnTo>
                <a:lnTo>
                  <a:pt x="675819" y="1923830"/>
                </a:lnTo>
                <a:lnTo>
                  <a:pt x="675819" y="1923062"/>
                </a:lnTo>
                <a:lnTo>
                  <a:pt x="675918" y="1923062"/>
                </a:lnTo>
                <a:lnTo>
                  <a:pt x="675918" y="1922294"/>
                </a:lnTo>
                <a:lnTo>
                  <a:pt x="676186" y="1922294"/>
                </a:lnTo>
                <a:lnTo>
                  <a:pt x="676186" y="1921527"/>
                </a:lnTo>
                <a:lnTo>
                  <a:pt x="676330" y="1921527"/>
                </a:lnTo>
                <a:lnTo>
                  <a:pt x="676330" y="1920759"/>
                </a:lnTo>
                <a:lnTo>
                  <a:pt x="676500" y="1920759"/>
                </a:lnTo>
                <a:lnTo>
                  <a:pt x="676500" y="1919992"/>
                </a:lnTo>
                <a:lnTo>
                  <a:pt x="676987" y="1919992"/>
                </a:lnTo>
                <a:lnTo>
                  <a:pt x="676987" y="1919224"/>
                </a:lnTo>
                <a:lnTo>
                  <a:pt x="677325" y="1919224"/>
                </a:lnTo>
                <a:lnTo>
                  <a:pt x="677325" y="1918457"/>
                </a:lnTo>
                <a:lnTo>
                  <a:pt x="677573" y="1918457"/>
                </a:lnTo>
                <a:lnTo>
                  <a:pt x="677573" y="1917690"/>
                </a:lnTo>
                <a:lnTo>
                  <a:pt x="677635" y="1917690"/>
                </a:lnTo>
                <a:lnTo>
                  <a:pt x="677635" y="1916922"/>
                </a:lnTo>
                <a:lnTo>
                  <a:pt x="677862" y="1916922"/>
                </a:lnTo>
                <a:lnTo>
                  <a:pt x="677862" y="1916155"/>
                </a:lnTo>
                <a:lnTo>
                  <a:pt x="678650" y="1916155"/>
                </a:lnTo>
                <a:lnTo>
                  <a:pt x="678650" y="1915387"/>
                </a:lnTo>
                <a:lnTo>
                  <a:pt x="678699" y="1915387"/>
                </a:lnTo>
                <a:lnTo>
                  <a:pt x="678699" y="1914620"/>
                </a:lnTo>
                <a:lnTo>
                  <a:pt x="678782" y="1914620"/>
                </a:lnTo>
                <a:lnTo>
                  <a:pt x="678782" y="1913852"/>
                </a:lnTo>
                <a:lnTo>
                  <a:pt x="678947" y="1913852"/>
                </a:lnTo>
                <a:lnTo>
                  <a:pt x="678947" y="1913085"/>
                </a:lnTo>
                <a:lnTo>
                  <a:pt x="678980" y="1913085"/>
                </a:lnTo>
                <a:lnTo>
                  <a:pt x="678980" y="1912317"/>
                </a:lnTo>
                <a:lnTo>
                  <a:pt x="679096" y="1912317"/>
                </a:lnTo>
                <a:lnTo>
                  <a:pt x="679096" y="1911550"/>
                </a:lnTo>
                <a:lnTo>
                  <a:pt x="679162" y="1911550"/>
                </a:lnTo>
                <a:lnTo>
                  <a:pt x="679162" y="1910782"/>
                </a:lnTo>
                <a:lnTo>
                  <a:pt x="679199" y="1910782"/>
                </a:lnTo>
                <a:lnTo>
                  <a:pt x="679199" y="1910015"/>
                </a:lnTo>
                <a:lnTo>
                  <a:pt x="679550" y="1910015"/>
                </a:lnTo>
                <a:lnTo>
                  <a:pt x="679550" y="1909247"/>
                </a:lnTo>
                <a:lnTo>
                  <a:pt x="679880" y="1909247"/>
                </a:lnTo>
                <a:lnTo>
                  <a:pt x="679880" y="1908480"/>
                </a:lnTo>
                <a:lnTo>
                  <a:pt x="680111" y="1908480"/>
                </a:lnTo>
                <a:lnTo>
                  <a:pt x="680111" y="1907712"/>
                </a:lnTo>
                <a:lnTo>
                  <a:pt x="680684" y="1907712"/>
                </a:lnTo>
                <a:lnTo>
                  <a:pt x="680684" y="1906945"/>
                </a:lnTo>
                <a:lnTo>
                  <a:pt x="680767" y="1906945"/>
                </a:lnTo>
                <a:lnTo>
                  <a:pt x="680767" y="1906177"/>
                </a:lnTo>
                <a:lnTo>
                  <a:pt x="680945" y="1906177"/>
                </a:lnTo>
                <a:lnTo>
                  <a:pt x="680945" y="1905410"/>
                </a:lnTo>
                <a:lnTo>
                  <a:pt x="681989" y="1905410"/>
                </a:lnTo>
                <a:lnTo>
                  <a:pt x="681989" y="1904643"/>
                </a:lnTo>
                <a:lnTo>
                  <a:pt x="682682" y="1904643"/>
                </a:lnTo>
                <a:lnTo>
                  <a:pt x="682682" y="1903875"/>
                </a:lnTo>
                <a:lnTo>
                  <a:pt x="683350" y="1903875"/>
                </a:lnTo>
                <a:lnTo>
                  <a:pt x="683350" y="1903112"/>
                </a:lnTo>
                <a:lnTo>
                  <a:pt x="683965" y="1903112"/>
                </a:lnTo>
                <a:lnTo>
                  <a:pt x="683965" y="1902344"/>
                </a:lnTo>
                <a:lnTo>
                  <a:pt x="684069" y="1902344"/>
                </a:lnTo>
                <a:lnTo>
                  <a:pt x="684069" y="1901577"/>
                </a:lnTo>
                <a:lnTo>
                  <a:pt x="684432" y="1901577"/>
                </a:lnTo>
                <a:lnTo>
                  <a:pt x="684432" y="1900809"/>
                </a:lnTo>
                <a:lnTo>
                  <a:pt x="684494" y="1900809"/>
                </a:lnTo>
                <a:lnTo>
                  <a:pt x="684494" y="1900037"/>
                </a:lnTo>
                <a:lnTo>
                  <a:pt x="684849" y="1900037"/>
                </a:lnTo>
                <a:lnTo>
                  <a:pt x="684849" y="1899270"/>
                </a:lnTo>
                <a:lnTo>
                  <a:pt x="685323" y="1899270"/>
                </a:lnTo>
                <a:lnTo>
                  <a:pt x="685323" y="1898507"/>
                </a:lnTo>
                <a:lnTo>
                  <a:pt x="685484" y="1898507"/>
                </a:lnTo>
                <a:lnTo>
                  <a:pt x="685484" y="1897739"/>
                </a:lnTo>
                <a:lnTo>
                  <a:pt x="685922" y="1897739"/>
                </a:lnTo>
                <a:lnTo>
                  <a:pt x="685922" y="1896972"/>
                </a:lnTo>
                <a:lnTo>
                  <a:pt x="686120" y="1896972"/>
                </a:lnTo>
                <a:lnTo>
                  <a:pt x="686120" y="1896204"/>
                </a:lnTo>
                <a:lnTo>
                  <a:pt x="686136" y="1896204"/>
                </a:lnTo>
                <a:lnTo>
                  <a:pt x="686136" y="1895437"/>
                </a:lnTo>
                <a:lnTo>
                  <a:pt x="686194" y="1895437"/>
                </a:lnTo>
                <a:lnTo>
                  <a:pt x="686194" y="1894669"/>
                </a:lnTo>
                <a:lnTo>
                  <a:pt x="686355" y="1894669"/>
                </a:lnTo>
                <a:lnTo>
                  <a:pt x="686355" y="1893902"/>
                </a:lnTo>
                <a:lnTo>
                  <a:pt x="687172" y="1893902"/>
                </a:lnTo>
                <a:lnTo>
                  <a:pt x="687172" y="1893134"/>
                </a:lnTo>
                <a:lnTo>
                  <a:pt x="687329" y="1893134"/>
                </a:lnTo>
                <a:lnTo>
                  <a:pt x="687329" y="1892367"/>
                </a:lnTo>
                <a:lnTo>
                  <a:pt x="687610" y="1892367"/>
                </a:lnTo>
                <a:lnTo>
                  <a:pt x="687610" y="1891599"/>
                </a:lnTo>
                <a:lnTo>
                  <a:pt x="687626" y="1891599"/>
                </a:lnTo>
                <a:lnTo>
                  <a:pt x="687626" y="1890832"/>
                </a:lnTo>
                <a:lnTo>
                  <a:pt x="687684" y="1890832"/>
                </a:lnTo>
                <a:lnTo>
                  <a:pt x="687684" y="1890064"/>
                </a:lnTo>
                <a:lnTo>
                  <a:pt x="688328" y="1890064"/>
                </a:lnTo>
                <a:lnTo>
                  <a:pt x="688328" y="1889297"/>
                </a:lnTo>
                <a:lnTo>
                  <a:pt x="688423" y="1889297"/>
                </a:lnTo>
                <a:lnTo>
                  <a:pt x="688423" y="1888529"/>
                </a:lnTo>
                <a:lnTo>
                  <a:pt x="689186" y="1888529"/>
                </a:lnTo>
                <a:lnTo>
                  <a:pt x="689186" y="1887762"/>
                </a:lnTo>
                <a:lnTo>
                  <a:pt x="689958" y="1887762"/>
                </a:lnTo>
                <a:lnTo>
                  <a:pt x="689958" y="1886995"/>
                </a:lnTo>
                <a:lnTo>
                  <a:pt x="690032" y="1886995"/>
                </a:lnTo>
                <a:lnTo>
                  <a:pt x="690032" y="1886227"/>
                </a:lnTo>
                <a:lnTo>
                  <a:pt x="690408" y="1886227"/>
                </a:lnTo>
                <a:lnTo>
                  <a:pt x="690408" y="1885460"/>
                </a:lnTo>
                <a:lnTo>
                  <a:pt x="691010" y="1885460"/>
                </a:lnTo>
                <a:lnTo>
                  <a:pt x="691010" y="1884692"/>
                </a:lnTo>
                <a:lnTo>
                  <a:pt x="691188" y="1884692"/>
                </a:lnTo>
                <a:lnTo>
                  <a:pt x="691188" y="1883925"/>
                </a:lnTo>
                <a:lnTo>
                  <a:pt x="691435" y="1883925"/>
                </a:lnTo>
                <a:lnTo>
                  <a:pt x="691435" y="1883157"/>
                </a:lnTo>
                <a:lnTo>
                  <a:pt x="692079" y="1883157"/>
                </a:lnTo>
                <a:lnTo>
                  <a:pt x="692079" y="1882390"/>
                </a:lnTo>
                <a:lnTo>
                  <a:pt x="692187" y="1882390"/>
                </a:lnTo>
                <a:lnTo>
                  <a:pt x="692187" y="1881622"/>
                </a:lnTo>
                <a:lnTo>
                  <a:pt x="692199" y="1881622"/>
                </a:lnTo>
                <a:lnTo>
                  <a:pt x="692199" y="1880855"/>
                </a:lnTo>
                <a:lnTo>
                  <a:pt x="692694" y="1880855"/>
                </a:lnTo>
                <a:lnTo>
                  <a:pt x="692694" y="1880087"/>
                </a:lnTo>
                <a:lnTo>
                  <a:pt x="693367" y="1880087"/>
                </a:lnTo>
                <a:lnTo>
                  <a:pt x="693367" y="1879320"/>
                </a:lnTo>
                <a:lnTo>
                  <a:pt x="693404" y="1879320"/>
                </a:lnTo>
                <a:lnTo>
                  <a:pt x="693404" y="1878552"/>
                </a:lnTo>
                <a:lnTo>
                  <a:pt x="693709" y="1878552"/>
                </a:lnTo>
                <a:lnTo>
                  <a:pt x="693709" y="1877785"/>
                </a:lnTo>
                <a:lnTo>
                  <a:pt x="693722" y="1877785"/>
                </a:lnTo>
                <a:lnTo>
                  <a:pt x="693722" y="1877017"/>
                </a:lnTo>
                <a:lnTo>
                  <a:pt x="694217" y="1877017"/>
                </a:lnTo>
                <a:lnTo>
                  <a:pt x="694217" y="1876250"/>
                </a:lnTo>
                <a:lnTo>
                  <a:pt x="695038" y="1876250"/>
                </a:lnTo>
                <a:lnTo>
                  <a:pt x="695038" y="1875482"/>
                </a:lnTo>
                <a:lnTo>
                  <a:pt x="696144" y="1875482"/>
                </a:lnTo>
                <a:lnTo>
                  <a:pt x="696144" y="1874715"/>
                </a:lnTo>
                <a:lnTo>
                  <a:pt x="696404" y="1874715"/>
                </a:lnTo>
                <a:lnTo>
                  <a:pt x="696404" y="1873947"/>
                </a:lnTo>
                <a:lnTo>
                  <a:pt x="696454" y="1873947"/>
                </a:lnTo>
                <a:lnTo>
                  <a:pt x="696454" y="1873180"/>
                </a:lnTo>
                <a:lnTo>
                  <a:pt x="696895" y="1873180"/>
                </a:lnTo>
                <a:lnTo>
                  <a:pt x="696895" y="1872412"/>
                </a:lnTo>
                <a:lnTo>
                  <a:pt x="699029" y="1872412"/>
                </a:lnTo>
                <a:lnTo>
                  <a:pt x="699029" y="1871645"/>
                </a:lnTo>
                <a:lnTo>
                  <a:pt x="699537" y="1871645"/>
                </a:lnTo>
                <a:lnTo>
                  <a:pt x="699537" y="1870877"/>
                </a:lnTo>
                <a:lnTo>
                  <a:pt x="700057" y="1870877"/>
                </a:lnTo>
                <a:lnTo>
                  <a:pt x="700057" y="1870110"/>
                </a:lnTo>
                <a:lnTo>
                  <a:pt x="700119" y="1870110"/>
                </a:lnTo>
                <a:lnTo>
                  <a:pt x="700119" y="1869342"/>
                </a:lnTo>
                <a:lnTo>
                  <a:pt x="700164" y="1869342"/>
                </a:lnTo>
                <a:lnTo>
                  <a:pt x="700164" y="1868575"/>
                </a:lnTo>
                <a:lnTo>
                  <a:pt x="700507" y="1868575"/>
                </a:lnTo>
                <a:lnTo>
                  <a:pt x="700507" y="1867807"/>
                </a:lnTo>
                <a:lnTo>
                  <a:pt x="700531" y="1867807"/>
                </a:lnTo>
                <a:lnTo>
                  <a:pt x="700531" y="1867044"/>
                </a:lnTo>
                <a:lnTo>
                  <a:pt x="701918" y="1867044"/>
                </a:lnTo>
                <a:lnTo>
                  <a:pt x="701918" y="1866277"/>
                </a:lnTo>
                <a:lnTo>
                  <a:pt x="701951" y="1866277"/>
                </a:lnTo>
                <a:lnTo>
                  <a:pt x="701951" y="1865509"/>
                </a:lnTo>
                <a:lnTo>
                  <a:pt x="702351" y="1865509"/>
                </a:lnTo>
                <a:lnTo>
                  <a:pt x="702351" y="1864742"/>
                </a:lnTo>
                <a:lnTo>
                  <a:pt x="702351" y="1864742"/>
                </a:lnTo>
                <a:lnTo>
                  <a:pt x="702351" y="1863974"/>
                </a:lnTo>
                <a:lnTo>
                  <a:pt x="702446" y="1863974"/>
                </a:lnTo>
                <a:lnTo>
                  <a:pt x="702446" y="1863207"/>
                </a:lnTo>
                <a:lnTo>
                  <a:pt x="703053" y="1863207"/>
                </a:lnTo>
                <a:lnTo>
                  <a:pt x="703053" y="1862439"/>
                </a:lnTo>
                <a:lnTo>
                  <a:pt x="704175" y="1862439"/>
                </a:lnTo>
                <a:lnTo>
                  <a:pt x="704175" y="1861672"/>
                </a:lnTo>
                <a:lnTo>
                  <a:pt x="704175" y="1861672"/>
                </a:lnTo>
                <a:lnTo>
                  <a:pt x="704175" y="1860904"/>
                </a:lnTo>
                <a:lnTo>
                  <a:pt x="704551" y="1860904"/>
                </a:lnTo>
                <a:lnTo>
                  <a:pt x="704551" y="1860137"/>
                </a:lnTo>
                <a:lnTo>
                  <a:pt x="704716" y="1860137"/>
                </a:lnTo>
                <a:lnTo>
                  <a:pt x="704716" y="1859369"/>
                </a:lnTo>
                <a:lnTo>
                  <a:pt x="705207" y="1859369"/>
                </a:lnTo>
                <a:lnTo>
                  <a:pt x="705207" y="1858602"/>
                </a:lnTo>
                <a:lnTo>
                  <a:pt x="705315" y="1858602"/>
                </a:lnTo>
                <a:lnTo>
                  <a:pt x="705315" y="1857834"/>
                </a:lnTo>
                <a:lnTo>
                  <a:pt x="705517" y="1857834"/>
                </a:lnTo>
                <a:lnTo>
                  <a:pt x="705517" y="1857067"/>
                </a:lnTo>
                <a:lnTo>
                  <a:pt x="705888" y="1857067"/>
                </a:lnTo>
                <a:lnTo>
                  <a:pt x="705888" y="1856299"/>
                </a:lnTo>
                <a:lnTo>
                  <a:pt x="705971" y="1856299"/>
                </a:lnTo>
                <a:lnTo>
                  <a:pt x="705971" y="1855532"/>
                </a:lnTo>
                <a:lnTo>
                  <a:pt x="706185" y="1855532"/>
                </a:lnTo>
                <a:lnTo>
                  <a:pt x="706185" y="1854765"/>
                </a:lnTo>
                <a:lnTo>
                  <a:pt x="706235" y="1854765"/>
                </a:lnTo>
                <a:lnTo>
                  <a:pt x="706235" y="1853997"/>
                </a:lnTo>
                <a:lnTo>
                  <a:pt x="706520" y="1853997"/>
                </a:lnTo>
                <a:lnTo>
                  <a:pt x="706520" y="1853230"/>
                </a:lnTo>
                <a:lnTo>
                  <a:pt x="706846" y="1853230"/>
                </a:lnTo>
                <a:lnTo>
                  <a:pt x="706846" y="1852462"/>
                </a:lnTo>
                <a:lnTo>
                  <a:pt x="706908" y="1852462"/>
                </a:lnTo>
                <a:lnTo>
                  <a:pt x="706908" y="1851695"/>
                </a:lnTo>
                <a:lnTo>
                  <a:pt x="707044" y="1851695"/>
                </a:lnTo>
                <a:lnTo>
                  <a:pt x="707044" y="1850927"/>
                </a:lnTo>
                <a:lnTo>
                  <a:pt x="707209" y="1850927"/>
                </a:lnTo>
                <a:lnTo>
                  <a:pt x="707209" y="1850159"/>
                </a:lnTo>
                <a:lnTo>
                  <a:pt x="707956" y="1850159"/>
                </a:lnTo>
                <a:lnTo>
                  <a:pt x="707956" y="1849392"/>
                </a:lnTo>
                <a:lnTo>
                  <a:pt x="708005" y="1849392"/>
                </a:lnTo>
                <a:lnTo>
                  <a:pt x="708005" y="1848625"/>
                </a:lnTo>
                <a:lnTo>
                  <a:pt x="708649" y="1848625"/>
                </a:lnTo>
                <a:lnTo>
                  <a:pt x="708649" y="1847857"/>
                </a:lnTo>
                <a:lnTo>
                  <a:pt x="709561" y="1847857"/>
                </a:lnTo>
                <a:lnTo>
                  <a:pt x="709561" y="1847090"/>
                </a:lnTo>
                <a:lnTo>
                  <a:pt x="709726" y="1847090"/>
                </a:lnTo>
                <a:lnTo>
                  <a:pt x="709726" y="1846322"/>
                </a:lnTo>
                <a:lnTo>
                  <a:pt x="709788" y="1846322"/>
                </a:lnTo>
                <a:lnTo>
                  <a:pt x="709788" y="1845555"/>
                </a:lnTo>
                <a:lnTo>
                  <a:pt x="709792" y="1845555"/>
                </a:lnTo>
                <a:lnTo>
                  <a:pt x="709792" y="1844787"/>
                </a:lnTo>
                <a:lnTo>
                  <a:pt x="710556" y="1844787"/>
                </a:lnTo>
                <a:lnTo>
                  <a:pt x="710556" y="1844020"/>
                </a:lnTo>
                <a:lnTo>
                  <a:pt x="710927" y="1844020"/>
                </a:lnTo>
                <a:lnTo>
                  <a:pt x="710927" y="1843252"/>
                </a:lnTo>
                <a:lnTo>
                  <a:pt x="711402" y="1843252"/>
                </a:lnTo>
                <a:lnTo>
                  <a:pt x="711402" y="1842485"/>
                </a:lnTo>
                <a:lnTo>
                  <a:pt x="713263" y="1842485"/>
                </a:lnTo>
                <a:lnTo>
                  <a:pt x="713263" y="1841717"/>
                </a:lnTo>
                <a:lnTo>
                  <a:pt x="714654" y="1841717"/>
                </a:lnTo>
                <a:lnTo>
                  <a:pt x="714654" y="1840950"/>
                </a:lnTo>
                <a:lnTo>
                  <a:pt x="714769" y="1840950"/>
                </a:lnTo>
                <a:lnTo>
                  <a:pt x="714769" y="1840182"/>
                </a:lnTo>
                <a:lnTo>
                  <a:pt x="714939" y="1840182"/>
                </a:lnTo>
                <a:lnTo>
                  <a:pt x="714939" y="1839415"/>
                </a:lnTo>
                <a:lnTo>
                  <a:pt x="715335" y="1839415"/>
                </a:lnTo>
                <a:lnTo>
                  <a:pt x="715335" y="1838647"/>
                </a:lnTo>
                <a:lnTo>
                  <a:pt x="715748" y="1838647"/>
                </a:lnTo>
                <a:lnTo>
                  <a:pt x="715748" y="1837880"/>
                </a:lnTo>
                <a:lnTo>
                  <a:pt x="716705" y="1837880"/>
                </a:lnTo>
                <a:lnTo>
                  <a:pt x="716705" y="1837112"/>
                </a:lnTo>
                <a:lnTo>
                  <a:pt x="716874" y="1837112"/>
                </a:lnTo>
                <a:lnTo>
                  <a:pt x="716874" y="1836349"/>
                </a:lnTo>
                <a:lnTo>
                  <a:pt x="717176" y="1836349"/>
                </a:lnTo>
                <a:lnTo>
                  <a:pt x="717176" y="1835582"/>
                </a:lnTo>
                <a:lnTo>
                  <a:pt x="717291" y="1835582"/>
                </a:lnTo>
                <a:lnTo>
                  <a:pt x="717291" y="1834814"/>
                </a:lnTo>
                <a:lnTo>
                  <a:pt x="717927" y="1834814"/>
                </a:lnTo>
                <a:lnTo>
                  <a:pt x="717927" y="1834047"/>
                </a:lnTo>
                <a:lnTo>
                  <a:pt x="718443" y="1834047"/>
                </a:lnTo>
                <a:lnTo>
                  <a:pt x="718443" y="1833279"/>
                </a:lnTo>
                <a:lnTo>
                  <a:pt x="718822" y="1833279"/>
                </a:lnTo>
                <a:lnTo>
                  <a:pt x="718822" y="1832512"/>
                </a:lnTo>
                <a:lnTo>
                  <a:pt x="719041" y="1832512"/>
                </a:lnTo>
                <a:lnTo>
                  <a:pt x="719041" y="1831744"/>
                </a:lnTo>
                <a:lnTo>
                  <a:pt x="719429" y="1831744"/>
                </a:lnTo>
                <a:lnTo>
                  <a:pt x="719429" y="1830977"/>
                </a:lnTo>
                <a:lnTo>
                  <a:pt x="719487" y="1830977"/>
                </a:lnTo>
                <a:lnTo>
                  <a:pt x="719487" y="1830209"/>
                </a:lnTo>
                <a:lnTo>
                  <a:pt x="719792" y="1830209"/>
                </a:lnTo>
                <a:lnTo>
                  <a:pt x="719792" y="1829442"/>
                </a:lnTo>
                <a:lnTo>
                  <a:pt x="720539" y="1829442"/>
                </a:lnTo>
                <a:lnTo>
                  <a:pt x="720539" y="1828674"/>
                </a:lnTo>
                <a:lnTo>
                  <a:pt x="720717" y="1828674"/>
                </a:lnTo>
                <a:lnTo>
                  <a:pt x="720717" y="1827907"/>
                </a:lnTo>
                <a:lnTo>
                  <a:pt x="720927" y="1827907"/>
                </a:lnTo>
                <a:lnTo>
                  <a:pt x="720927" y="1827139"/>
                </a:lnTo>
                <a:lnTo>
                  <a:pt x="721303" y="1827139"/>
                </a:lnTo>
                <a:lnTo>
                  <a:pt x="721303" y="1826372"/>
                </a:lnTo>
                <a:lnTo>
                  <a:pt x="721406" y="1826372"/>
                </a:lnTo>
                <a:lnTo>
                  <a:pt x="721406" y="1825604"/>
                </a:lnTo>
                <a:lnTo>
                  <a:pt x="721695" y="1825604"/>
                </a:lnTo>
                <a:lnTo>
                  <a:pt x="721695" y="1824837"/>
                </a:lnTo>
                <a:lnTo>
                  <a:pt x="722235" y="1824837"/>
                </a:lnTo>
                <a:lnTo>
                  <a:pt x="722235" y="1824069"/>
                </a:lnTo>
                <a:lnTo>
                  <a:pt x="722615" y="1824069"/>
                </a:lnTo>
                <a:lnTo>
                  <a:pt x="722615" y="1823302"/>
                </a:lnTo>
                <a:lnTo>
                  <a:pt x="722821" y="1823302"/>
                </a:lnTo>
                <a:lnTo>
                  <a:pt x="722821" y="1822534"/>
                </a:lnTo>
                <a:lnTo>
                  <a:pt x="723601" y="1822534"/>
                </a:lnTo>
                <a:lnTo>
                  <a:pt x="723601" y="1821767"/>
                </a:lnTo>
                <a:lnTo>
                  <a:pt x="724121" y="1821767"/>
                </a:lnTo>
                <a:lnTo>
                  <a:pt x="724121" y="1820999"/>
                </a:lnTo>
                <a:lnTo>
                  <a:pt x="724699" y="1820999"/>
                </a:lnTo>
                <a:lnTo>
                  <a:pt x="724699" y="1820232"/>
                </a:lnTo>
                <a:lnTo>
                  <a:pt x="726412" y="1820232"/>
                </a:lnTo>
                <a:lnTo>
                  <a:pt x="726412" y="1819464"/>
                </a:lnTo>
                <a:lnTo>
                  <a:pt x="726664" y="1819464"/>
                </a:lnTo>
                <a:lnTo>
                  <a:pt x="726664" y="1818697"/>
                </a:lnTo>
                <a:lnTo>
                  <a:pt x="726725" y="1818697"/>
                </a:lnTo>
                <a:lnTo>
                  <a:pt x="726725" y="1817930"/>
                </a:lnTo>
                <a:lnTo>
                  <a:pt x="727621" y="1817930"/>
                </a:lnTo>
                <a:lnTo>
                  <a:pt x="727621" y="1817162"/>
                </a:lnTo>
                <a:lnTo>
                  <a:pt x="727757" y="1817162"/>
                </a:lnTo>
                <a:lnTo>
                  <a:pt x="727757" y="1816395"/>
                </a:lnTo>
                <a:lnTo>
                  <a:pt x="728281" y="1816395"/>
                </a:lnTo>
                <a:lnTo>
                  <a:pt x="728281" y="1815627"/>
                </a:lnTo>
                <a:lnTo>
                  <a:pt x="728463" y="1815627"/>
                </a:lnTo>
                <a:lnTo>
                  <a:pt x="728463" y="1814860"/>
                </a:lnTo>
                <a:lnTo>
                  <a:pt x="729466" y="1814860"/>
                </a:lnTo>
                <a:lnTo>
                  <a:pt x="729466" y="1814092"/>
                </a:lnTo>
                <a:lnTo>
                  <a:pt x="729697" y="1814092"/>
                </a:lnTo>
                <a:lnTo>
                  <a:pt x="729697" y="1813325"/>
                </a:lnTo>
                <a:lnTo>
                  <a:pt x="730035" y="1813325"/>
                </a:lnTo>
                <a:lnTo>
                  <a:pt x="730035" y="1812557"/>
                </a:lnTo>
                <a:lnTo>
                  <a:pt x="730101" y="1812557"/>
                </a:lnTo>
                <a:lnTo>
                  <a:pt x="730101" y="1811790"/>
                </a:lnTo>
                <a:lnTo>
                  <a:pt x="730105" y="1811790"/>
                </a:lnTo>
                <a:lnTo>
                  <a:pt x="730105" y="1811022"/>
                </a:lnTo>
                <a:lnTo>
                  <a:pt x="730361" y="1811022"/>
                </a:lnTo>
                <a:lnTo>
                  <a:pt x="730361" y="1810255"/>
                </a:lnTo>
                <a:lnTo>
                  <a:pt x="730440" y="1810255"/>
                </a:lnTo>
                <a:lnTo>
                  <a:pt x="730440" y="1809487"/>
                </a:lnTo>
                <a:lnTo>
                  <a:pt x="730601" y="1809487"/>
                </a:lnTo>
                <a:lnTo>
                  <a:pt x="730601" y="1808720"/>
                </a:lnTo>
                <a:lnTo>
                  <a:pt x="731088" y="1808720"/>
                </a:lnTo>
                <a:lnTo>
                  <a:pt x="731088" y="1807952"/>
                </a:lnTo>
                <a:lnTo>
                  <a:pt x="731434" y="1807952"/>
                </a:lnTo>
                <a:lnTo>
                  <a:pt x="731434" y="1807185"/>
                </a:lnTo>
                <a:lnTo>
                  <a:pt x="732066" y="1807185"/>
                </a:lnTo>
                <a:lnTo>
                  <a:pt x="732066" y="1806417"/>
                </a:lnTo>
                <a:lnTo>
                  <a:pt x="732363" y="1806417"/>
                </a:lnTo>
                <a:lnTo>
                  <a:pt x="732363" y="1805654"/>
                </a:lnTo>
                <a:lnTo>
                  <a:pt x="732895" y="1805654"/>
                </a:lnTo>
                <a:lnTo>
                  <a:pt x="732895" y="1804887"/>
                </a:lnTo>
                <a:lnTo>
                  <a:pt x="733126" y="1804887"/>
                </a:lnTo>
                <a:lnTo>
                  <a:pt x="733126" y="1804119"/>
                </a:lnTo>
                <a:lnTo>
                  <a:pt x="733741" y="1804119"/>
                </a:lnTo>
                <a:lnTo>
                  <a:pt x="733741" y="1803352"/>
                </a:lnTo>
                <a:lnTo>
                  <a:pt x="733973" y="1803352"/>
                </a:lnTo>
                <a:lnTo>
                  <a:pt x="733973" y="1802584"/>
                </a:lnTo>
                <a:lnTo>
                  <a:pt x="734150" y="1802584"/>
                </a:lnTo>
                <a:lnTo>
                  <a:pt x="734150" y="1801817"/>
                </a:lnTo>
                <a:lnTo>
                  <a:pt x="734199" y="1801817"/>
                </a:lnTo>
                <a:lnTo>
                  <a:pt x="734199" y="1801049"/>
                </a:lnTo>
                <a:lnTo>
                  <a:pt x="734331" y="1801049"/>
                </a:lnTo>
                <a:lnTo>
                  <a:pt x="734331" y="1800282"/>
                </a:lnTo>
                <a:lnTo>
                  <a:pt x="734823" y="1800282"/>
                </a:lnTo>
                <a:lnTo>
                  <a:pt x="734823" y="1799514"/>
                </a:lnTo>
                <a:lnTo>
                  <a:pt x="735685" y="1799514"/>
                </a:lnTo>
                <a:lnTo>
                  <a:pt x="735685" y="1798747"/>
                </a:lnTo>
                <a:lnTo>
                  <a:pt x="736321" y="1798747"/>
                </a:lnTo>
                <a:lnTo>
                  <a:pt x="736321" y="1797979"/>
                </a:lnTo>
                <a:lnTo>
                  <a:pt x="737386" y="1797979"/>
                </a:lnTo>
                <a:lnTo>
                  <a:pt x="737386" y="1797212"/>
                </a:lnTo>
                <a:lnTo>
                  <a:pt x="737963" y="1797212"/>
                </a:lnTo>
                <a:lnTo>
                  <a:pt x="737963" y="1796444"/>
                </a:lnTo>
                <a:lnTo>
                  <a:pt x="738661" y="1796444"/>
                </a:lnTo>
                <a:lnTo>
                  <a:pt x="738661" y="1795677"/>
                </a:lnTo>
                <a:lnTo>
                  <a:pt x="739342" y="1795677"/>
                </a:lnTo>
                <a:lnTo>
                  <a:pt x="739342" y="1794909"/>
                </a:lnTo>
                <a:lnTo>
                  <a:pt x="739767" y="1794909"/>
                </a:lnTo>
                <a:lnTo>
                  <a:pt x="739767" y="1794142"/>
                </a:lnTo>
                <a:lnTo>
                  <a:pt x="741632" y="1794142"/>
                </a:lnTo>
                <a:lnTo>
                  <a:pt x="741632" y="1793374"/>
                </a:lnTo>
                <a:lnTo>
                  <a:pt x="741830" y="1793374"/>
                </a:lnTo>
                <a:lnTo>
                  <a:pt x="741830" y="1792607"/>
                </a:lnTo>
                <a:lnTo>
                  <a:pt x="741900" y="1792607"/>
                </a:lnTo>
                <a:lnTo>
                  <a:pt x="741900" y="1791839"/>
                </a:lnTo>
                <a:lnTo>
                  <a:pt x="742111" y="1791839"/>
                </a:lnTo>
                <a:lnTo>
                  <a:pt x="742111" y="1791072"/>
                </a:lnTo>
                <a:lnTo>
                  <a:pt x="742239" y="1791072"/>
                </a:lnTo>
                <a:lnTo>
                  <a:pt x="742239" y="1790304"/>
                </a:lnTo>
                <a:lnTo>
                  <a:pt x="742264" y="1790304"/>
                </a:lnTo>
                <a:lnTo>
                  <a:pt x="742264" y="1789537"/>
                </a:lnTo>
                <a:lnTo>
                  <a:pt x="742602" y="1789537"/>
                </a:lnTo>
                <a:lnTo>
                  <a:pt x="742602" y="1788769"/>
                </a:lnTo>
                <a:lnTo>
                  <a:pt x="742709" y="1788769"/>
                </a:lnTo>
                <a:lnTo>
                  <a:pt x="742709" y="1788002"/>
                </a:lnTo>
                <a:lnTo>
                  <a:pt x="742817" y="1788002"/>
                </a:lnTo>
                <a:lnTo>
                  <a:pt x="742817" y="1787235"/>
                </a:lnTo>
                <a:lnTo>
                  <a:pt x="745371" y="1787235"/>
                </a:lnTo>
                <a:lnTo>
                  <a:pt x="745371" y="1786467"/>
                </a:lnTo>
                <a:lnTo>
                  <a:pt x="745611" y="1786467"/>
                </a:lnTo>
                <a:lnTo>
                  <a:pt x="745611" y="1785700"/>
                </a:lnTo>
                <a:lnTo>
                  <a:pt x="746221" y="1785700"/>
                </a:lnTo>
                <a:lnTo>
                  <a:pt x="746221" y="1784932"/>
                </a:lnTo>
                <a:lnTo>
                  <a:pt x="747398" y="1784932"/>
                </a:lnTo>
                <a:lnTo>
                  <a:pt x="747398" y="1784165"/>
                </a:lnTo>
                <a:lnTo>
                  <a:pt x="747567" y="1784165"/>
                </a:lnTo>
                <a:lnTo>
                  <a:pt x="747567" y="1783397"/>
                </a:lnTo>
                <a:lnTo>
                  <a:pt x="747691" y="1783397"/>
                </a:lnTo>
                <a:lnTo>
                  <a:pt x="747691" y="1782630"/>
                </a:lnTo>
                <a:lnTo>
                  <a:pt x="747806" y="1782630"/>
                </a:lnTo>
                <a:lnTo>
                  <a:pt x="747806" y="1781862"/>
                </a:lnTo>
                <a:lnTo>
                  <a:pt x="748017" y="1781862"/>
                </a:lnTo>
                <a:lnTo>
                  <a:pt x="748017" y="1781095"/>
                </a:lnTo>
                <a:lnTo>
                  <a:pt x="748103" y="1781095"/>
                </a:lnTo>
                <a:lnTo>
                  <a:pt x="748103" y="1780327"/>
                </a:lnTo>
                <a:lnTo>
                  <a:pt x="748157" y="1780327"/>
                </a:lnTo>
                <a:lnTo>
                  <a:pt x="748157" y="1779560"/>
                </a:lnTo>
                <a:lnTo>
                  <a:pt x="748450" y="1779560"/>
                </a:lnTo>
                <a:lnTo>
                  <a:pt x="748450" y="1778792"/>
                </a:lnTo>
                <a:lnTo>
                  <a:pt x="749366" y="1778792"/>
                </a:lnTo>
                <a:lnTo>
                  <a:pt x="749366" y="1778025"/>
                </a:lnTo>
                <a:lnTo>
                  <a:pt x="749564" y="1778025"/>
                </a:lnTo>
                <a:lnTo>
                  <a:pt x="749564" y="1777257"/>
                </a:lnTo>
                <a:lnTo>
                  <a:pt x="750390" y="1777257"/>
                </a:lnTo>
                <a:lnTo>
                  <a:pt x="750390" y="1776490"/>
                </a:lnTo>
                <a:lnTo>
                  <a:pt x="750802" y="1776490"/>
                </a:lnTo>
                <a:lnTo>
                  <a:pt x="750802" y="1775722"/>
                </a:lnTo>
                <a:lnTo>
                  <a:pt x="751793" y="1775722"/>
                </a:lnTo>
                <a:lnTo>
                  <a:pt x="751793" y="1774955"/>
                </a:lnTo>
                <a:lnTo>
                  <a:pt x="752329" y="1774955"/>
                </a:lnTo>
                <a:lnTo>
                  <a:pt x="752329" y="1774187"/>
                </a:lnTo>
                <a:lnTo>
                  <a:pt x="752416" y="1774187"/>
                </a:lnTo>
                <a:lnTo>
                  <a:pt x="752416" y="1773420"/>
                </a:lnTo>
                <a:lnTo>
                  <a:pt x="752825" y="1773420"/>
                </a:lnTo>
                <a:lnTo>
                  <a:pt x="752825" y="1772652"/>
                </a:lnTo>
                <a:lnTo>
                  <a:pt x="753386" y="1772652"/>
                </a:lnTo>
                <a:lnTo>
                  <a:pt x="753386" y="1771885"/>
                </a:lnTo>
                <a:lnTo>
                  <a:pt x="753724" y="1771885"/>
                </a:lnTo>
                <a:lnTo>
                  <a:pt x="753724" y="1771122"/>
                </a:lnTo>
                <a:lnTo>
                  <a:pt x="753749" y="1771122"/>
                </a:lnTo>
                <a:lnTo>
                  <a:pt x="753749" y="1770350"/>
                </a:lnTo>
                <a:lnTo>
                  <a:pt x="754331" y="1770350"/>
                </a:lnTo>
                <a:lnTo>
                  <a:pt x="754331" y="1769582"/>
                </a:lnTo>
                <a:lnTo>
                  <a:pt x="754649" y="1769582"/>
                </a:lnTo>
                <a:lnTo>
                  <a:pt x="754649" y="1768819"/>
                </a:lnTo>
                <a:lnTo>
                  <a:pt x="756337" y="1768819"/>
                </a:lnTo>
                <a:lnTo>
                  <a:pt x="756337" y="1768052"/>
                </a:lnTo>
                <a:lnTo>
                  <a:pt x="756415" y="1768052"/>
                </a:lnTo>
                <a:lnTo>
                  <a:pt x="756415" y="1767284"/>
                </a:lnTo>
                <a:lnTo>
                  <a:pt x="758747" y="1767284"/>
                </a:lnTo>
                <a:lnTo>
                  <a:pt x="758747" y="1766517"/>
                </a:lnTo>
                <a:lnTo>
                  <a:pt x="758792" y="1766517"/>
                </a:lnTo>
                <a:lnTo>
                  <a:pt x="758792" y="1765749"/>
                </a:lnTo>
                <a:lnTo>
                  <a:pt x="759139" y="1765749"/>
                </a:lnTo>
                <a:lnTo>
                  <a:pt x="759139" y="1764982"/>
                </a:lnTo>
                <a:lnTo>
                  <a:pt x="759510" y="1764982"/>
                </a:lnTo>
                <a:lnTo>
                  <a:pt x="759510" y="1764214"/>
                </a:lnTo>
                <a:lnTo>
                  <a:pt x="760006" y="1764214"/>
                </a:lnTo>
                <a:lnTo>
                  <a:pt x="760006" y="1763447"/>
                </a:lnTo>
                <a:lnTo>
                  <a:pt x="760257" y="1763447"/>
                </a:lnTo>
                <a:lnTo>
                  <a:pt x="760257" y="1762679"/>
                </a:lnTo>
                <a:lnTo>
                  <a:pt x="760835" y="1762679"/>
                </a:lnTo>
                <a:lnTo>
                  <a:pt x="760835" y="1761912"/>
                </a:lnTo>
                <a:lnTo>
                  <a:pt x="761446" y="1761912"/>
                </a:lnTo>
                <a:lnTo>
                  <a:pt x="761446" y="1761144"/>
                </a:lnTo>
                <a:lnTo>
                  <a:pt x="761673" y="1761144"/>
                </a:lnTo>
                <a:lnTo>
                  <a:pt x="761673" y="1760377"/>
                </a:lnTo>
                <a:lnTo>
                  <a:pt x="762131" y="1760377"/>
                </a:lnTo>
                <a:lnTo>
                  <a:pt x="762131" y="1759609"/>
                </a:lnTo>
                <a:lnTo>
                  <a:pt x="762164" y="1759609"/>
                </a:lnTo>
                <a:lnTo>
                  <a:pt x="762164" y="1758842"/>
                </a:lnTo>
                <a:lnTo>
                  <a:pt x="762470" y="1758842"/>
                </a:lnTo>
                <a:lnTo>
                  <a:pt x="762470" y="1758074"/>
                </a:lnTo>
                <a:lnTo>
                  <a:pt x="762663" y="1758074"/>
                </a:lnTo>
                <a:lnTo>
                  <a:pt x="762663" y="1757307"/>
                </a:lnTo>
                <a:lnTo>
                  <a:pt x="762692" y="1757307"/>
                </a:lnTo>
                <a:lnTo>
                  <a:pt x="762692" y="1756539"/>
                </a:lnTo>
                <a:lnTo>
                  <a:pt x="764809" y="1756539"/>
                </a:lnTo>
                <a:lnTo>
                  <a:pt x="764809" y="1755772"/>
                </a:lnTo>
                <a:lnTo>
                  <a:pt x="765045" y="1755772"/>
                </a:lnTo>
                <a:lnTo>
                  <a:pt x="765045" y="1755004"/>
                </a:lnTo>
                <a:lnTo>
                  <a:pt x="765486" y="1755004"/>
                </a:lnTo>
                <a:lnTo>
                  <a:pt x="765486" y="1754237"/>
                </a:lnTo>
                <a:lnTo>
                  <a:pt x="766180" y="1754237"/>
                </a:lnTo>
                <a:lnTo>
                  <a:pt x="766180" y="1753470"/>
                </a:lnTo>
                <a:lnTo>
                  <a:pt x="766365" y="1753470"/>
                </a:lnTo>
                <a:lnTo>
                  <a:pt x="766365" y="1752702"/>
                </a:lnTo>
                <a:lnTo>
                  <a:pt x="766398" y="1752702"/>
                </a:lnTo>
                <a:lnTo>
                  <a:pt x="766398" y="1751935"/>
                </a:lnTo>
                <a:lnTo>
                  <a:pt x="766592" y="1751935"/>
                </a:lnTo>
                <a:lnTo>
                  <a:pt x="766592" y="1751167"/>
                </a:lnTo>
                <a:lnTo>
                  <a:pt x="767455" y="1751167"/>
                </a:lnTo>
                <a:lnTo>
                  <a:pt x="767455" y="1750400"/>
                </a:lnTo>
                <a:lnTo>
                  <a:pt x="767975" y="1750400"/>
                </a:lnTo>
                <a:lnTo>
                  <a:pt x="767975" y="1749632"/>
                </a:lnTo>
                <a:lnTo>
                  <a:pt x="768247" y="1749632"/>
                </a:lnTo>
                <a:lnTo>
                  <a:pt x="768247" y="1748865"/>
                </a:lnTo>
                <a:lnTo>
                  <a:pt x="768883" y="1748865"/>
                </a:lnTo>
                <a:lnTo>
                  <a:pt x="768883" y="1748097"/>
                </a:lnTo>
                <a:lnTo>
                  <a:pt x="769337" y="1748097"/>
                </a:lnTo>
                <a:lnTo>
                  <a:pt x="769337" y="1747330"/>
                </a:lnTo>
                <a:lnTo>
                  <a:pt x="769374" y="1747330"/>
                </a:lnTo>
                <a:lnTo>
                  <a:pt x="769374" y="1746562"/>
                </a:lnTo>
                <a:lnTo>
                  <a:pt x="769919" y="1746562"/>
                </a:lnTo>
                <a:lnTo>
                  <a:pt x="769919" y="1745795"/>
                </a:lnTo>
                <a:lnTo>
                  <a:pt x="769948" y="1745795"/>
                </a:lnTo>
                <a:lnTo>
                  <a:pt x="769948" y="1745027"/>
                </a:lnTo>
                <a:lnTo>
                  <a:pt x="770843" y="1745027"/>
                </a:lnTo>
                <a:lnTo>
                  <a:pt x="770843" y="1744260"/>
                </a:lnTo>
                <a:lnTo>
                  <a:pt x="771239" y="1744260"/>
                </a:lnTo>
                <a:lnTo>
                  <a:pt x="771239" y="1743492"/>
                </a:lnTo>
                <a:lnTo>
                  <a:pt x="771293" y="1743492"/>
                </a:lnTo>
                <a:lnTo>
                  <a:pt x="771293" y="1742725"/>
                </a:lnTo>
                <a:lnTo>
                  <a:pt x="771920" y="1742725"/>
                </a:lnTo>
                <a:lnTo>
                  <a:pt x="771920" y="1741957"/>
                </a:lnTo>
                <a:lnTo>
                  <a:pt x="772358" y="1741957"/>
                </a:lnTo>
                <a:lnTo>
                  <a:pt x="772358" y="1741190"/>
                </a:lnTo>
                <a:lnTo>
                  <a:pt x="772692" y="1741190"/>
                </a:lnTo>
                <a:lnTo>
                  <a:pt x="772692" y="1740422"/>
                </a:lnTo>
                <a:lnTo>
                  <a:pt x="772713" y="1740422"/>
                </a:lnTo>
                <a:lnTo>
                  <a:pt x="772713" y="1739655"/>
                </a:lnTo>
                <a:lnTo>
                  <a:pt x="773047" y="1739655"/>
                </a:lnTo>
                <a:lnTo>
                  <a:pt x="773047" y="1738892"/>
                </a:lnTo>
                <a:lnTo>
                  <a:pt x="773101" y="1738892"/>
                </a:lnTo>
                <a:lnTo>
                  <a:pt x="773101" y="1738124"/>
                </a:lnTo>
                <a:lnTo>
                  <a:pt x="773138" y="1738124"/>
                </a:lnTo>
                <a:lnTo>
                  <a:pt x="773138" y="1737357"/>
                </a:lnTo>
                <a:lnTo>
                  <a:pt x="773410" y="1737357"/>
                </a:lnTo>
                <a:lnTo>
                  <a:pt x="773410" y="1736589"/>
                </a:lnTo>
                <a:lnTo>
                  <a:pt x="773542" y="1736589"/>
                </a:lnTo>
                <a:lnTo>
                  <a:pt x="773542" y="1735822"/>
                </a:lnTo>
                <a:lnTo>
                  <a:pt x="773612" y="1735822"/>
                </a:lnTo>
                <a:lnTo>
                  <a:pt x="773612" y="1735054"/>
                </a:lnTo>
                <a:lnTo>
                  <a:pt x="773782" y="1735054"/>
                </a:lnTo>
                <a:lnTo>
                  <a:pt x="773782" y="1734287"/>
                </a:lnTo>
                <a:lnTo>
                  <a:pt x="773810" y="1734287"/>
                </a:lnTo>
                <a:lnTo>
                  <a:pt x="773810" y="1733519"/>
                </a:lnTo>
                <a:lnTo>
                  <a:pt x="774025" y="1733519"/>
                </a:lnTo>
                <a:lnTo>
                  <a:pt x="774025" y="1732752"/>
                </a:lnTo>
                <a:lnTo>
                  <a:pt x="774281" y="1732752"/>
                </a:lnTo>
                <a:lnTo>
                  <a:pt x="774281" y="1731984"/>
                </a:lnTo>
                <a:lnTo>
                  <a:pt x="774491" y="1731984"/>
                </a:lnTo>
                <a:lnTo>
                  <a:pt x="774491" y="1731217"/>
                </a:lnTo>
                <a:lnTo>
                  <a:pt x="774859" y="1731217"/>
                </a:lnTo>
                <a:lnTo>
                  <a:pt x="774859" y="1730449"/>
                </a:lnTo>
                <a:lnTo>
                  <a:pt x="775090" y="1730449"/>
                </a:lnTo>
                <a:lnTo>
                  <a:pt x="775090" y="1729682"/>
                </a:lnTo>
                <a:lnTo>
                  <a:pt x="775672" y="1729682"/>
                </a:lnTo>
                <a:lnTo>
                  <a:pt x="775672" y="1728914"/>
                </a:lnTo>
                <a:lnTo>
                  <a:pt x="776068" y="1728914"/>
                </a:lnTo>
                <a:lnTo>
                  <a:pt x="776068" y="1728147"/>
                </a:lnTo>
                <a:lnTo>
                  <a:pt x="776278" y="1728147"/>
                </a:lnTo>
                <a:lnTo>
                  <a:pt x="776278" y="1727379"/>
                </a:lnTo>
                <a:lnTo>
                  <a:pt x="776642" y="1727379"/>
                </a:lnTo>
                <a:lnTo>
                  <a:pt x="776642" y="1726612"/>
                </a:lnTo>
                <a:lnTo>
                  <a:pt x="777384" y="1726612"/>
                </a:lnTo>
                <a:lnTo>
                  <a:pt x="777384" y="1725844"/>
                </a:lnTo>
                <a:lnTo>
                  <a:pt x="777438" y="1725844"/>
                </a:lnTo>
                <a:lnTo>
                  <a:pt x="777438" y="1725077"/>
                </a:lnTo>
                <a:lnTo>
                  <a:pt x="777665" y="1725077"/>
                </a:lnTo>
                <a:lnTo>
                  <a:pt x="777665" y="1724309"/>
                </a:lnTo>
                <a:lnTo>
                  <a:pt x="777904" y="1724309"/>
                </a:lnTo>
                <a:lnTo>
                  <a:pt x="777904" y="1723542"/>
                </a:lnTo>
                <a:lnTo>
                  <a:pt x="778437" y="1723542"/>
                </a:lnTo>
                <a:lnTo>
                  <a:pt x="778437" y="1722775"/>
                </a:lnTo>
                <a:lnTo>
                  <a:pt x="779394" y="1722775"/>
                </a:lnTo>
                <a:lnTo>
                  <a:pt x="779394" y="1722007"/>
                </a:lnTo>
                <a:lnTo>
                  <a:pt x="779592" y="1722007"/>
                </a:lnTo>
                <a:lnTo>
                  <a:pt x="779592" y="1721240"/>
                </a:lnTo>
                <a:lnTo>
                  <a:pt x="780038" y="1721240"/>
                </a:lnTo>
                <a:lnTo>
                  <a:pt x="780038" y="1720472"/>
                </a:lnTo>
                <a:lnTo>
                  <a:pt x="780224" y="1720472"/>
                </a:lnTo>
                <a:lnTo>
                  <a:pt x="780224" y="1719705"/>
                </a:lnTo>
                <a:lnTo>
                  <a:pt x="781375" y="1719705"/>
                </a:lnTo>
                <a:lnTo>
                  <a:pt x="781375" y="1718937"/>
                </a:lnTo>
                <a:lnTo>
                  <a:pt x="781458" y="1718937"/>
                </a:lnTo>
                <a:lnTo>
                  <a:pt x="781458" y="1718170"/>
                </a:lnTo>
                <a:lnTo>
                  <a:pt x="781623" y="1718170"/>
                </a:lnTo>
                <a:lnTo>
                  <a:pt x="781623" y="1717402"/>
                </a:lnTo>
                <a:lnTo>
                  <a:pt x="781697" y="1717402"/>
                </a:lnTo>
                <a:lnTo>
                  <a:pt x="781697" y="1716635"/>
                </a:lnTo>
                <a:lnTo>
                  <a:pt x="782254" y="1716635"/>
                </a:lnTo>
                <a:lnTo>
                  <a:pt x="782254" y="1715867"/>
                </a:lnTo>
                <a:lnTo>
                  <a:pt x="783299" y="1715867"/>
                </a:lnTo>
                <a:lnTo>
                  <a:pt x="783299" y="1715100"/>
                </a:lnTo>
                <a:lnTo>
                  <a:pt x="783583" y="1715100"/>
                </a:lnTo>
                <a:lnTo>
                  <a:pt x="783583" y="1714332"/>
                </a:lnTo>
                <a:lnTo>
                  <a:pt x="784062" y="1714332"/>
                </a:lnTo>
                <a:lnTo>
                  <a:pt x="784062" y="1713565"/>
                </a:lnTo>
                <a:lnTo>
                  <a:pt x="784359" y="1713565"/>
                </a:lnTo>
                <a:lnTo>
                  <a:pt x="784359" y="1712797"/>
                </a:lnTo>
                <a:lnTo>
                  <a:pt x="785304" y="1712797"/>
                </a:lnTo>
                <a:lnTo>
                  <a:pt x="785304" y="1712030"/>
                </a:lnTo>
                <a:lnTo>
                  <a:pt x="785399" y="1712030"/>
                </a:lnTo>
                <a:lnTo>
                  <a:pt x="785399" y="1711262"/>
                </a:lnTo>
                <a:lnTo>
                  <a:pt x="785597" y="1711262"/>
                </a:lnTo>
                <a:lnTo>
                  <a:pt x="785597" y="1710495"/>
                </a:lnTo>
                <a:lnTo>
                  <a:pt x="785841" y="1710495"/>
                </a:lnTo>
                <a:lnTo>
                  <a:pt x="785841" y="1709727"/>
                </a:lnTo>
                <a:lnTo>
                  <a:pt x="786670" y="1709727"/>
                </a:lnTo>
                <a:lnTo>
                  <a:pt x="786670" y="1708960"/>
                </a:lnTo>
                <a:lnTo>
                  <a:pt x="787116" y="1708960"/>
                </a:lnTo>
                <a:lnTo>
                  <a:pt x="787116" y="1708192"/>
                </a:lnTo>
                <a:lnTo>
                  <a:pt x="787995" y="1708192"/>
                </a:lnTo>
                <a:lnTo>
                  <a:pt x="787995" y="1707425"/>
                </a:lnTo>
                <a:lnTo>
                  <a:pt x="788193" y="1707425"/>
                </a:lnTo>
                <a:lnTo>
                  <a:pt x="788193" y="1706657"/>
                </a:lnTo>
                <a:lnTo>
                  <a:pt x="788230" y="1706657"/>
                </a:lnTo>
                <a:lnTo>
                  <a:pt x="788230" y="1705890"/>
                </a:lnTo>
                <a:lnTo>
                  <a:pt x="788474" y="1705890"/>
                </a:lnTo>
                <a:lnTo>
                  <a:pt x="788474" y="1705122"/>
                </a:lnTo>
                <a:lnTo>
                  <a:pt x="789060" y="1705122"/>
                </a:lnTo>
                <a:lnTo>
                  <a:pt x="789060" y="1704355"/>
                </a:lnTo>
                <a:lnTo>
                  <a:pt x="789130" y="1704355"/>
                </a:lnTo>
                <a:lnTo>
                  <a:pt x="789130" y="1703592"/>
                </a:lnTo>
                <a:lnTo>
                  <a:pt x="789572" y="1703592"/>
                </a:lnTo>
                <a:lnTo>
                  <a:pt x="789572" y="1702824"/>
                </a:lnTo>
                <a:lnTo>
                  <a:pt x="789650" y="1702824"/>
                </a:lnTo>
                <a:lnTo>
                  <a:pt x="789650" y="1702057"/>
                </a:lnTo>
                <a:lnTo>
                  <a:pt x="789732" y="1702057"/>
                </a:lnTo>
                <a:lnTo>
                  <a:pt x="789732" y="1701289"/>
                </a:lnTo>
                <a:lnTo>
                  <a:pt x="789770" y="1701289"/>
                </a:lnTo>
                <a:lnTo>
                  <a:pt x="789770" y="1700522"/>
                </a:lnTo>
                <a:lnTo>
                  <a:pt x="790063" y="1700522"/>
                </a:lnTo>
                <a:lnTo>
                  <a:pt x="790063" y="1699754"/>
                </a:lnTo>
                <a:lnTo>
                  <a:pt x="790100" y="1699754"/>
                </a:lnTo>
                <a:lnTo>
                  <a:pt x="790100" y="1698987"/>
                </a:lnTo>
                <a:lnTo>
                  <a:pt x="790591" y="1698987"/>
                </a:lnTo>
                <a:lnTo>
                  <a:pt x="790591" y="1698219"/>
                </a:lnTo>
                <a:lnTo>
                  <a:pt x="791276" y="1698219"/>
                </a:lnTo>
                <a:lnTo>
                  <a:pt x="791276" y="1697452"/>
                </a:lnTo>
                <a:lnTo>
                  <a:pt x="792155" y="1697452"/>
                </a:lnTo>
                <a:lnTo>
                  <a:pt x="792155" y="1696684"/>
                </a:lnTo>
                <a:lnTo>
                  <a:pt x="793484" y="1696684"/>
                </a:lnTo>
                <a:lnTo>
                  <a:pt x="793484" y="1695917"/>
                </a:lnTo>
                <a:lnTo>
                  <a:pt x="794148" y="1695917"/>
                </a:lnTo>
                <a:lnTo>
                  <a:pt x="794148" y="1695149"/>
                </a:lnTo>
                <a:lnTo>
                  <a:pt x="795073" y="1695149"/>
                </a:lnTo>
                <a:lnTo>
                  <a:pt x="795073" y="1694382"/>
                </a:lnTo>
                <a:lnTo>
                  <a:pt x="796563" y="1694382"/>
                </a:lnTo>
                <a:lnTo>
                  <a:pt x="796563" y="1693614"/>
                </a:lnTo>
                <a:lnTo>
                  <a:pt x="796695" y="1693614"/>
                </a:lnTo>
                <a:lnTo>
                  <a:pt x="796695" y="1692847"/>
                </a:lnTo>
                <a:lnTo>
                  <a:pt x="796781" y="1692847"/>
                </a:lnTo>
                <a:lnTo>
                  <a:pt x="796781" y="1692079"/>
                </a:lnTo>
                <a:lnTo>
                  <a:pt x="796942" y="1692079"/>
                </a:lnTo>
                <a:lnTo>
                  <a:pt x="796942" y="1691312"/>
                </a:lnTo>
                <a:lnTo>
                  <a:pt x="797747" y="1691312"/>
                </a:lnTo>
                <a:lnTo>
                  <a:pt x="797747" y="1690544"/>
                </a:lnTo>
                <a:lnTo>
                  <a:pt x="797817" y="1690544"/>
                </a:lnTo>
                <a:lnTo>
                  <a:pt x="797817" y="1689777"/>
                </a:lnTo>
                <a:lnTo>
                  <a:pt x="797970" y="1689777"/>
                </a:lnTo>
                <a:lnTo>
                  <a:pt x="797970" y="1689010"/>
                </a:lnTo>
                <a:lnTo>
                  <a:pt x="797970" y="1689010"/>
                </a:lnTo>
                <a:lnTo>
                  <a:pt x="797970" y="1688242"/>
                </a:lnTo>
                <a:lnTo>
                  <a:pt x="798185" y="1688242"/>
                </a:lnTo>
                <a:lnTo>
                  <a:pt x="798185" y="1687475"/>
                </a:lnTo>
                <a:lnTo>
                  <a:pt x="798416" y="1687475"/>
                </a:lnTo>
                <a:lnTo>
                  <a:pt x="798416" y="1686707"/>
                </a:lnTo>
                <a:lnTo>
                  <a:pt x="802369" y="1686707"/>
                </a:lnTo>
                <a:lnTo>
                  <a:pt x="802369" y="1685940"/>
                </a:lnTo>
                <a:lnTo>
                  <a:pt x="802448" y="1685940"/>
                </a:lnTo>
                <a:lnTo>
                  <a:pt x="802448" y="1685172"/>
                </a:lnTo>
                <a:lnTo>
                  <a:pt x="802642" y="1685172"/>
                </a:lnTo>
                <a:lnTo>
                  <a:pt x="802642" y="1684405"/>
                </a:lnTo>
                <a:lnTo>
                  <a:pt x="803480" y="1684405"/>
                </a:lnTo>
                <a:lnTo>
                  <a:pt x="803480" y="1683637"/>
                </a:lnTo>
                <a:lnTo>
                  <a:pt x="803562" y="1683637"/>
                </a:lnTo>
                <a:lnTo>
                  <a:pt x="803562" y="1682870"/>
                </a:lnTo>
                <a:lnTo>
                  <a:pt x="805048" y="1682870"/>
                </a:lnTo>
                <a:lnTo>
                  <a:pt x="805048" y="1682102"/>
                </a:lnTo>
                <a:lnTo>
                  <a:pt x="805374" y="1682102"/>
                </a:lnTo>
                <a:lnTo>
                  <a:pt x="805374" y="1681335"/>
                </a:lnTo>
                <a:lnTo>
                  <a:pt x="805498" y="1681335"/>
                </a:lnTo>
                <a:lnTo>
                  <a:pt x="805498" y="1680567"/>
                </a:lnTo>
                <a:lnTo>
                  <a:pt x="806633" y="1680567"/>
                </a:lnTo>
                <a:lnTo>
                  <a:pt x="806633" y="1679800"/>
                </a:lnTo>
                <a:lnTo>
                  <a:pt x="807235" y="1679800"/>
                </a:lnTo>
                <a:lnTo>
                  <a:pt x="807235" y="1679032"/>
                </a:lnTo>
                <a:lnTo>
                  <a:pt x="807681" y="1679032"/>
                </a:lnTo>
                <a:lnTo>
                  <a:pt x="807681" y="1678265"/>
                </a:lnTo>
                <a:lnTo>
                  <a:pt x="807933" y="1678265"/>
                </a:lnTo>
                <a:lnTo>
                  <a:pt x="807933" y="1677497"/>
                </a:lnTo>
                <a:lnTo>
                  <a:pt x="808073" y="1677497"/>
                </a:lnTo>
                <a:lnTo>
                  <a:pt x="808073" y="1676730"/>
                </a:lnTo>
                <a:lnTo>
                  <a:pt x="808576" y="1676730"/>
                </a:lnTo>
                <a:lnTo>
                  <a:pt x="808576" y="1675962"/>
                </a:lnTo>
                <a:lnTo>
                  <a:pt x="809336" y="1675962"/>
                </a:lnTo>
                <a:lnTo>
                  <a:pt x="809336" y="1675195"/>
                </a:lnTo>
                <a:lnTo>
                  <a:pt x="809414" y="1675195"/>
                </a:lnTo>
                <a:lnTo>
                  <a:pt x="809414" y="1674427"/>
                </a:lnTo>
                <a:lnTo>
                  <a:pt x="810037" y="1674427"/>
                </a:lnTo>
                <a:lnTo>
                  <a:pt x="810037" y="1673664"/>
                </a:lnTo>
                <a:lnTo>
                  <a:pt x="810289" y="1673664"/>
                </a:lnTo>
                <a:lnTo>
                  <a:pt x="810289" y="1672897"/>
                </a:lnTo>
                <a:lnTo>
                  <a:pt x="810434" y="1672897"/>
                </a:lnTo>
                <a:lnTo>
                  <a:pt x="810434" y="1672129"/>
                </a:lnTo>
                <a:lnTo>
                  <a:pt x="811243" y="1672129"/>
                </a:lnTo>
                <a:lnTo>
                  <a:pt x="811243" y="1671357"/>
                </a:lnTo>
                <a:lnTo>
                  <a:pt x="811445" y="1671357"/>
                </a:lnTo>
                <a:lnTo>
                  <a:pt x="811445" y="1670590"/>
                </a:lnTo>
                <a:lnTo>
                  <a:pt x="811461" y="1670590"/>
                </a:lnTo>
                <a:lnTo>
                  <a:pt x="811461" y="1669827"/>
                </a:lnTo>
                <a:lnTo>
                  <a:pt x="811738" y="1669827"/>
                </a:lnTo>
                <a:lnTo>
                  <a:pt x="811738" y="1669059"/>
                </a:lnTo>
                <a:lnTo>
                  <a:pt x="812666" y="1669059"/>
                </a:lnTo>
                <a:lnTo>
                  <a:pt x="812666" y="1668292"/>
                </a:lnTo>
                <a:lnTo>
                  <a:pt x="812918" y="1668292"/>
                </a:lnTo>
                <a:lnTo>
                  <a:pt x="812918" y="1667524"/>
                </a:lnTo>
                <a:lnTo>
                  <a:pt x="813731" y="1667524"/>
                </a:lnTo>
                <a:lnTo>
                  <a:pt x="813731" y="1666757"/>
                </a:lnTo>
                <a:lnTo>
                  <a:pt x="813756" y="1666757"/>
                </a:lnTo>
                <a:lnTo>
                  <a:pt x="813756" y="1665989"/>
                </a:lnTo>
                <a:lnTo>
                  <a:pt x="814045" y="1665989"/>
                </a:lnTo>
                <a:lnTo>
                  <a:pt x="814045" y="1665222"/>
                </a:lnTo>
                <a:lnTo>
                  <a:pt x="814816" y="1665222"/>
                </a:lnTo>
                <a:lnTo>
                  <a:pt x="814816" y="1664454"/>
                </a:lnTo>
                <a:lnTo>
                  <a:pt x="815980" y="1664454"/>
                </a:lnTo>
                <a:lnTo>
                  <a:pt x="815980" y="1663687"/>
                </a:lnTo>
                <a:lnTo>
                  <a:pt x="816438" y="1663687"/>
                </a:lnTo>
                <a:lnTo>
                  <a:pt x="816438" y="1662919"/>
                </a:lnTo>
                <a:lnTo>
                  <a:pt x="816785" y="1662919"/>
                </a:lnTo>
                <a:lnTo>
                  <a:pt x="816785" y="1662152"/>
                </a:lnTo>
                <a:lnTo>
                  <a:pt x="816806" y="1662152"/>
                </a:lnTo>
                <a:lnTo>
                  <a:pt x="816806" y="1661384"/>
                </a:lnTo>
                <a:lnTo>
                  <a:pt x="818725" y="1661384"/>
                </a:lnTo>
                <a:lnTo>
                  <a:pt x="818725" y="1660617"/>
                </a:lnTo>
                <a:lnTo>
                  <a:pt x="819005" y="1660617"/>
                </a:lnTo>
                <a:lnTo>
                  <a:pt x="819005" y="1659849"/>
                </a:lnTo>
                <a:lnTo>
                  <a:pt x="819237" y="1659849"/>
                </a:lnTo>
                <a:lnTo>
                  <a:pt x="819237" y="1659082"/>
                </a:lnTo>
                <a:lnTo>
                  <a:pt x="819736" y="1659082"/>
                </a:lnTo>
                <a:lnTo>
                  <a:pt x="819736" y="1658315"/>
                </a:lnTo>
                <a:lnTo>
                  <a:pt x="820978" y="1658315"/>
                </a:lnTo>
                <a:lnTo>
                  <a:pt x="820978" y="1657547"/>
                </a:lnTo>
                <a:lnTo>
                  <a:pt x="821444" y="1657547"/>
                </a:lnTo>
                <a:lnTo>
                  <a:pt x="821444" y="1656779"/>
                </a:lnTo>
                <a:lnTo>
                  <a:pt x="821444" y="1656779"/>
                </a:lnTo>
                <a:lnTo>
                  <a:pt x="821444" y="1656012"/>
                </a:lnTo>
                <a:lnTo>
                  <a:pt x="822270" y="1656012"/>
                </a:lnTo>
                <a:lnTo>
                  <a:pt x="822270" y="1655244"/>
                </a:lnTo>
                <a:lnTo>
                  <a:pt x="822286" y="1655244"/>
                </a:lnTo>
                <a:lnTo>
                  <a:pt x="822286" y="1654477"/>
                </a:lnTo>
                <a:lnTo>
                  <a:pt x="822451" y="1654477"/>
                </a:lnTo>
                <a:lnTo>
                  <a:pt x="822451" y="1653710"/>
                </a:lnTo>
                <a:lnTo>
                  <a:pt x="822889" y="1653710"/>
                </a:lnTo>
                <a:lnTo>
                  <a:pt x="822889" y="1652942"/>
                </a:lnTo>
                <a:lnTo>
                  <a:pt x="823446" y="1652942"/>
                </a:lnTo>
                <a:lnTo>
                  <a:pt x="823446" y="1652175"/>
                </a:lnTo>
                <a:lnTo>
                  <a:pt x="824399" y="1652175"/>
                </a:lnTo>
                <a:lnTo>
                  <a:pt x="824399" y="1651407"/>
                </a:lnTo>
                <a:lnTo>
                  <a:pt x="824932" y="1651407"/>
                </a:lnTo>
                <a:lnTo>
                  <a:pt x="824932" y="1650640"/>
                </a:lnTo>
                <a:lnTo>
                  <a:pt x="825324" y="1650640"/>
                </a:lnTo>
                <a:lnTo>
                  <a:pt x="825324" y="1649872"/>
                </a:lnTo>
                <a:lnTo>
                  <a:pt x="826360" y="1649872"/>
                </a:lnTo>
                <a:lnTo>
                  <a:pt x="826360" y="1649105"/>
                </a:lnTo>
                <a:lnTo>
                  <a:pt x="826525" y="1649105"/>
                </a:lnTo>
                <a:lnTo>
                  <a:pt x="826525" y="1648337"/>
                </a:lnTo>
                <a:lnTo>
                  <a:pt x="826756" y="1648337"/>
                </a:lnTo>
                <a:lnTo>
                  <a:pt x="826756" y="1647570"/>
                </a:lnTo>
                <a:lnTo>
                  <a:pt x="826942" y="1647570"/>
                </a:lnTo>
                <a:lnTo>
                  <a:pt x="826942" y="1646802"/>
                </a:lnTo>
                <a:lnTo>
                  <a:pt x="827602" y="1646802"/>
                </a:lnTo>
                <a:lnTo>
                  <a:pt x="827602" y="1646035"/>
                </a:lnTo>
                <a:lnTo>
                  <a:pt x="827627" y="1646035"/>
                </a:lnTo>
                <a:lnTo>
                  <a:pt x="827627" y="1645267"/>
                </a:lnTo>
                <a:lnTo>
                  <a:pt x="827912" y="1645267"/>
                </a:lnTo>
                <a:lnTo>
                  <a:pt x="827912" y="1644500"/>
                </a:lnTo>
                <a:lnTo>
                  <a:pt x="828861" y="1644500"/>
                </a:lnTo>
                <a:lnTo>
                  <a:pt x="828861" y="1643732"/>
                </a:lnTo>
                <a:lnTo>
                  <a:pt x="829290" y="1643732"/>
                </a:lnTo>
                <a:lnTo>
                  <a:pt x="829290" y="1642965"/>
                </a:lnTo>
                <a:lnTo>
                  <a:pt x="830107" y="1642965"/>
                </a:lnTo>
                <a:lnTo>
                  <a:pt x="830107" y="1642197"/>
                </a:lnTo>
                <a:lnTo>
                  <a:pt x="830140" y="1642197"/>
                </a:lnTo>
                <a:lnTo>
                  <a:pt x="830140" y="1641430"/>
                </a:lnTo>
                <a:lnTo>
                  <a:pt x="832109" y="1641430"/>
                </a:lnTo>
                <a:lnTo>
                  <a:pt x="832109" y="1640662"/>
                </a:lnTo>
                <a:lnTo>
                  <a:pt x="832373" y="1640662"/>
                </a:lnTo>
                <a:lnTo>
                  <a:pt x="832373" y="1639899"/>
                </a:lnTo>
                <a:lnTo>
                  <a:pt x="832559" y="1639899"/>
                </a:lnTo>
                <a:lnTo>
                  <a:pt x="832559" y="1639132"/>
                </a:lnTo>
                <a:lnTo>
                  <a:pt x="832571" y="1639132"/>
                </a:lnTo>
                <a:lnTo>
                  <a:pt x="832571" y="1638364"/>
                </a:lnTo>
                <a:lnTo>
                  <a:pt x="832649" y="1638364"/>
                </a:lnTo>
                <a:lnTo>
                  <a:pt x="832649" y="1637597"/>
                </a:lnTo>
                <a:lnTo>
                  <a:pt x="832996" y="1637597"/>
                </a:lnTo>
                <a:lnTo>
                  <a:pt x="832996" y="1636829"/>
                </a:lnTo>
                <a:lnTo>
                  <a:pt x="833025" y="1636829"/>
                </a:lnTo>
                <a:lnTo>
                  <a:pt x="833025" y="1636062"/>
                </a:lnTo>
                <a:lnTo>
                  <a:pt x="833173" y="1636062"/>
                </a:lnTo>
                <a:lnTo>
                  <a:pt x="833173" y="1635294"/>
                </a:lnTo>
                <a:lnTo>
                  <a:pt x="833260" y="1635294"/>
                </a:lnTo>
                <a:lnTo>
                  <a:pt x="833260" y="1634527"/>
                </a:lnTo>
                <a:lnTo>
                  <a:pt x="833392" y="1634527"/>
                </a:lnTo>
                <a:lnTo>
                  <a:pt x="833392" y="1633759"/>
                </a:lnTo>
                <a:lnTo>
                  <a:pt x="833442" y="1633759"/>
                </a:lnTo>
                <a:lnTo>
                  <a:pt x="833442" y="1632992"/>
                </a:lnTo>
                <a:lnTo>
                  <a:pt x="833937" y="1632992"/>
                </a:lnTo>
                <a:lnTo>
                  <a:pt x="833937" y="1632224"/>
                </a:lnTo>
                <a:lnTo>
                  <a:pt x="834341" y="1632224"/>
                </a:lnTo>
                <a:lnTo>
                  <a:pt x="834341" y="1631457"/>
                </a:lnTo>
                <a:lnTo>
                  <a:pt x="834556" y="1631457"/>
                </a:lnTo>
                <a:lnTo>
                  <a:pt x="834556" y="1630689"/>
                </a:lnTo>
                <a:lnTo>
                  <a:pt x="834672" y="1630689"/>
                </a:lnTo>
                <a:lnTo>
                  <a:pt x="834672" y="1629922"/>
                </a:lnTo>
                <a:lnTo>
                  <a:pt x="835464" y="1629922"/>
                </a:lnTo>
                <a:lnTo>
                  <a:pt x="835464" y="1629154"/>
                </a:lnTo>
                <a:lnTo>
                  <a:pt x="837490" y="1629154"/>
                </a:lnTo>
                <a:lnTo>
                  <a:pt x="837490" y="1628387"/>
                </a:lnTo>
                <a:lnTo>
                  <a:pt x="839248" y="1628387"/>
                </a:lnTo>
                <a:lnTo>
                  <a:pt x="839248" y="1627619"/>
                </a:lnTo>
                <a:lnTo>
                  <a:pt x="839744" y="1627619"/>
                </a:lnTo>
                <a:lnTo>
                  <a:pt x="839744" y="1626852"/>
                </a:lnTo>
                <a:lnTo>
                  <a:pt x="840994" y="1626852"/>
                </a:lnTo>
                <a:lnTo>
                  <a:pt x="840994" y="1626084"/>
                </a:lnTo>
                <a:lnTo>
                  <a:pt x="841229" y="1626084"/>
                </a:lnTo>
                <a:lnTo>
                  <a:pt x="841229" y="1625317"/>
                </a:lnTo>
                <a:lnTo>
                  <a:pt x="842269" y="1625317"/>
                </a:lnTo>
                <a:lnTo>
                  <a:pt x="842269" y="1624549"/>
                </a:lnTo>
                <a:lnTo>
                  <a:pt x="842492" y="1624549"/>
                </a:lnTo>
                <a:lnTo>
                  <a:pt x="842492" y="1623782"/>
                </a:lnTo>
                <a:lnTo>
                  <a:pt x="845030" y="1623782"/>
                </a:lnTo>
                <a:lnTo>
                  <a:pt x="845030" y="1623015"/>
                </a:lnTo>
                <a:lnTo>
                  <a:pt x="845839" y="1623015"/>
                </a:lnTo>
                <a:lnTo>
                  <a:pt x="845839" y="1622247"/>
                </a:lnTo>
                <a:lnTo>
                  <a:pt x="845947" y="1622247"/>
                </a:lnTo>
                <a:lnTo>
                  <a:pt x="845947" y="1621479"/>
                </a:lnTo>
                <a:lnTo>
                  <a:pt x="846206" y="1621479"/>
                </a:lnTo>
                <a:lnTo>
                  <a:pt x="846206" y="1620712"/>
                </a:lnTo>
                <a:lnTo>
                  <a:pt x="846235" y="1620712"/>
                </a:lnTo>
                <a:lnTo>
                  <a:pt x="846235" y="1619945"/>
                </a:lnTo>
                <a:lnTo>
                  <a:pt x="846297" y="1619945"/>
                </a:lnTo>
                <a:lnTo>
                  <a:pt x="846297" y="1619177"/>
                </a:lnTo>
                <a:lnTo>
                  <a:pt x="846384" y="1619177"/>
                </a:lnTo>
                <a:lnTo>
                  <a:pt x="846384" y="1618410"/>
                </a:lnTo>
                <a:lnTo>
                  <a:pt x="846867" y="1618410"/>
                </a:lnTo>
                <a:lnTo>
                  <a:pt x="846867" y="1617642"/>
                </a:lnTo>
                <a:lnTo>
                  <a:pt x="847106" y="1617642"/>
                </a:lnTo>
                <a:lnTo>
                  <a:pt x="847106" y="1616875"/>
                </a:lnTo>
                <a:lnTo>
                  <a:pt x="847965" y="1616875"/>
                </a:lnTo>
                <a:lnTo>
                  <a:pt x="847965" y="1616107"/>
                </a:lnTo>
                <a:lnTo>
                  <a:pt x="848328" y="1616107"/>
                </a:lnTo>
                <a:lnTo>
                  <a:pt x="848328" y="1615340"/>
                </a:lnTo>
                <a:lnTo>
                  <a:pt x="849364" y="1615340"/>
                </a:lnTo>
                <a:lnTo>
                  <a:pt x="849364" y="1614572"/>
                </a:lnTo>
                <a:lnTo>
                  <a:pt x="849442" y="1614572"/>
                </a:lnTo>
                <a:lnTo>
                  <a:pt x="849442" y="1613805"/>
                </a:lnTo>
                <a:lnTo>
                  <a:pt x="849554" y="1613805"/>
                </a:lnTo>
                <a:lnTo>
                  <a:pt x="849554" y="1613037"/>
                </a:lnTo>
                <a:lnTo>
                  <a:pt x="849554" y="1613037"/>
                </a:lnTo>
                <a:lnTo>
                  <a:pt x="849554" y="1612270"/>
                </a:lnTo>
                <a:lnTo>
                  <a:pt x="849752" y="1612270"/>
                </a:lnTo>
                <a:lnTo>
                  <a:pt x="849752" y="1611502"/>
                </a:lnTo>
                <a:lnTo>
                  <a:pt x="850544" y="1611502"/>
                </a:lnTo>
                <a:lnTo>
                  <a:pt x="850544" y="1610735"/>
                </a:lnTo>
                <a:lnTo>
                  <a:pt x="850750" y="1610735"/>
                </a:lnTo>
                <a:lnTo>
                  <a:pt x="850750" y="1609967"/>
                </a:lnTo>
                <a:lnTo>
                  <a:pt x="851947" y="1609967"/>
                </a:lnTo>
                <a:lnTo>
                  <a:pt x="851947" y="1609200"/>
                </a:lnTo>
                <a:lnTo>
                  <a:pt x="852001" y="1609200"/>
                </a:lnTo>
                <a:lnTo>
                  <a:pt x="852001" y="1608432"/>
                </a:lnTo>
                <a:lnTo>
                  <a:pt x="852092" y="1608432"/>
                </a:lnTo>
                <a:lnTo>
                  <a:pt x="852092" y="1607665"/>
                </a:lnTo>
                <a:lnTo>
                  <a:pt x="852835" y="1607665"/>
                </a:lnTo>
                <a:lnTo>
                  <a:pt x="852835" y="1606897"/>
                </a:lnTo>
                <a:lnTo>
                  <a:pt x="853148" y="1606897"/>
                </a:lnTo>
                <a:lnTo>
                  <a:pt x="853148" y="1606134"/>
                </a:lnTo>
                <a:lnTo>
                  <a:pt x="853210" y="1606134"/>
                </a:lnTo>
                <a:lnTo>
                  <a:pt x="853210" y="1605367"/>
                </a:lnTo>
                <a:lnTo>
                  <a:pt x="853396" y="1605367"/>
                </a:lnTo>
                <a:lnTo>
                  <a:pt x="853396" y="1604599"/>
                </a:lnTo>
                <a:lnTo>
                  <a:pt x="853775" y="1604599"/>
                </a:lnTo>
                <a:lnTo>
                  <a:pt x="853775" y="1603832"/>
                </a:lnTo>
                <a:lnTo>
                  <a:pt x="854663" y="1603832"/>
                </a:lnTo>
                <a:lnTo>
                  <a:pt x="854663" y="1603064"/>
                </a:lnTo>
                <a:lnTo>
                  <a:pt x="855298" y="1603064"/>
                </a:lnTo>
                <a:lnTo>
                  <a:pt x="855298" y="1602297"/>
                </a:lnTo>
                <a:lnTo>
                  <a:pt x="855439" y="1602297"/>
                </a:lnTo>
                <a:lnTo>
                  <a:pt x="855439" y="1601529"/>
                </a:lnTo>
                <a:lnTo>
                  <a:pt x="855860" y="1601529"/>
                </a:lnTo>
                <a:lnTo>
                  <a:pt x="855860" y="1600762"/>
                </a:lnTo>
                <a:lnTo>
                  <a:pt x="856016" y="1600762"/>
                </a:lnTo>
                <a:lnTo>
                  <a:pt x="856016" y="1599994"/>
                </a:lnTo>
                <a:lnTo>
                  <a:pt x="856318" y="1599994"/>
                </a:lnTo>
                <a:lnTo>
                  <a:pt x="856318" y="1599227"/>
                </a:lnTo>
                <a:lnTo>
                  <a:pt x="856982" y="1599227"/>
                </a:lnTo>
                <a:lnTo>
                  <a:pt x="856982" y="1598459"/>
                </a:lnTo>
                <a:lnTo>
                  <a:pt x="857065" y="1598459"/>
                </a:lnTo>
                <a:lnTo>
                  <a:pt x="857065" y="1597692"/>
                </a:lnTo>
                <a:lnTo>
                  <a:pt x="857263" y="1597692"/>
                </a:lnTo>
                <a:lnTo>
                  <a:pt x="857263" y="1596924"/>
                </a:lnTo>
                <a:lnTo>
                  <a:pt x="857440" y="1596924"/>
                </a:lnTo>
                <a:lnTo>
                  <a:pt x="857440" y="1596157"/>
                </a:lnTo>
                <a:lnTo>
                  <a:pt x="857671" y="1596157"/>
                </a:lnTo>
                <a:lnTo>
                  <a:pt x="857671" y="1595389"/>
                </a:lnTo>
                <a:lnTo>
                  <a:pt x="858006" y="1595389"/>
                </a:lnTo>
                <a:lnTo>
                  <a:pt x="858006" y="1594622"/>
                </a:lnTo>
                <a:lnTo>
                  <a:pt x="858423" y="1594622"/>
                </a:lnTo>
                <a:lnTo>
                  <a:pt x="858423" y="1593854"/>
                </a:lnTo>
                <a:lnTo>
                  <a:pt x="858687" y="1593854"/>
                </a:lnTo>
                <a:lnTo>
                  <a:pt x="858687" y="1593087"/>
                </a:lnTo>
                <a:lnTo>
                  <a:pt x="858959" y="1593087"/>
                </a:lnTo>
                <a:lnTo>
                  <a:pt x="858959" y="1592319"/>
                </a:lnTo>
                <a:lnTo>
                  <a:pt x="859186" y="1592319"/>
                </a:lnTo>
                <a:lnTo>
                  <a:pt x="859186" y="1591552"/>
                </a:lnTo>
                <a:lnTo>
                  <a:pt x="859871" y="1591552"/>
                </a:lnTo>
                <a:lnTo>
                  <a:pt x="859871" y="1590784"/>
                </a:lnTo>
                <a:lnTo>
                  <a:pt x="860705" y="1590784"/>
                </a:lnTo>
                <a:lnTo>
                  <a:pt x="860705" y="1590017"/>
                </a:lnTo>
                <a:lnTo>
                  <a:pt x="860775" y="1590017"/>
                </a:lnTo>
                <a:lnTo>
                  <a:pt x="860775" y="1589250"/>
                </a:lnTo>
                <a:lnTo>
                  <a:pt x="861023" y="1589250"/>
                </a:lnTo>
                <a:lnTo>
                  <a:pt x="861023" y="1588482"/>
                </a:lnTo>
                <a:lnTo>
                  <a:pt x="861039" y="1588482"/>
                </a:lnTo>
                <a:lnTo>
                  <a:pt x="861039" y="1587715"/>
                </a:lnTo>
                <a:lnTo>
                  <a:pt x="861984" y="1587715"/>
                </a:lnTo>
                <a:lnTo>
                  <a:pt x="861984" y="1586947"/>
                </a:lnTo>
                <a:lnTo>
                  <a:pt x="862294" y="1586947"/>
                </a:lnTo>
                <a:lnTo>
                  <a:pt x="862294" y="1586180"/>
                </a:lnTo>
                <a:lnTo>
                  <a:pt x="862772" y="1586180"/>
                </a:lnTo>
                <a:lnTo>
                  <a:pt x="862772" y="1585412"/>
                </a:lnTo>
                <a:lnTo>
                  <a:pt x="862896" y="1585412"/>
                </a:lnTo>
                <a:lnTo>
                  <a:pt x="862896" y="1584645"/>
                </a:lnTo>
                <a:lnTo>
                  <a:pt x="863346" y="1584645"/>
                </a:lnTo>
                <a:lnTo>
                  <a:pt x="863346" y="1583877"/>
                </a:lnTo>
                <a:lnTo>
                  <a:pt x="863767" y="1583877"/>
                </a:lnTo>
                <a:lnTo>
                  <a:pt x="863767" y="1583110"/>
                </a:lnTo>
                <a:lnTo>
                  <a:pt x="863965" y="1583110"/>
                </a:lnTo>
                <a:lnTo>
                  <a:pt x="863965" y="1582342"/>
                </a:lnTo>
                <a:lnTo>
                  <a:pt x="863990" y="1582342"/>
                </a:lnTo>
                <a:lnTo>
                  <a:pt x="863990" y="1581575"/>
                </a:lnTo>
                <a:lnTo>
                  <a:pt x="864609" y="1581575"/>
                </a:lnTo>
                <a:lnTo>
                  <a:pt x="864609" y="1580807"/>
                </a:lnTo>
                <a:lnTo>
                  <a:pt x="864625" y="1580807"/>
                </a:lnTo>
                <a:lnTo>
                  <a:pt x="864625" y="1580040"/>
                </a:lnTo>
                <a:lnTo>
                  <a:pt x="864650" y="1580040"/>
                </a:lnTo>
                <a:lnTo>
                  <a:pt x="864650" y="1579272"/>
                </a:lnTo>
                <a:lnTo>
                  <a:pt x="865628" y="1579272"/>
                </a:lnTo>
                <a:lnTo>
                  <a:pt x="865628" y="1578505"/>
                </a:lnTo>
                <a:lnTo>
                  <a:pt x="865958" y="1578505"/>
                </a:lnTo>
                <a:lnTo>
                  <a:pt x="865958" y="1577737"/>
                </a:lnTo>
                <a:lnTo>
                  <a:pt x="866747" y="1577737"/>
                </a:lnTo>
                <a:lnTo>
                  <a:pt x="866747" y="1576970"/>
                </a:lnTo>
                <a:lnTo>
                  <a:pt x="867886" y="1576970"/>
                </a:lnTo>
                <a:lnTo>
                  <a:pt x="867886" y="1576202"/>
                </a:lnTo>
                <a:lnTo>
                  <a:pt x="867931" y="1576202"/>
                </a:lnTo>
                <a:lnTo>
                  <a:pt x="867931" y="1575439"/>
                </a:lnTo>
                <a:lnTo>
                  <a:pt x="868142" y="1575439"/>
                </a:lnTo>
                <a:lnTo>
                  <a:pt x="868142" y="1574672"/>
                </a:lnTo>
                <a:lnTo>
                  <a:pt x="868228" y="1574672"/>
                </a:lnTo>
                <a:lnTo>
                  <a:pt x="868228" y="1573904"/>
                </a:lnTo>
                <a:lnTo>
                  <a:pt x="868451" y="1573904"/>
                </a:lnTo>
                <a:lnTo>
                  <a:pt x="868451" y="1573137"/>
                </a:lnTo>
                <a:lnTo>
                  <a:pt x="869322" y="1573137"/>
                </a:lnTo>
                <a:lnTo>
                  <a:pt x="869322" y="1572365"/>
                </a:lnTo>
                <a:lnTo>
                  <a:pt x="869788" y="1572365"/>
                </a:lnTo>
                <a:lnTo>
                  <a:pt x="869788" y="1571602"/>
                </a:lnTo>
                <a:lnTo>
                  <a:pt x="870634" y="1571602"/>
                </a:lnTo>
                <a:lnTo>
                  <a:pt x="870634" y="1570834"/>
                </a:lnTo>
                <a:lnTo>
                  <a:pt x="871315" y="1570834"/>
                </a:lnTo>
                <a:lnTo>
                  <a:pt x="871315" y="1570067"/>
                </a:lnTo>
                <a:lnTo>
                  <a:pt x="871621" y="1570067"/>
                </a:lnTo>
                <a:lnTo>
                  <a:pt x="871621" y="1569299"/>
                </a:lnTo>
                <a:lnTo>
                  <a:pt x="872611" y="1569299"/>
                </a:lnTo>
                <a:lnTo>
                  <a:pt x="872611" y="1568532"/>
                </a:lnTo>
                <a:lnTo>
                  <a:pt x="872884" y="1568532"/>
                </a:lnTo>
                <a:lnTo>
                  <a:pt x="872884" y="1567764"/>
                </a:lnTo>
                <a:lnTo>
                  <a:pt x="873263" y="1567764"/>
                </a:lnTo>
                <a:lnTo>
                  <a:pt x="873263" y="1566997"/>
                </a:lnTo>
                <a:lnTo>
                  <a:pt x="873651" y="1566997"/>
                </a:lnTo>
                <a:lnTo>
                  <a:pt x="873651" y="1566229"/>
                </a:lnTo>
                <a:lnTo>
                  <a:pt x="873998" y="1566229"/>
                </a:lnTo>
                <a:lnTo>
                  <a:pt x="873998" y="1565462"/>
                </a:lnTo>
                <a:lnTo>
                  <a:pt x="874031" y="1565462"/>
                </a:lnTo>
                <a:lnTo>
                  <a:pt x="874031" y="1564694"/>
                </a:lnTo>
                <a:lnTo>
                  <a:pt x="874225" y="1564694"/>
                </a:lnTo>
                <a:lnTo>
                  <a:pt x="874225" y="1563927"/>
                </a:lnTo>
                <a:lnTo>
                  <a:pt x="874906" y="1563927"/>
                </a:lnTo>
                <a:lnTo>
                  <a:pt x="874906" y="1563159"/>
                </a:lnTo>
                <a:lnTo>
                  <a:pt x="875170" y="1563159"/>
                </a:lnTo>
                <a:lnTo>
                  <a:pt x="875170" y="1562392"/>
                </a:lnTo>
                <a:lnTo>
                  <a:pt x="876713" y="1562392"/>
                </a:lnTo>
                <a:lnTo>
                  <a:pt x="876713" y="1561624"/>
                </a:lnTo>
                <a:lnTo>
                  <a:pt x="876779" y="1561624"/>
                </a:lnTo>
                <a:lnTo>
                  <a:pt x="876779" y="1560857"/>
                </a:lnTo>
                <a:lnTo>
                  <a:pt x="876973" y="1560857"/>
                </a:lnTo>
                <a:lnTo>
                  <a:pt x="876973" y="1560089"/>
                </a:lnTo>
                <a:lnTo>
                  <a:pt x="877238" y="1560089"/>
                </a:lnTo>
                <a:lnTo>
                  <a:pt x="877238" y="1559322"/>
                </a:lnTo>
                <a:lnTo>
                  <a:pt x="877250" y="1559322"/>
                </a:lnTo>
                <a:lnTo>
                  <a:pt x="877250" y="1558554"/>
                </a:lnTo>
                <a:lnTo>
                  <a:pt x="877547" y="1558554"/>
                </a:lnTo>
                <a:lnTo>
                  <a:pt x="877547" y="1557787"/>
                </a:lnTo>
                <a:lnTo>
                  <a:pt x="878079" y="1557787"/>
                </a:lnTo>
                <a:lnTo>
                  <a:pt x="878079" y="1557019"/>
                </a:lnTo>
                <a:lnTo>
                  <a:pt x="878162" y="1557019"/>
                </a:lnTo>
                <a:lnTo>
                  <a:pt x="878162" y="1556252"/>
                </a:lnTo>
                <a:lnTo>
                  <a:pt x="878620" y="1556252"/>
                </a:lnTo>
                <a:lnTo>
                  <a:pt x="878620" y="1555485"/>
                </a:lnTo>
                <a:lnTo>
                  <a:pt x="879899" y="1555485"/>
                </a:lnTo>
                <a:lnTo>
                  <a:pt x="879899" y="1554717"/>
                </a:lnTo>
                <a:lnTo>
                  <a:pt x="880655" y="1554717"/>
                </a:lnTo>
                <a:lnTo>
                  <a:pt x="880655" y="1553950"/>
                </a:lnTo>
                <a:lnTo>
                  <a:pt x="881513" y="1553950"/>
                </a:lnTo>
                <a:lnTo>
                  <a:pt x="881513" y="1553182"/>
                </a:lnTo>
                <a:lnTo>
                  <a:pt x="882041" y="1553182"/>
                </a:lnTo>
                <a:lnTo>
                  <a:pt x="882041" y="1552415"/>
                </a:lnTo>
                <a:lnTo>
                  <a:pt x="882297" y="1552415"/>
                </a:lnTo>
                <a:lnTo>
                  <a:pt x="882297" y="1551647"/>
                </a:lnTo>
                <a:lnTo>
                  <a:pt x="882499" y="1551647"/>
                </a:lnTo>
                <a:lnTo>
                  <a:pt x="882499" y="1550880"/>
                </a:lnTo>
                <a:lnTo>
                  <a:pt x="882916" y="1550880"/>
                </a:lnTo>
                <a:lnTo>
                  <a:pt x="882916" y="1550112"/>
                </a:lnTo>
                <a:lnTo>
                  <a:pt x="883164" y="1550112"/>
                </a:lnTo>
                <a:lnTo>
                  <a:pt x="883164" y="1549345"/>
                </a:lnTo>
                <a:lnTo>
                  <a:pt x="883407" y="1549345"/>
                </a:lnTo>
                <a:lnTo>
                  <a:pt x="883407" y="1548577"/>
                </a:lnTo>
                <a:lnTo>
                  <a:pt x="885496" y="1548577"/>
                </a:lnTo>
                <a:lnTo>
                  <a:pt x="885496" y="1547810"/>
                </a:lnTo>
                <a:lnTo>
                  <a:pt x="886032" y="1547810"/>
                </a:lnTo>
                <a:lnTo>
                  <a:pt x="886032" y="1547042"/>
                </a:lnTo>
                <a:lnTo>
                  <a:pt x="886507" y="1547042"/>
                </a:lnTo>
                <a:lnTo>
                  <a:pt x="886507" y="1546275"/>
                </a:lnTo>
                <a:lnTo>
                  <a:pt x="886730" y="1546275"/>
                </a:lnTo>
                <a:lnTo>
                  <a:pt x="886730" y="1545507"/>
                </a:lnTo>
                <a:lnTo>
                  <a:pt x="886920" y="1545507"/>
                </a:lnTo>
                <a:lnTo>
                  <a:pt x="886920" y="1544740"/>
                </a:lnTo>
                <a:lnTo>
                  <a:pt x="886957" y="1544740"/>
                </a:lnTo>
                <a:lnTo>
                  <a:pt x="886957" y="1543972"/>
                </a:lnTo>
                <a:lnTo>
                  <a:pt x="887060" y="1543972"/>
                </a:lnTo>
                <a:lnTo>
                  <a:pt x="887060" y="1543205"/>
                </a:lnTo>
                <a:lnTo>
                  <a:pt x="887456" y="1543205"/>
                </a:lnTo>
                <a:lnTo>
                  <a:pt x="887456" y="1542437"/>
                </a:lnTo>
                <a:lnTo>
                  <a:pt x="887761" y="1542437"/>
                </a:lnTo>
                <a:lnTo>
                  <a:pt x="887761" y="1541670"/>
                </a:lnTo>
                <a:lnTo>
                  <a:pt x="888669" y="1541670"/>
                </a:lnTo>
                <a:lnTo>
                  <a:pt x="888669" y="1540907"/>
                </a:lnTo>
                <a:lnTo>
                  <a:pt x="888888" y="1540907"/>
                </a:lnTo>
                <a:lnTo>
                  <a:pt x="888888" y="1540139"/>
                </a:lnTo>
                <a:lnTo>
                  <a:pt x="889470" y="1540139"/>
                </a:lnTo>
                <a:lnTo>
                  <a:pt x="889470" y="1539372"/>
                </a:lnTo>
                <a:lnTo>
                  <a:pt x="889763" y="1539372"/>
                </a:lnTo>
                <a:lnTo>
                  <a:pt x="889763" y="1538604"/>
                </a:lnTo>
                <a:lnTo>
                  <a:pt x="889986" y="1538604"/>
                </a:lnTo>
                <a:lnTo>
                  <a:pt x="889986" y="1537837"/>
                </a:lnTo>
                <a:lnTo>
                  <a:pt x="890205" y="1537837"/>
                </a:lnTo>
                <a:lnTo>
                  <a:pt x="890205" y="1537069"/>
                </a:lnTo>
                <a:lnTo>
                  <a:pt x="890304" y="1537069"/>
                </a:lnTo>
                <a:lnTo>
                  <a:pt x="890304" y="1536302"/>
                </a:lnTo>
                <a:lnTo>
                  <a:pt x="891298" y="1536302"/>
                </a:lnTo>
                <a:lnTo>
                  <a:pt x="891298" y="1535534"/>
                </a:lnTo>
                <a:lnTo>
                  <a:pt x="892037" y="1535534"/>
                </a:lnTo>
                <a:lnTo>
                  <a:pt x="892037" y="1534767"/>
                </a:lnTo>
                <a:lnTo>
                  <a:pt x="892206" y="1534767"/>
                </a:lnTo>
                <a:lnTo>
                  <a:pt x="892206" y="1533999"/>
                </a:lnTo>
                <a:lnTo>
                  <a:pt x="892986" y="1533999"/>
                </a:lnTo>
                <a:lnTo>
                  <a:pt x="892986" y="1533232"/>
                </a:lnTo>
                <a:lnTo>
                  <a:pt x="893878" y="1533232"/>
                </a:lnTo>
                <a:lnTo>
                  <a:pt x="893878" y="1532464"/>
                </a:lnTo>
                <a:lnTo>
                  <a:pt x="894513" y="1532464"/>
                </a:lnTo>
                <a:lnTo>
                  <a:pt x="894513" y="1531697"/>
                </a:lnTo>
                <a:lnTo>
                  <a:pt x="895087" y="1531697"/>
                </a:lnTo>
                <a:lnTo>
                  <a:pt x="895087" y="1530929"/>
                </a:lnTo>
                <a:lnTo>
                  <a:pt x="895999" y="1530929"/>
                </a:lnTo>
                <a:lnTo>
                  <a:pt x="895999" y="1530162"/>
                </a:lnTo>
                <a:lnTo>
                  <a:pt x="896065" y="1530162"/>
                </a:lnTo>
                <a:lnTo>
                  <a:pt x="896065" y="1529394"/>
                </a:lnTo>
                <a:lnTo>
                  <a:pt x="896639" y="1529394"/>
                </a:lnTo>
                <a:lnTo>
                  <a:pt x="896639" y="1528627"/>
                </a:lnTo>
                <a:lnTo>
                  <a:pt x="896655" y="1528627"/>
                </a:lnTo>
                <a:lnTo>
                  <a:pt x="896655" y="1527859"/>
                </a:lnTo>
                <a:lnTo>
                  <a:pt x="897043" y="1527859"/>
                </a:lnTo>
                <a:lnTo>
                  <a:pt x="897043" y="1527092"/>
                </a:lnTo>
                <a:lnTo>
                  <a:pt x="897493" y="1527092"/>
                </a:lnTo>
                <a:lnTo>
                  <a:pt x="897493" y="1526324"/>
                </a:lnTo>
                <a:lnTo>
                  <a:pt x="897844" y="1526324"/>
                </a:lnTo>
                <a:lnTo>
                  <a:pt x="897844" y="1525557"/>
                </a:lnTo>
                <a:lnTo>
                  <a:pt x="898062" y="1525557"/>
                </a:lnTo>
                <a:lnTo>
                  <a:pt x="898062" y="1524790"/>
                </a:lnTo>
                <a:lnTo>
                  <a:pt x="898446" y="1524790"/>
                </a:lnTo>
                <a:lnTo>
                  <a:pt x="898446" y="1524022"/>
                </a:lnTo>
                <a:lnTo>
                  <a:pt x="898574" y="1524022"/>
                </a:lnTo>
                <a:lnTo>
                  <a:pt x="898574" y="1523254"/>
                </a:lnTo>
                <a:lnTo>
                  <a:pt x="898776" y="1523254"/>
                </a:lnTo>
                <a:lnTo>
                  <a:pt x="898776" y="1522487"/>
                </a:lnTo>
                <a:lnTo>
                  <a:pt x="899168" y="1522487"/>
                </a:lnTo>
                <a:lnTo>
                  <a:pt x="899168" y="1521720"/>
                </a:lnTo>
                <a:lnTo>
                  <a:pt x="899329" y="1521720"/>
                </a:lnTo>
                <a:lnTo>
                  <a:pt x="899329" y="1520952"/>
                </a:lnTo>
                <a:lnTo>
                  <a:pt x="899424" y="1520952"/>
                </a:lnTo>
                <a:lnTo>
                  <a:pt x="899424" y="1520185"/>
                </a:lnTo>
                <a:lnTo>
                  <a:pt x="899643" y="1520185"/>
                </a:lnTo>
                <a:lnTo>
                  <a:pt x="899643" y="1519417"/>
                </a:lnTo>
                <a:lnTo>
                  <a:pt x="899924" y="1519417"/>
                </a:lnTo>
                <a:lnTo>
                  <a:pt x="899924" y="1518650"/>
                </a:lnTo>
                <a:lnTo>
                  <a:pt x="899957" y="1518650"/>
                </a:lnTo>
                <a:lnTo>
                  <a:pt x="899957" y="1517882"/>
                </a:lnTo>
                <a:lnTo>
                  <a:pt x="900043" y="1517882"/>
                </a:lnTo>
                <a:lnTo>
                  <a:pt x="900043" y="1517115"/>
                </a:lnTo>
                <a:lnTo>
                  <a:pt x="900324" y="1517115"/>
                </a:lnTo>
                <a:lnTo>
                  <a:pt x="900324" y="1516347"/>
                </a:lnTo>
                <a:lnTo>
                  <a:pt x="900485" y="1516347"/>
                </a:lnTo>
                <a:lnTo>
                  <a:pt x="900485" y="1515580"/>
                </a:lnTo>
                <a:lnTo>
                  <a:pt x="900712" y="1515580"/>
                </a:lnTo>
                <a:lnTo>
                  <a:pt x="900712" y="1514812"/>
                </a:lnTo>
                <a:lnTo>
                  <a:pt x="901191" y="1514812"/>
                </a:lnTo>
                <a:lnTo>
                  <a:pt x="901191" y="1514045"/>
                </a:lnTo>
                <a:lnTo>
                  <a:pt x="902000" y="1514045"/>
                </a:lnTo>
                <a:lnTo>
                  <a:pt x="902000" y="1513277"/>
                </a:lnTo>
                <a:lnTo>
                  <a:pt x="902194" y="1513277"/>
                </a:lnTo>
                <a:lnTo>
                  <a:pt x="902194" y="1512510"/>
                </a:lnTo>
                <a:lnTo>
                  <a:pt x="903857" y="1512510"/>
                </a:lnTo>
                <a:lnTo>
                  <a:pt x="903857" y="1511742"/>
                </a:lnTo>
                <a:lnTo>
                  <a:pt x="904009" y="1511742"/>
                </a:lnTo>
                <a:lnTo>
                  <a:pt x="904009" y="1510975"/>
                </a:lnTo>
                <a:lnTo>
                  <a:pt x="904158" y="1510975"/>
                </a:lnTo>
                <a:lnTo>
                  <a:pt x="904158" y="1510212"/>
                </a:lnTo>
                <a:lnTo>
                  <a:pt x="905536" y="1510212"/>
                </a:lnTo>
                <a:lnTo>
                  <a:pt x="905536" y="1509440"/>
                </a:lnTo>
                <a:lnTo>
                  <a:pt x="905619" y="1509440"/>
                </a:lnTo>
                <a:lnTo>
                  <a:pt x="905619" y="1508672"/>
                </a:lnTo>
                <a:lnTo>
                  <a:pt x="905949" y="1508672"/>
                </a:lnTo>
                <a:lnTo>
                  <a:pt x="905949" y="1507905"/>
                </a:lnTo>
                <a:lnTo>
                  <a:pt x="905990" y="1507905"/>
                </a:lnTo>
                <a:lnTo>
                  <a:pt x="905990" y="1507142"/>
                </a:lnTo>
                <a:lnTo>
                  <a:pt x="906316" y="1507142"/>
                </a:lnTo>
                <a:lnTo>
                  <a:pt x="906316" y="1506374"/>
                </a:lnTo>
                <a:lnTo>
                  <a:pt x="907641" y="1506374"/>
                </a:lnTo>
                <a:lnTo>
                  <a:pt x="907641" y="1505607"/>
                </a:lnTo>
                <a:lnTo>
                  <a:pt x="907641" y="1505607"/>
                </a:lnTo>
                <a:lnTo>
                  <a:pt x="907641" y="1504839"/>
                </a:lnTo>
                <a:lnTo>
                  <a:pt x="908244" y="1504839"/>
                </a:lnTo>
                <a:lnTo>
                  <a:pt x="908244" y="1504072"/>
                </a:lnTo>
                <a:lnTo>
                  <a:pt x="908731" y="1504072"/>
                </a:lnTo>
                <a:lnTo>
                  <a:pt x="908731" y="1503304"/>
                </a:lnTo>
                <a:lnTo>
                  <a:pt x="908842" y="1503304"/>
                </a:lnTo>
                <a:lnTo>
                  <a:pt x="908842" y="1502537"/>
                </a:lnTo>
                <a:lnTo>
                  <a:pt x="910732" y="1502537"/>
                </a:lnTo>
                <a:lnTo>
                  <a:pt x="910732" y="1501769"/>
                </a:lnTo>
                <a:lnTo>
                  <a:pt x="911071" y="1501769"/>
                </a:lnTo>
                <a:lnTo>
                  <a:pt x="911071" y="1501002"/>
                </a:lnTo>
                <a:lnTo>
                  <a:pt x="911356" y="1501002"/>
                </a:lnTo>
                <a:lnTo>
                  <a:pt x="911356" y="1500234"/>
                </a:lnTo>
                <a:lnTo>
                  <a:pt x="911958" y="1500234"/>
                </a:lnTo>
                <a:lnTo>
                  <a:pt x="911958" y="1499467"/>
                </a:lnTo>
                <a:lnTo>
                  <a:pt x="912585" y="1499467"/>
                </a:lnTo>
                <a:lnTo>
                  <a:pt x="912585" y="1498699"/>
                </a:lnTo>
                <a:lnTo>
                  <a:pt x="912887" y="1498699"/>
                </a:lnTo>
                <a:lnTo>
                  <a:pt x="912887" y="1497932"/>
                </a:lnTo>
                <a:lnTo>
                  <a:pt x="912961" y="1497932"/>
                </a:lnTo>
                <a:lnTo>
                  <a:pt x="912961" y="1497164"/>
                </a:lnTo>
                <a:lnTo>
                  <a:pt x="913068" y="1497164"/>
                </a:lnTo>
                <a:lnTo>
                  <a:pt x="913068" y="1496397"/>
                </a:lnTo>
                <a:lnTo>
                  <a:pt x="913171" y="1496397"/>
                </a:lnTo>
                <a:lnTo>
                  <a:pt x="913171" y="1495629"/>
                </a:lnTo>
                <a:lnTo>
                  <a:pt x="913423" y="1495629"/>
                </a:lnTo>
                <a:lnTo>
                  <a:pt x="913423" y="1494862"/>
                </a:lnTo>
                <a:lnTo>
                  <a:pt x="913440" y="1494862"/>
                </a:lnTo>
                <a:lnTo>
                  <a:pt x="913440" y="1494094"/>
                </a:lnTo>
                <a:lnTo>
                  <a:pt x="913485" y="1494094"/>
                </a:lnTo>
                <a:lnTo>
                  <a:pt x="913485" y="1493327"/>
                </a:lnTo>
                <a:lnTo>
                  <a:pt x="913898" y="1493327"/>
                </a:lnTo>
                <a:lnTo>
                  <a:pt x="913898" y="1492559"/>
                </a:lnTo>
                <a:lnTo>
                  <a:pt x="914009" y="1492559"/>
                </a:lnTo>
                <a:lnTo>
                  <a:pt x="914009" y="1491792"/>
                </a:lnTo>
                <a:lnTo>
                  <a:pt x="914211" y="1491792"/>
                </a:lnTo>
                <a:lnTo>
                  <a:pt x="914211" y="1491025"/>
                </a:lnTo>
                <a:lnTo>
                  <a:pt x="914348" y="1491025"/>
                </a:lnTo>
                <a:lnTo>
                  <a:pt x="914348" y="1490257"/>
                </a:lnTo>
                <a:lnTo>
                  <a:pt x="914595" y="1490257"/>
                </a:lnTo>
                <a:lnTo>
                  <a:pt x="914595" y="1489490"/>
                </a:lnTo>
                <a:lnTo>
                  <a:pt x="915495" y="1489490"/>
                </a:lnTo>
                <a:lnTo>
                  <a:pt x="915495" y="1488722"/>
                </a:lnTo>
                <a:lnTo>
                  <a:pt x="915957" y="1488722"/>
                </a:lnTo>
                <a:lnTo>
                  <a:pt x="915957" y="1487955"/>
                </a:lnTo>
                <a:lnTo>
                  <a:pt x="915978" y="1487955"/>
                </a:lnTo>
                <a:lnTo>
                  <a:pt x="915978" y="1487187"/>
                </a:lnTo>
                <a:lnTo>
                  <a:pt x="916126" y="1487187"/>
                </a:lnTo>
                <a:lnTo>
                  <a:pt x="916126" y="1486420"/>
                </a:lnTo>
                <a:lnTo>
                  <a:pt x="916283" y="1486420"/>
                </a:lnTo>
                <a:lnTo>
                  <a:pt x="916283" y="1485652"/>
                </a:lnTo>
                <a:lnTo>
                  <a:pt x="917274" y="1485652"/>
                </a:lnTo>
                <a:lnTo>
                  <a:pt x="917274" y="1484885"/>
                </a:lnTo>
                <a:lnTo>
                  <a:pt x="918074" y="1484885"/>
                </a:lnTo>
                <a:lnTo>
                  <a:pt x="918074" y="1484117"/>
                </a:lnTo>
                <a:lnTo>
                  <a:pt x="919738" y="1484117"/>
                </a:lnTo>
                <a:lnTo>
                  <a:pt x="919738" y="1483350"/>
                </a:lnTo>
                <a:lnTo>
                  <a:pt x="919828" y="1483350"/>
                </a:lnTo>
                <a:lnTo>
                  <a:pt x="919828" y="1482582"/>
                </a:lnTo>
                <a:lnTo>
                  <a:pt x="920204" y="1482582"/>
                </a:lnTo>
                <a:lnTo>
                  <a:pt x="920204" y="1481815"/>
                </a:lnTo>
                <a:lnTo>
                  <a:pt x="920571" y="1481815"/>
                </a:lnTo>
                <a:lnTo>
                  <a:pt x="920571" y="1481047"/>
                </a:lnTo>
                <a:lnTo>
                  <a:pt x="920678" y="1481047"/>
                </a:lnTo>
                <a:lnTo>
                  <a:pt x="920678" y="1480280"/>
                </a:lnTo>
                <a:lnTo>
                  <a:pt x="921013" y="1480280"/>
                </a:lnTo>
                <a:lnTo>
                  <a:pt x="921013" y="1479512"/>
                </a:lnTo>
                <a:lnTo>
                  <a:pt x="921145" y="1479512"/>
                </a:lnTo>
                <a:lnTo>
                  <a:pt x="921145" y="1478745"/>
                </a:lnTo>
                <a:lnTo>
                  <a:pt x="921351" y="1478745"/>
                </a:lnTo>
                <a:lnTo>
                  <a:pt x="921351" y="1477977"/>
                </a:lnTo>
                <a:lnTo>
                  <a:pt x="921413" y="1477977"/>
                </a:lnTo>
                <a:lnTo>
                  <a:pt x="921413" y="1477214"/>
                </a:lnTo>
                <a:lnTo>
                  <a:pt x="921599" y="1477214"/>
                </a:lnTo>
                <a:lnTo>
                  <a:pt x="921599" y="1476447"/>
                </a:lnTo>
                <a:lnTo>
                  <a:pt x="921669" y="1476447"/>
                </a:lnTo>
                <a:lnTo>
                  <a:pt x="921669" y="1475679"/>
                </a:lnTo>
                <a:lnTo>
                  <a:pt x="922738" y="1475679"/>
                </a:lnTo>
                <a:lnTo>
                  <a:pt x="922738" y="1474912"/>
                </a:lnTo>
                <a:lnTo>
                  <a:pt x="922808" y="1474912"/>
                </a:lnTo>
                <a:lnTo>
                  <a:pt x="922808" y="1474144"/>
                </a:lnTo>
                <a:lnTo>
                  <a:pt x="922940" y="1474144"/>
                </a:lnTo>
                <a:lnTo>
                  <a:pt x="922940" y="1473377"/>
                </a:lnTo>
                <a:lnTo>
                  <a:pt x="923444" y="1473377"/>
                </a:lnTo>
                <a:lnTo>
                  <a:pt x="923444" y="1472609"/>
                </a:lnTo>
                <a:lnTo>
                  <a:pt x="924141" y="1472609"/>
                </a:lnTo>
                <a:lnTo>
                  <a:pt x="924141" y="1471842"/>
                </a:lnTo>
                <a:lnTo>
                  <a:pt x="925284" y="1471842"/>
                </a:lnTo>
                <a:lnTo>
                  <a:pt x="925284" y="1471074"/>
                </a:lnTo>
                <a:lnTo>
                  <a:pt x="925664" y="1471074"/>
                </a:lnTo>
                <a:lnTo>
                  <a:pt x="925664" y="1470307"/>
                </a:lnTo>
                <a:lnTo>
                  <a:pt x="925722" y="1470307"/>
                </a:lnTo>
                <a:lnTo>
                  <a:pt x="925722" y="1469539"/>
                </a:lnTo>
                <a:lnTo>
                  <a:pt x="926163" y="1469539"/>
                </a:lnTo>
                <a:lnTo>
                  <a:pt x="926163" y="1468772"/>
                </a:lnTo>
                <a:lnTo>
                  <a:pt x="926432" y="1468772"/>
                </a:lnTo>
                <a:lnTo>
                  <a:pt x="926432" y="1468004"/>
                </a:lnTo>
                <a:lnTo>
                  <a:pt x="926469" y="1468004"/>
                </a:lnTo>
                <a:lnTo>
                  <a:pt x="926469" y="1467237"/>
                </a:lnTo>
                <a:lnTo>
                  <a:pt x="926564" y="1467237"/>
                </a:lnTo>
                <a:lnTo>
                  <a:pt x="926564" y="1466469"/>
                </a:lnTo>
                <a:lnTo>
                  <a:pt x="927946" y="1466469"/>
                </a:lnTo>
                <a:lnTo>
                  <a:pt x="927946" y="1465702"/>
                </a:lnTo>
                <a:lnTo>
                  <a:pt x="928033" y="1465702"/>
                </a:lnTo>
                <a:lnTo>
                  <a:pt x="928033" y="1464934"/>
                </a:lnTo>
                <a:lnTo>
                  <a:pt x="928231" y="1464934"/>
                </a:lnTo>
                <a:lnTo>
                  <a:pt x="928231" y="1464167"/>
                </a:lnTo>
                <a:lnTo>
                  <a:pt x="928437" y="1464167"/>
                </a:lnTo>
                <a:lnTo>
                  <a:pt x="928437" y="1463399"/>
                </a:lnTo>
                <a:lnTo>
                  <a:pt x="928710" y="1463399"/>
                </a:lnTo>
                <a:lnTo>
                  <a:pt x="928710" y="1462632"/>
                </a:lnTo>
                <a:lnTo>
                  <a:pt x="928945" y="1462632"/>
                </a:lnTo>
                <a:lnTo>
                  <a:pt x="928945" y="1461864"/>
                </a:lnTo>
                <a:lnTo>
                  <a:pt x="929172" y="1461864"/>
                </a:lnTo>
                <a:lnTo>
                  <a:pt x="929172" y="1461097"/>
                </a:lnTo>
                <a:lnTo>
                  <a:pt x="929353" y="1461097"/>
                </a:lnTo>
                <a:lnTo>
                  <a:pt x="929353" y="1460329"/>
                </a:lnTo>
                <a:lnTo>
                  <a:pt x="929671" y="1460329"/>
                </a:lnTo>
                <a:lnTo>
                  <a:pt x="929671" y="1459562"/>
                </a:lnTo>
                <a:lnTo>
                  <a:pt x="930307" y="1459562"/>
                </a:lnTo>
                <a:lnTo>
                  <a:pt x="930307" y="1458794"/>
                </a:lnTo>
                <a:lnTo>
                  <a:pt x="930781" y="1458794"/>
                </a:lnTo>
                <a:lnTo>
                  <a:pt x="930781" y="1458027"/>
                </a:lnTo>
                <a:lnTo>
                  <a:pt x="931248" y="1458027"/>
                </a:lnTo>
                <a:lnTo>
                  <a:pt x="931248" y="1457259"/>
                </a:lnTo>
                <a:lnTo>
                  <a:pt x="931347" y="1457259"/>
                </a:lnTo>
                <a:lnTo>
                  <a:pt x="931347" y="1456492"/>
                </a:lnTo>
                <a:lnTo>
                  <a:pt x="932564" y="1456492"/>
                </a:lnTo>
                <a:lnTo>
                  <a:pt x="932564" y="1455725"/>
                </a:lnTo>
                <a:lnTo>
                  <a:pt x="933790" y="1455725"/>
                </a:lnTo>
                <a:lnTo>
                  <a:pt x="933790" y="1454957"/>
                </a:lnTo>
                <a:lnTo>
                  <a:pt x="933802" y="1454957"/>
                </a:lnTo>
                <a:lnTo>
                  <a:pt x="933802" y="1454190"/>
                </a:lnTo>
                <a:lnTo>
                  <a:pt x="933976" y="1454190"/>
                </a:lnTo>
                <a:lnTo>
                  <a:pt x="933976" y="1453422"/>
                </a:lnTo>
                <a:lnTo>
                  <a:pt x="934937" y="1453422"/>
                </a:lnTo>
                <a:lnTo>
                  <a:pt x="934937" y="1452655"/>
                </a:lnTo>
                <a:lnTo>
                  <a:pt x="935123" y="1452655"/>
                </a:lnTo>
                <a:lnTo>
                  <a:pt x="935123" y="1451887"/>
                </a:lnTo>
                <a:lnTo>
                  <a:pt x="935404" y="1451887"/>
                </a:lnTo>
                <a:lnTo>
                  <a:pt x="935404" y="1451120"/>
                </a:lnTo>
                <a:lnTo>
                  <a:pt x="935779" y="1451120"/>
                </a:lnTo>
                <a:lnTo>
                  <a:pt x="935779" y="1450352"/>
                </a:lnTo>
                <a:lnTo>
                  <a:pt x="936456" y="1450352"/>
                </a:lnTo>
                <a:lnTo>
                  <a:pt x="936456" y="1449585"/>
                </a:lnTo>
                <a:lnTo>
                  <a:pt x="936997" y="1449585"/>
                </a:lnTo>
                <a:lnTo>
                  <a:pt x="936997" y="1448817"/>
                </a:lnTo>
                <a:lnTo>
                  <a:pt x="938272" y="1448817"/>
                </a:lnTo>
                <a:lnTo>
                  <a:pt x="938272" y="1448050"/>
                </a:lnTo>
                <a:lnTo>
                  <a:pt x="938297" y="1448050"/>
                </a:lnTo>
                <a:lnTo>
                  <a:pt x="938297" y="1447282"/>
                </a:lnTo>
                <a:lnTo>
                  <a:pt x="939246" y="1447282"/>
                </a:lnTo>
                <a:lnTo>
                  <a:pt x="939246" y="1446515"/>
                </a:lnTo>
                <a:lnTo>
                  <a:pt x="939638" y="1446515"/>
                </a:lnTo>
                <a:lnTo>
                  <a:pt x="939638" y="1445747"/>
                </a:lnTo>
                <a:lnTo>
                  <a:pt x="939881" y="1445747"/>
                </a:lnTo>
                <a:lnTo>
                  <a:pt x="939881" y="1444980"/>
                </a:lnTo>
                <a:lnTo>
                  <a:pt x="940397" y="1444980"/>
                </a:lnTo>
                <a:lnTo>
                  <a:pt x="940397" y="1444212"/>
                </a:lnTo>
                <a:lnTo>
                  <a:pt x="940781" y="1444212"/>
                </a:lnTo>
                <a:lnTo>
                  <a:pt x="940781" y="1443445"/>
                </a:lnTo>
                <a:lnTo>
                  <a:pt x="940992" y="1443445"/>
                </a:lnTo>
                <a:lnTo>
                  <a:pt x="940992" y="1442677"/>
                </a:lnTo>
                <a:lnTo>
                  <a:pt x="942746" y="1442677"/>
                </a:lnTo>
                <a:lnTo>
                  <a:pt x="942746" y="1441914"/>
                </a:lnTo>
                <a:lnTo>
                  <a:pt x="943286" y="1441914"/>
                </a:lnTo>
                <a:lnTo>
                  <a:pt x="943286" y="1441147"/>
                </a:lnTo>
                <a:lnTo>
                  <a:pt x="943707" y="1441147"/>
                </a:lnTo>
                <a:lnTo>
                  <a:pt x="943707" y="1440379"/>
                </a:lnTo>
                <a:lnTo>
                  <a:pt x="943852" y="1440379"/>
                </a:lnTo>
                <a:lnTo>
                  <a:pt x="943852" y="1439612"/>
                </a:lnTo>
                <a:lnTo>
                  <a:pt x="945577" y="1439612"/>
                </a:lnTo>
                <a:lnTo>
                  <a:pt x="945577" y="1438844"/>
                </a:lnTo>
                <a:lnTo>
                  <a:pt x="945577" y="1438844"/>
                </a:lnTo>
                <a:lnTo>
                  <a:pt x="945577" y="1438077"/>
                </a:lnTo>
                <a:lnTo>
                  <a:pt x="945618" y="1438077"/>
                </a:lnTo>
                <a:lnTo>
                  <a:pt x="945618" y="1437309"/>
                </a:lnTo>
                <a:lnTo>
                  <a:pt x="946274" y="1437309"/>
                </a:lnTo>
                <a:lnTo>
                  <a:pt x="946274" y="1436542"/>
                </a:lnTo>
                <a:lnTo>
                  <a:pt x="946452" y="1436542"/>
                </a:lnTo>
                <a:lnTo>
                  <a:pt x="946452" y="1435774"/>
                </a:lnTo>
                <a:lnTo>
                  <a:pt x="946724" y="1435774"/>
                </a:lnTo>
                <a:lnTo>
                  <a:pt x="946724" y="1435007"/>
                </a:lnTo>
                <a:lnTo>
                  <a:pt x="947091" y="1435007"/>
                </a:lnTo>
                <a:lnTo>
                  <a:pt x="947091" y="1434239"/>
                </a:lnTo>
                <a:lnTo>
                  <a:pt x="947133" y="1434239"/>
                </a:lnTo>
                <a:lnTo>
                  <a:pt x="947133" y="1433472"/>
                </a:lnTo>
                <a:lnTo>
                  <a:pt x="947587" y="1433472"/>
                </a:lnTo>
                <a:lnTo>
                  <a:pt x="947587" y="1432704"/>
                </a:lnTo>
                <a:lnTo>
                  <a:pt x="947834" y="1432704"/>
                </a:lnTo>
                <a:lnTo>
                  <a:pt x="947834" y="1431937"/>
                </a:lnTo>
                <a:lnTo>
                  <a:pt x="948449" y="1431937"/>
                </a:lnTo>
                <a:lnTo>
                  <a:pt x="948449" y="1431169"/>
                </a:lnTo>
                <a:lnTo>
                  <a:pt x="948565" y="1431169"/>
                </a:lnTo>
                <a:lnTo>
                  <a:pt x="948565" y="1430402"/>
                </a:lnTo>
                <a:lnTo>
                  <a:pt x="948726" y="1430402"/>
                </a:lnTo>
                <a:lnTo>
                  <a:pt x="948726" y="1429634"/>
                </a:lnTo>
                <a:lnTo>
                  <a:pt x="948792" y="1429634"/>
                </a:lnTo>
                <a:lnTo>
                  <a:pt x="948792" y="1428867"/>
                </a:lnTo>
                <a:lnTo>
                  <a:pt x="949047" y="1428867"/>
                </a:lnTo>
                <a:lnTo>
                  <a:pt x="949047" y="1428099"/>
                </a:lnTo>
                <a:lnTo>
                  <a:pt x="949349" y="1428099"/>
                </a:lnTo>
                <a:lnTo>
                  <a:pt x="949349" y="1427332"/>
                </a:lnTo>
                <a:lnTo>
                  <a:pt x="949894" y="1427332"/>
                </a:lnTo>
                <a:lnTo>
                  <a:pt x="949894" y="1426564"/>
                </a:lnTo>
                <a:lnTo>
                  <a:pt x="950232" y="1426564"/>
                </a:lnTo>
                <a:lnTo>
                  <a:pt x="950232" y="1425797"/>
                </a:lnTo>
                <a:lnTo>
                  <a:pt x="950265" y="1425797"/>
                </a:lnTo>
                <a:lnTo>
                  <a:pt x="950265" y="1425030"/>
                </a:lnTo>
                <a:lnTo>
                  <a:pt x="950839" y="1425030"/>
                </a:lnTo>
                <a:lnTo>
                  <a:pt x="950839" y="1424262"/>
                </a:lnTo>
                <a:lnTo>
                  <a:pt x="951730" y="1424262"/>
                </a:lnTo>
                <a:lnTo>
                  <a:pt x="951730" y="1423494"/>
                </a:lnTo>
                <a:lnTo>
                  <a:pt x="952654" y="1423494"/>
                </a:lnTo>
                <a:lnTo>
                  <a:pt x="952654" y="1422727"/>
                </a:lnTo>
                <a:lnTo>
                  <a:pt x="953406" y="1422727"/>
                </a:lnTo>
                <a:lnTo>
                  <a:pt x="953406" y="1421960"/>
                </a:lnTo>
                <a:lnTo>
                  <a:pt x="953728" y="1421960"/>
                </a:lnTo>
                <a:lnTo>
                  <a:pt x="953728" y="1421192"/>
                </a:lnTo>
                <a:lnTo>
                  <a:pt x="954132" y="1421192"/>
                </a:lnTo>
                <a:lnTo>
                  <a:pt x="954132" y="1420425"/>
                </a:lnTo>
                <a:lnTo>
                  <a:pt x="954268" y="1420425"/>
                </a:lnTo>
                <a:lnTo>
                  <a:pt x="954268" y="1419657"/>
                </a:lnTo>
                <a:lnTo>
                  <a:pt x="954553" y="1419657"/>
                </a:lnTo>
                <a:lnTo>
                  <a:pt x="954553" y="1418890"/>
                </a:lnTo>
                <a:lnTo>
                  <a:pt x="954685" y="1418890"/>
                </a:lnTo>
                <a:lnTo>
                  <a:pt x="954685" y="1418122"/>
                </a:lnTo>
                <a:lnTo>
                  <a:pt x="955184" y="1418122"/>
                </a:lnTo>
                <a:lnTo>
                  <a:pt x="955184" y="1417355"/>
                </a:lnTo>
                <a:lnTo>
                  <a:pt x="955622" y="1417355"/>
                </a:lnTo>
                <a:lnTo>
                  <a:pt x="955622" y="1416587"/>
                </a:lnTo>
                <a:lnTo>
                  <a:pt x="955638" y="1416587"/>
                </a:lnTo>
                <a:lnTo>
                  <a:pt x="955638" y="1415820"/>
                </a:lnTo>
                <a:lnTo>
                  <a:pt x="955667" y="1415820"/>
                </a:lnTo>
                <a:lnTo>
                  <a:pt x="955667" y="1415052"/>
                </a:lnTo>
                <a:lnTo>
                  <a:pt x="955898" y="1415052"/>
                </a:lnTo>
                <a:lnTo>
                  <a:pt x="955898" y="1414285"/>
                </a:lnTo>
                <a:lnTo>
                  <a:pt x="956323" y="1414285"/>
                </a:lnTo>
                <a:lnTo>
                  <a:pt x="956323" y="1413517"/>
                </a:lnTo>
                <a:lnTo>
                  <a:pt x="957149" y="1413517"/>
                </a:lnTo>
                <a:lnTo>
                  <a:pt x="957149" y="1412750"/>
                </a:lnTo>
                <a:lnTo>
                  <a:pt x="957698" y="1412750"/>
                </a:lnTo>
                <a:lnTo>
                  <a:pt x="957698" y="1411986"/>
                </a:lnTo>
                <a:lnTo>
                  <a:pt x="957735" y="1411986"/>
                </a:lnTo>
                <a:lnTo>
                  <a:pt x="957735" y="1411219"/>
                </a:lnTo>
                <a:lnTo>
                  <a:pt x="958082" y="1411219"/>
                </a:lnTo>
                <a:lnTo>
                  <a:pt x="958082" y="1410447"/>
                </a:lnTo>
                <a:lnTo>
                  <a:pt x="958197" y="1410447"/>
                </a:lnTo>
                <a:lnTo>
                  <a:pt x="958197" y="1409684"/>
                </a:lnTo>
                <a:lnTo>
                  <a:pt x="958734" y="1409684"/>
                </a:lnTo>
                <a:lnTo>
                  <a:pt x="958734" y="1408917"/>
                </a:lnTo>
                <a:lnTo>
                  <a:pt x="959357" y="1408917"/>
                </a:lnTo>
                <a:lnTo>
                  <a:pt x="959357" y="1408149"/>
                </a:lnTo>
                <a:lnTo>
                  <a:pt x="959922" y="1408149"/>
                </a:lnTo>
                <a:lnTo>
                  <a:pt x="959922" y="1407382"/>
                </a:lnTo>
                <a:lnTo>
                  <a:pt x="960545" y="1407382"/>
                </a:lnTo>
                <a:lnTo>
                  <a:pt x="960545" y="1406614"/>
                </a:lnTo>
                <a:lnTo>
                  <a:pt x="960760" y="1406614"/>
                </a:lnTo>
                <a:lnTo>
                  <a:pt x="960760" y="1405847"/>
                </a:lnTo>
                <a:lnTo>
                  <a:pt x="961061" y="1405847"/>
                </a:lnTo>
                <a:lnTo>
                  <a:pt x="961061" y="1405079"/>
                </a:lnTo>
                <a:lnTo>
                  <a:pt x="961416" y="1405079"/>
                </a:lnTo>
                <a:lnTo>
                  <a:pt x="961416" y="1404312"/>
                </a:lnTo>
                <a:lnTo>
                  <a:pt x="961622" y="1404312"/>
                </a:lnTo>
                <a:lnTo>
                  <a:pt x="961622" y="1403544"/>
                </a:lnTo>
                <a:lnTo>
                  <a:pt x="961977" y="1403544"/>
                </a:lnTo>
                <a:lnTo>
                  <a:pt x="961977" y="1402777"/>
                </a:lnTo>
                <a:lnTo>
                  <a:pt x="962547" y="1402777"/>
                </a:lnTo>
                <a:lnTo>
                  <a:pt x="962547" y="1402009"/>
                </a:lnTo>
                <a:lnTo>
                  <a:pt x="963505" y="1402009"/>
                </a:lnTo>
                <a:lnTo>
                  <a:pt x="963505" y="1401242"/>
                </a:lnTo>
                <a:lnTo>
                  <a:pt x="963773" y="1401242"/>
                </a:lnTo>
                <a:lnTo>
                  <a:pt x="963773" y="1400474"/>
                </a:lnTo>
                <a:lnTo>
                  <a:pt x="963777" y="1400474"/>
                </a:lnTo>
                <a:lnTo>
                  <a:pt x="963777" y="1399707"/>
                </a:lnTo>
                <a:lnTo>
                  <a:pt x="963851" y="1399707"/>
                </a:lnTo>
                <a:lnTo>
                  <a:pt x="963851" y="1398939"/>
                </a:lnTo>
                <a:lnTo>
                  <a:pt x="963975" y="1398939"/>
                </a:lnTo>
                <a:lnTo>
                  <a:pt x="963975" y="1398172"/>
                </a:lnTo>
                <a:lnTo>
                  <a:pt x="964057" y="1398172"/>
                </a:lnTo>
                <a:lnTo>
                  <a:pt x="964057" y="1397404"/>
                </a:lnTo>
                <a:lnTo>
                  <a:pt x="964458" y="1397404"/>
                </a:lnTo>
                <a:lnTo>
                  <a:pt x="964458" y="1396637"/>
                </a:lnTo>
                <a:lnTo>
                  <a:pt x="966488" y="1396637"/>
                </a:lnTo>
                <a:lnTo>
                  <a:pt x="966488" y="1395869"/>
                </a:lnTo>
                <a:lnTo>
                  <a:pt x="966860" y="1395869"/>
                </a:lnTo>
                <a:lnTo>
                  <a:pt x="966860" y="1395102"/>
                </a:lnTo>
                <a:lnTo>
                  <a:pt x="966971" y="1395102"/>
                </a:lnTo>
                <a:lnTo>
                  <a:pt x="966971" y="1394334"/>
                </a:lnTo>
                <a:lnTo>
                  <a:pt x="967532" y="1394334"/>
                </a:lnTo>
                <a:lnTo>
                  <a:pt x="967532" y="1393567"/>
                </a:lnTo>
                <a:lnTo>
                  <a:pt x="968131" y="1393567"/>
                </a:lnTo>
                <a:lnTo>
                  <a:pt x="968131" y="1392799"/>
                </a:lnTo>
                <a:lnTo>
                  <a:pt x="968482" y="1392799"/>
                </a:lnTo>
                <a:lnTo>
                  <a:pt x="968482" y="1392032"/>
                </a:lnTo>
                <a:lnTo>
                  <a:pt x="968779" y="1392032"/>
                </a:lnTo>
                <a:lnTo>
                  <a:pt x="968779" y="1391265"/>
                </a:lnTo>
                <a:lnTo>
                  <a:pt x="969385" y="1391265"/>
                </a:lnTo>
                <a:lnTo>
                  <a:pt x="969385" y="1390497"/>
                </a:lnTo>
                <a:lnTo>
                  <a:pt x="969645" y="1390497"/>
                </a:lnTo>
                <a:lnTo>
                  <a:pt x="969645" y="1389730"/>
                </a:lnTo>
                <a:lnTo>
                  <a:pt x="969806" y="1389730"/>
                </a:lnTo>
                <a:lnTo>
                  <a:pt x="969806" y="1388962"/>
                </a:lnTo>
                <a:lnTo>
                  <a:pt x="970784" y="1388962"/>
                </a:lnTo>
                <a:lnTo>
                  <a:pt x="970784" y="1388195"/>
                </a:lnTo>
                <a:lnTo>
                  <a:pt x="970834" y="1388195"/>
                </a:lnTo>
                <a:lnTo>
                  <a:pt x="970834" y="1387427"/>
                </a:lnTo>
                <a:lnTo>
                  <a:pt x="971073" y="1387427"/>
                </a:lnTo>
                <a:lnTo>
                  <a:pt x="971073" y="1386660"/>
                </a:lnTo>
                <a:lnTo>
                  <a:pt x="971193" y="1386660"/>
                </a:lnTo>
                <a:lnTo>
                  <a:pt x="971193" y="1385892"/>
                </a:lnTo>
                <a:lnTo>
                  <a:pt x="972064" y="1385892"/>
                </a:lnTo>
                <a:lnTo>
                  <a:pt x="972064" y="1385125"/>
                </a:lnTo>
                <a:lnTo>
                  <a:pt x="972394" y="1385125"/>
                </a:lnTo>
                <a:lnTo>
                  <a:pt x="972394" y="1384357"/>
                </a:lnTo>
                <a:lnTo>
                  <a:pt x="972943" y="1384357"/>
                </a:lnTo>
                <a:lnTo>
                  <a:pt x="972943" y="1383590"/>
                </a:lnTo>
                <a:lnTo>
                  <a:pt x="973442" y="1383590"/>
                </a:lnTo>
                <a:lnTo>
                  <a:pt x="973442" y="1382822"/>
                </a:lnTo>
                <a:lnTo>
                  <a:pt x="974061" y="1382822"/>
                </a:lnTo>
                <a:lnTo>
                  <a:pt x="974061" y="1382055"/>
                </a:lnTo>
                <a:lnTo>
                  <a:pt x="974177" y="1382055"/>
                </a:lnTo>
                <a:lnTo>
                  <a:pt x="974177" y="1381287"/>
                </a:lnTo>
                <a:lnTo>
                  <a:pt x="974284" y="1381287"/>
                </a:lnTo>
                <a:lnTo>
                  <a:pt x="974284" y="1380520"/>
                </a:lnTo>
                <a:lnTo>
                  <a:pt x="974672" y="1380520"/>
                </a:lnTo>
                <a:lnTo>
                  <a:pt x="974672" y="1379756"/>
                </a:lnTo>
                <a:lnTo>
                  <a:pt x="975444" y="1379756"/>
                </a:lnTo>
                <a:lnTo>
                  <a:pt x="975444" y="1378989"/>
                </a:lnTo>
                <a:lnTo>
                  <a:pt x="976488" y="1378989"/>
                </a:lnTo>
                <a:lnTo>
                  <a:pt x="976488" y="1378221"/>
                </a:lnTo>
                <a:lnTo>
                  <a:pt x="976769" y="1378221"/>
                </a:lnTo>
                <a:lnTo>
                  <a:pt x="976769" y="1377454"/>
                </a:lnTo>
                <a:lnTo>
                  <a:pt x="976810" y="1377454"/>
                </a:lnTo>
                <a:lnTo>
                  <a:pt x="976810" y="1376687"/>
                </a:lnTo>
                <a:lnTo>
                  <a:pt x="977458" y="1376687"/>
                </a:lnTo>
                <a:lnTo>
                  <a:pt x="977458" y="1375919"/>
                </a:lnTo>
                <a:lnTo>
                  <a:pt x="977681" y="1375919"/>
                </a:lnTo>
                <a:lnTo>
                  <a:pt x="977681" y="1375152"/>
                </a:lnTo>
                <a:lnTo>
                  <a:pt x="977957" y="1375152"/>
                </a:lnTo>
                <a:lnTo>
                  <a:pt x="977957" y="1374384"/>
                </a:lnTo>
                <a:lnTo>
                  <a:pt x="978027" y="1374384"/>
                </a:lnTo>
                <a:lnTo>
                  <a:pt x="978027" y="1373617"/>
                </a:lnTo>
                <a:lnTo>
                  <a:pt x="978081" y="1373617"/>
                </a:lnTo>
                <a:lnTo>
                  <a:pt x="978081" y="1372849"/>
                </a:lnTo>
                <a:lnTo>
                  <a:pt x="978205" y="1372849"/>
                </a:lnTo>
                <a:lnTo>
                  <a:pt x="978205" y="1372082"/>
                </a:lnTo>
                <a:lnTo>
                  <a:pt x="978258" y="1372082"/>
                </a:lnTo>
                <a:lnTo>
                  <a:pt x="978258" y="1371314"/>
                </a:lnTo>
                <a:lnTo>
                  <a:pt x="978968" y="1371314"/>
                </a:lnTo>
                <a:lnTo>
                  <a:pt x="978968" y="1370547"/>
                </a:lnTo>
                <a:lnTo>
                  <a:pt x="979369" y="1370547"/>
                </a:lnTo>
                <a:lnTo>
                  <a:pt x="979369" y="1369779"/>
                </a:lnTo>
                <a:lnTo>
                  <a:pt x="979703" y="1369779"/>
                </a:lnTo>
                <a:lnTo>
                  <a:pt x="979703" y="1369012"/>
                </a:lnTo>
                <a:lnTo>
                  <a:pt x="979967" y="1369012"/>
                </a:lnTo>
                <a:lnTo>
                  <a:pt x="979967" y="1368244"/>
                </a:lnTo>
                <a:lnTo>
                  <a:pt x="981143" y="1368244"/>
                </a:lnTo>
                <a:lnTo>
                  <a:pt x="981143" y="1367477"/>
                </a:lnTo>
                <a:lnTo>
                  <a:pt x="981147" y="1367477"/>
                </a:lnTo>
                <a:lnTo>
                  <a:pt x="981147" y="1366709"/>
                </a:lnTo>
                <a:lnTo>
                  <a:pt x="981242" y="1366709"/>
                </a:lnTo>
                <a:lnTo>
                  <a:pt x="981242" y="1365942"/>
                </a:lnTo>
                <a:lnTo>
                  <a:pt x="981379" y="1365942"/>
                </a:lnTo>
                <a:lnTo>
                  <a:pt x="981379" y="1365174"/>
                </a:lnTo>
                <a:lnTo>
                  <a:pt x="981667" y="1365174"/>
                </a:lnTo>
                <a:lnTo>
                  <a:pt x="981667" y="1364407"/>
                </a:lnTo>
                <a:lnTo>
                  <a:pt x="983075" y="1364407"/>
                </a:lnTo>
                <a:lnTo>
                  <a:pt x="983075" y="1363639"/>
                </a:lnTo>
                <a:lnTo>
                  <a:pt x="984247" y="1363639"/>
                </a:lnTo>
                <a:lnTo>
                  <a:pt x="984247" y="1362872"/>
                </a:lnTo>
                <a:lnTo>
                  <a:pt x="984507" y="1362872"/>
                </a:lnTo>
                <a:lnTo>
                  <a:pt x="984507" y="1362104"/>
                </a:lnTo>
                <a:lnTo>
                  <a:pt x="984573" y="1362104"/>
                </a:lnTo>
                <a:lnTo>
                  <a:pt x="984573" y="1361337"/>
                </a:lnTo>
                <a:lnTo>
                  <a:pt x="984953" y="1361337"/>
                </a:lnTo>
                <a:lnTo>
                  <a:pt x="984953" y="1360569"/>
                </a:lnTo>
                <a:lnTo>
                  <a:pt x="986925" y="1360569"/>
                </a:lnTo>
                <a:lnTo>
                  <a:pt x="986925" y="1359802"/>
                </a:lnTo>
                <a:lnTo>
                  <a:pt x="986958" y="1359802"/>
                </a:lnTo>
                <a:lnTo>
                  <a:pt x="986958" y="1359034"/>
                </a:lnTo>
                <a:lnTo>
                  <a:pt x="987239" y="1359034"/>
                </a:lnTo>
                <a:lnTo>
                  <a:pt x="987239" y="1358267"/>
                </a:lnTo>
                <a:lnTo>
                  <a:pt x="987685" y="1358267"/>
                </a:lnTo>
                <a:lnTo>
                  <a:pt x="987685" y="1357500"/>
                </a:lnTo>
                <a:lnTo>
                  <a:pt x="988035" y="1357500"/>
                </a:lnTo>
                <a:lnTo>
                  <a:pt x="988035" y="1356732"/>
                </a:lnTo>
                <a:lnTo>
                  <a:pt x="989216" y="1356732"/>
                </a:lnTo>
                <a:lnTo>
                  <a:pt x="989216" y="1355965"/>
                </a:lnTo>
                <a:lnTo>
                  <a:pt x="989496" y="1355965"/>
                </a:lnTo>
                <a:lnTo>
                  <a:pt x="989496" y="1355197"/>
                </a:lnTo>
                <a:lnTo>
                  <a:pt x="989992" y="1355197"/>
                </a:lnTo>
                <a:lnTo>
                  <a:pt x="989992" y="1354430"/>
                </a:lnTo>
                <a:lnTo>
                  <a:pt x="990627" y="1354430"/>
                </a:lnTo>
                <a:lnTo>
                  <a:pt x="990627" y="1353662"/>
                </a:lnTo>
                <a:lnTo>
                  <a:pt x="991407" y="1353662"/>
                </a:lnTo>
                <a:lnTo>
                  <a:pt x="991407" y="1352895"/>
                </a:lnTo>
                <a:lnTo>
                  <a:pt x="992286" y="1352895"/>
                </a:lnTo>
                <a:lnTo>
                  <a:pt x="992286" y="1352127"/>
                </a:lnTo>
                <a:lnTo>
                  <a:pt x="992488" y="1352127"/>
                </a:lnTo>
                <a:lnTo>
                  <a:pt x="992488" y="1351360"/>
                </a:lnTo>
                <a:lnTo>
                  <a:pt x="992633" y="1351360"/>
                </a:lnTo>
                <a:lnTo>
                  <a:pt x="992633" y="1350592"/>
                </a:lnTo>
                <a:lnTo>
                  <a:pt x="992984" y="1350592"/>
                </a:lnTo>
                <a:lnTo>
                  <a:pt x="992984" y="1349825"/>
                </a:lnTo>
                <a:lnTo>
                  <a:pt x="994003" y="1349825"/>
                </a:lnTo>
                <a:lnTo>
                  <a:pt x="994003" y="1349057"/>
                </a:lnTo>
                <a:lnTo>
                  <a:pt x="995369" y="1349057"/>
                </a:lnTo>
                <a:lnTo>
                  <a:pt x="995369" y="1348290"/>
                </a:lnTo>
                <a:lnTo>
                  <a:pt x="996029" y="1348290"/>
                </a:lnTo>
                <a:lnTo>
                  <a:pt x="996029" y="1347522"/>
                </a:lnTo>
                <a:lnTo>
                  <a:pt x="996124" y="1347522"/>
                </a:lnTo>
                <a:lnTo>
                  <a:pt x="996124" y="1346755"/>
                </a:lnTo>
                <a:lnTo>
                  <a:pt x="997296" y="1346755"/>
                </a:lnTo>
                <a:lnTo>
                  <a:pt x="997296" y="1345987"/>
                </a:lnTo>
                <a:lnTo>
                  <a:pt x="997453" y="1345987"/>
                </a:lnTo>
                <a:lnTo>
                  <a:pt x="997453" y="1345220"/>
                </a:lnTo>
                <a:lnTo>
                  <a:pt x="998093" y="1345220"/>
                </a:lnTo>
                <a:lnTo>
                  <a:pt x="998093" y="1344452"/>
                </a:lnTo>
                <a:lnTo>
                  <a:pt x="998534" y="1344452"/>
                </a:lnTo>
                <a:lnTo>
                  <a:pt x="998534" y="1343689"/>
                </a:lnTo>
                <a:lnTo>
                  <a:pt x="998993" y="1343689"/>
                </a:lnTo>
                <a:lnTo>
                  <a:pt x="998993" y="1342922"/>
                </a:lnTo>
                <a:lnTo>
                  <a:pt x="1001275" y="1342922"/>
                </a:lnTo>
                <a:lnTo>
                  <a:pt x="1001275" y="1342154"/>
                </a:lnTo>
                <a:lnTo>
                  <a:pt x="1002067" y="1342154"/>
                </a:lnTo>
                <a:lnTo>
                  <a:pt x="1002067" y="1341387"/>
                </a:lnTo>
                <a:lnTo>
                  <a:pt x="1002402" y="1341387"/>
                </a:lnTo>
                <a:lnTo>
                  <a:pt x="1002402" y="1340619"/>
                </a:lnTo>
                <a:lnTo>
                  <a:pt x="1003116" y="1340619"/>
                </a:lnTo>
                <a:lnTo>
                  <a:pt x="1003116" y="1339852"/>
                </a:lnTo>
                <a:lnTo>
                  <a:pt x="1003326" y="1339852"/>
                </a:lnTo>
                <a:lnTo>
                  <a:pt x="1003326" y="1339084"/>
                </a:lnTo>
                <a:lnTo>
                  <a:pt x="1003652" y="1339084"/>
                </a:lnTo>
                <a:lnTo>
                  <a:pt x="1003652" y="1338317"/>
                </a:lnTo>
                <a:lnTo>
                  <a:pt x="1004354" y="1338317"/>
                </a:lnTo>
                <a:lnTo>
                  <a:pt x="1004354" y="1337549"/>
                </a:lnTo>
                <a:lnTo>
                  <a:pt x="1004527" y="1337549"/>
                </a:lnTo>
                <a:lnTo>
                  <a:pt x="1004527" y="1336782"/>
                </a:lnTo>
                <a:lnTo>
                  <a:pt x="1005224" y="1336782"/>
                </a:lnTo>
                <a:lnTo>
                  <a:pt x="1005224" y="1336014"/>
                </a:lnTo>
                <a:lnTo>
                  <a:pt x="1005687" y="1336014"/>
                </a:lnTo>
                <a:lnTo>
                  <a:pt x="1005687" y="1335247"/>
                </a:lnTo>
                <a:lnTo>
                  <a:pt x="1005843" y="1335247"/>
                </a:lnTo>
                <a:lnTo>
                  <a:pt x="1005843" y="1334479"/>
                </a:lnTo>
                <a:lnTo>
                  <a:pt x="1006355" y="1334479"/>
                </a:lnTo>
                <a:lnTo>
                  <a:pt x="1006355" y="1333712"/>
                </a:lnTo>
                <a:lnTo>
                  <a:pt x="1006434" y="1333712"/>
                </a:lnTo>
                <a:lnTo>
                  <a:pt x="1006434" y="1332944"/>
                </a:lnTo>
                <a:lnTo>
                  <a:pt x="1006850" y="1332944"/>
                </a:lnTo>
                <a:lnTo>
                  <a:pt x="1006850" y="1332177"/>
                </a:lnTo>
                <a:lnTo>
                  <a:pt x="1008175" y="1332177"/>
                </a:lnTo>
                <a:lnTo>
                  <a:pt x="1008175" y="1331409"/>
                </a:lnTo>
                <a:lnTo>
                  <a:pt x="1008196" y="1331409"/>
                </a:lnTo>
                <a:lnTo>
                  <a:pt x="1008196" y="1330642"/>
                </a:lnTo>
                <a:lnTo>
                  <a:pt x="1008844" y="1330642"/>
                </a:lnTo>
                <a:lnTo>
                  <a:pt x="1008844" y="1329874"/>
                </a:lnTo>
                <a:lnTo>
                  <a:pt x="1009657" y="1329874"/>
                </a:lnTo>
                <a:lnTo>
                  <a:pt x="1009657" y="1329107"/>
                </a:lnTo>
                <a:lnTo>
                  <a:pt x="1010557" y="1329107"/>
                </a:lnTo>
                <a:lnTo>
                  <a:pt x="1010557" y="1328339"/>
                </a:lnTo>
                <a:lnTo>
                  <a:pt x="1011762" y="1328339"/>
                </a:lnTo>
                <a:lnTo>
                  <a:pt x="1011762" y="1327572"/>
                </a:lnTo>
                <a:lnTo>
                  <a:pt x="1011865" y="1327572"/>
                </a:lnTo>
                <a:lnTo>
                  <a:pt x="1011865" y="1326805"/>
                </a:lnTo>
                <a:lnTo>
                  <a:pt x="1012071" y="1326805"/>
                </a:lnTo>
                <a:lnTo>
                  <a:pt x="1012071" y="1326037"/>
                </a:lnTo>
                <a:lnTo>
                  <a:pt x="1012306" y="1326037"/>
                </a:lnTo>
                <a:lnTo>
                  <a:pt x="1012306" y="1325269"/>
                </a:lnTo>
                <a:lnTo>
                  <a:pt x="1012723" y="1325269"/>
                </a:lnTo>
                <a:lnTo>
                  <a:pt x="1012723" y="1324502"/>
                </a:lnTo>
                <a:lnTo>
                  <a:pt x="1012942" y="1324502"/>
                </a:lnTo>
                <a:lnTo>
                  <a:pt x="1012942" y="1323735"/>
                </a:lnTo>
                <a:lnTo>
                  <a:pt x="1013317" y="1323735"/>
                </a:lnTo>
                <a:lnTo>
                  <a:pt x="1013317" y="1322967"/>
                </a:lnTo>
                <a:lnTo>
                  <a:pt x="1013441" y="1322967"/>
                </a:lnTo>
                <a:lnTo>
                  <a:pt x="1013441" y="1322200"/>
                </a:lnTo>
                <a:lnTo>
                  <a:pt x="1013883" y="1322200"/>
                </a:lnTo>
                <a:lnTo>
                  <a:pt x="1013883" y="1321432"/>
                </a:lnTo>
                <a:lnTo>
                  <a:pt x="1014275" y="1321432"/>
                </a:lnTo>
                <a:lnTo>
                  <a:pt x="1014275" y="1320665"/>
                </a:lnTo>
                <a:lnTo>
                  <a:pt x="1015707" y="1320665"/>
                </a:lnTo>
                <a:lnTo>
                  <a:pt x="1015707" y="1319897"/>
                </a:lnTo>
                <a:lnTo>
                  <a:pt x="1015876" y="1319897"/>
                </a:lnTo>
                <a:lnTo>
                  <a:pt x="1015876" y="1319130"/>
                </a:lnTo>
                <a:lnTo>
                  <a:pt x="1016310" y="1319130"/>
                </a:lnTo>
                <a:lnTo>
                  <a:pt x="1016310" y="1318362"/>
                </a:lnTo>
                <a:lnTo>
                  <a:pt x="1016442" y="1318362"/>
                </a:lnTo>
                <a:lnTo>
                  <a:pt x="1016442" y="1317595"/>
                </a:lnTo>
                <a:lnTo>
                  <a:pt x="1016677" y="1317595"/>
                </a:lnTo>
                <a:lnTo>
                  <a:pt x="1016677" y="1316827"/>
                </a:lnTo>
                <a:lnTo>
                  <a:pt x="1016809" y="1316827"/>
                </a:lnTo>
                <a:lnTo>
                  <a:pt x="1016809" y="1316060"/>
                </a:lnTo>
                <a:lnTo>
                  <a:pt x="1016871" y="1316060"/>
                </a:lnTo>
                <a:lnTo>
                  <a:pt x="1016871" y="1315292"/>
                </a:lnTo>
                <a:lnTo>
                  <a:pt x="1017428" y="1315292"/>
                </a:lnTo>
                <a:lnTo>
                  <a:pt x="1017428" y="1314525"/>
                </a:lnTo>
                <a:lnTo>
                  <a:pt x="1017738" y="1314525"/>
                </a:lnTo>
                <a:lnTo>
                  <a:pt x="1017738" y="1313761"/>
                </a:lnTo>
                <a:lnTo>
                  <a:pt x="1018092" y="1313761"/>
                </a:lnTo>
                <a:lnTo>
                  <a:pt x="1018092" y="1312994"/>
                </a:lnTo>
                <a:lnTo>
                  <a:pt x="1018402" y="1312994"/>
                </a:lnTo>
                <a:lnTo>
                  <a:pt x="1018402" y="1312222"/>
                </a:lnTo>
                <a:lnTo>
                  <a:pt x="1018798" y="1312222"/>
                </a:lnTo>
                <a:lnTo>
                  <a:pt x="1018798" y="1311455"/>
                </a:lnTo>
                <a:lnTo>
                  <a:pt x="1018835" y="1311455"/>
                </a:lnTo>
                <a:lnTo>
                  <a:pt x="1018835" y="1310692"/>
                </a:lnTo>
                <a:lnTo>
                  <a:pt x="1018868" y="1310692"/>
                </a:lnTo>
                <a:lnTo>
                  <a:pt x="1018868" y="1309924"/>
                </a:lnTo>
                <a:lnTo>
                  <a:pt x="1019054" y="1309924"/>
                </a:lnTo>
                <a:lnTo>
                  <a:pt x="1019054" y="1309157"/>
                </a:lnTo>
                <a:lnTo>
                  <a:pt x="1019471" y="1309157"/>
                </a:lnTo>
                <a:lnTo>
                  <a:pt x="1019471" y="1308389"/>
                </a:lnTo>
                <a:lnTo>
                  <a:pt x="1019496" y="1308389"/>
                </a:lnTo>
                <a:lnTo>
                  <a:pt x="1019496" y="1307622"/>
                </a:lnTo>
                <a:lnTo>
                  <a:pt x="1019884" y="1307622"/>
                </a:lnTo>
                <a:lnTo>
                  <a:pt x="1019884" y="1306854"/>
                </a:lnTo>
                <a:lnTo>
                  <a:pt x="1020416" y="1306854"/>
                </a:lnTo>
                <a:lnTo>
                  <a:pt x="1020416" y="1306087"/>
                </a:lnTo>
                <a:lnTo>
                  <a:pt x="1020606" y="1306087"/>
                </a:lnTo>
                <a:lnTo>
                  <a:pt x="1020606" y="1305319"/>
                </a:lnTo>
                <a:lnTo>
                  <a:pt x="1020985" y="1305319"/>
                </a:lnTo>
                <a:lnTo>
                  <a:pt x="1020985" y="1304552"/>
                </a:lnTo>
                <a:lnTo>
                  <a:pt x="1021035" y="1304552"/>
                </a:lnTo>
                <a:lnTo>
                  <a:pt x="1021035" y="1303784"/>
                </a:lnTo>
                <a:lnTo>
                  <a:pt x="1021860" y="1303784"/>
                </a:lnTo>
                <a:lnTo>
                  <a:pt x="1021860" y="1303017"/>
                </a:lnTo>
                <a:lnTo>
                  <a:pt x="1022050" y="1303017"/>
                </a:lnTo>
                <a:lnTo>
                  <a:pt x="1022050" y="1302249"/>
                </a:lnTo>
                <a:lnTo>
                  <a:pt x="1022104" y="1302249"/>
                </a:lnTo>
                <a:lnTo>
                  <a:pt x="1022104" y="1301482"/>
                </a:lnTo>
                <a:lnTo>
                  <a:pt x="1022108" y="1301482"/>
                </a:lnTo>
                <a:lnTo>
                  <a:pt x="1022108" y="1300714"/>
                </a:lnTo>
                <a:lnTo>
                  <a:pt x="1022195" y="1300714"/>
                </a:lnTo>
                <a:lnTo>
                  <a:pt x="1022195" y="1299947"/>
                </a:lnTo>
                <a:lnTo>
                  <a:pt x="1023284" y="1299947"/>
                </a:lnTo>
                <a:lnTo>
                  <a:pt x="1023284" y="1299179"/>
                </a:lnTo>
                <a:lnTo>
                  <a:pt x="1023354" y="1299179"/>
                </a:lnTo>
                <a:lnTo>
                  <a:pt x="1023354" y="1298412"/>
                </a:lnTo>
                <a:lnTo>
                  <a:pt x="1023957" y="1298412"/>
                </a:lnTo>
                <a:lnTo>
                  <a:pt x="1023957" y="1297644"/>
                </a:lnTo>
                <a:lnTo>
                  <a:pt x="1024064" y="1297644"/>
                </a:lnTo>
                <a:lnTo>
                  <a:pt x="1024064" y="1296877"/>
                </a:lnTo>
                <a:lnTo>
                  <a:pt x="1024535" y="1296877"/>
                </a:lnTo>
                <a:lnTo>
                  <a:pt x="1024535" y="1296109"/>
                </a:lnTo>
                <a:lnTo>
                  <a:pt x="1024749" y="1296109"/>
                </a:lnTo>
                <a:lnTo>
                  <a:pt x="1024749" y="1295342"/>
                </a:lnTo>
                <a:lnTo>
                  <a:pt x="1025046" y="1295342"/>
                </a:lnTo>
                <a:lnTo>
                  <a:pt x="1025046" y="1294574"/>
                </a:lnTo>
                <a:lnTo>
                  <a:pt x="1025765" y="1294574"/>
                </a:lnTo>
                <a:lnTo>
                  <a:pt x="1025765" y="1293807"/>
                </a:lnTo>
                <a:lnTo>
                  <a:pt x="1026049" y="1293807"/>
                </a:lnTo>
                <a:lnTo>
                  <a:pt x="1026049" y="1293040"/>
                </a:lnTo>
                <a:lnTo>
                  <a:pt x="1026190" y="1293040"/>
                </a:lnTo>
                <a:lnTo>
                  <a:pt x="1026190" y="1292272"/>
                </a:lnTo>
                <a:lnTo>
                  <a:pt x="1026429" y="1292272"/>
                </a:lnTo>
                <a:lnTo>
                  <a:pt x="1026429" y="1291505"/>
                </a:lnTo>
                <a:lnTo>
                  <a:pt x="1026561" y="1291505"/>
                </a:lnTo>
                <a:lnTo>
                  <a:pt x="1026561" y="1290737"/>
                </a:lnTo>
                <a:lnTo>
                  <a:pt x="1026772" y="1290737"/>
                </a:lnTo>
                <a:lnTo>
                  <a:pt x="1026772" y="1289970"/>
                </a:lnTo>
                <a:lnTo>
                  <a:pt x="1028142" y="1289970"/>
                </a:lnTo>
                <a:lnTo>
                  <a:pt x="1028142" y="1289202"/>
                </a:lnTo>
                <a:lnTo>
                  <a:pt x="1028290" y="1289202"/>
                </a:lnTo>
                <a:lnTo>
                  <a:pt x="1028290" y="1288435"/>
                </a:lnTo>
                <a:lnTo>
                  <a:pt x="1028455" y="1288435"/>
                </a:lnTo>
                <a:lnTo>
                  <a:pt x="1028455" y="1287667"/>
                </a:lnTo>
                <a:lnTo>
                  <a:pt x="1029722" y="1287667"/>
                </a:lnTo>
                <a:lnTo>
                  <a:pt x="1029722" y="1286900"/>
                </a:lnTo>
                <a:lnTo>
                  <a:pt x="1029887" y="1286900"/>
                </a:lnTo>
                <a:lnTo>
                  <a:pt x="1029887" y="1286132"/>
                </a:lnTo>
                <a:lnTo>
                  <a:pt x="1030387" y="1286132"/>
                </a:lnTo>
                <a:lnTo>
                  <a:pt x="1030387" y="1285365"/>
                </a:lnTo>
                <a:lnTo>
                  <a:pt x="1032017" y="1285365"/>
                </a:lnTo>
                <a:lnTo>
                  <a:pt x="1032017" y="1284597"/>
                </a:lnTo>
                <a:lnTo>
                  <a:pt x="1032512" y="1284597"/>
                </a:lnTo>
                <a:lnTo>
                  <a:pt x="1032512" y="1283830"/>
                </a:lnTo>
                <a:lnTo>
                  <a:pt x="1033734" y="1283830"/>
                </a:lnTo>
                <a:lnTo>
                  <a:pt x="1033734" y="1283062"/>
                </a:lnTo>
                <a:lnTo>
                  <a:pt x="1033961" y="1283062"/>
                </a:lnTo>
                <a:lnTo>
                  <a:pt x="1033961" y="1282295"/>
                </a:lnTo>
                <a:lnTo>
                  <a:pt x="1034633" y="1282295"/>
                </a:lnTo>
                <a:lnTo>
                  <a:pt x="1034633" y="1281527"/>
                </a:lnTo>
                <a:lnTo>
                  <a:pt x="1034757" y="1281527"/>
                </a:lnTo>
                <a:lnTo>
                  <a:pt x="1034757" y="1280764"/>
                </a:lnTo>
                <a:lnTo>
                  <a:pt x="1035203" y="1280764"/>
                </a:lnTo>
                <a:lnTo>
                  <a:pt x="1035203" y="1279996"/>
                </a:lnTo>
                <a:lnTo>
                  <a:pt x="1035372" y="1279996"/>
                </a:lnTo>
                <a:lnTo>
                  <a:pt x="1035372" y="1279229"/>
                </a:lnTo>
                <a:lnTo>
                  <a:pt x="1035566" y="1279229"/>
                </a:lnTo>
                <a:lnTo>
                  <a:pt x="1035566" y="1278462"/>
                </a:lnTo>
                <a:lnTo>
                  <a:pt x="1035822" y="1278462"/>
                </a:lnTo>
                <a:lnTo>
                  <a:pt x="1035822" y="1277694"/>
                </a:lnTo>
                <a:lnTo>
                  <a:pt x="1035987" y="1277694"/>
                </a:lnTo>
                <a:lnTo>
                  <a:pt x="1035987" y="1276927"/>
                </a:lnTo>
                <a:lnTo>
                  <a:pt x="1036218" y="1276927"/>
                </a:lnTo>
                <a:lnTo>
                  <a:pt x="1036218" y="1276159"/>
                </a:lnTo>
                <a:lnTo>
                  <a:pt x="1036218" y="1276159"/>
                </a:lnTo>
                <a:lnTo>
                  <a:pt x="1036218" y="1275392"/>
                </a:lnTo>
                <a:lnTo>
                  <a:pt x="1036255" y="1275392"/>
                </a:lnTo>
                <a:lnTo>
                  <a:pt x="1036255" y="1274624"/>
                </a:lnTo>
                <a:lnTo>
                  <a:pt x="1036771" y="1274624"/>
                </a:lnTo>
                <a:lnTo>
                  <a:pt x="1036771" y="1273857"/>
                </a:lnTo>
                <a:lnTo>
                  <a:pt x="1036808" y="1273857"/>
                </a:lnTo>
                <a:lnTo>
                  <a:pt x="1036808" y="1273089"/>
                </a:lnTo>
                <a:lnTo>
                  <a:pt x="1037077" y="1273089"/>
                </a:lnTo>
                <a:lnTo>
                  <a:pt x="1037077" y="1272322"/>
                </a:lnTo>
                <a:lnTo>
                  <a:pt x="1037077" y="1272322"/>
                </a:lnTo>
                <a:lnTo>
                  <a:pt x="1037077" y="1271554"/>
                </a:lnTo>
                <a:lnTo>
                  <a:pt x="1037295" y="1271554"/>
                </a:lnTo>
                <a:lnTo>
                  <a:pt x="1037295" y="1270787"/>
                </a:lnTo>
                <a:lnTo>
                  <a:pt x="1037621" y="1270787"/>
                </a:lnTo>
                <a:lnTo>
                  <a:pt x="1037621" y="1270019"/>
                </a:lnTo>
                <a:lnTo>
                  <a:pt x="1037939" y="1270019"/>
                </a:lnTo>
                <a:lnTo>
                  <a:pt x="1037939" y="1269252"/>
                </a:lnTo>
                <a:lnTo>
                  <a:pt x="1039070" y="1269252"/>
                </a:lnTo>
                <a:lnTo>
                  <a:pt x="1039070" y="1268484"/>
                </a:lnTo>
                <a:lnTo>
                  <a:pt x="1039198" y="1268484"/>
                </a:lnTo>
                <a:lnTo>
                  <a:pt x="1039198" y="1267717"/>
                </a:lnTo>
                <a:lnTo>
                  <a:pt x="1039540" y="1267717"/>
                </a:lnTo>
                <a:lnTo>
                  <a:pt x="1039540" y="1266949"/>
                </a:lnTo>
                <a:lnTo>
                  <a:pt x="1040436" y="1266949"/>
                </a:lnTo>
                <a:lnTo>
                  <a:pt x="1040436" y="1266182"/>
                </a:lnTo>
                <a:lnTo>
                  <a:pt x="1040680" y="1266182"/>
                </a:lnTo>
                <a:lnTo>
                  <a:pt x="1040680" y="1265414"/>
                </a:lnTo>
                <a:lnTo>
                  <a:pt x="1041608" y="1265414"/>
                </a:lnTo>
                <a:lnTo>
                  <a:pt x="1041608" y="1264647"/>
                </a:lnTo>
                <a:lnTo>
                  <a:pt x="1043032" y="1264647"/>
                </a:lnTo>
                <a:lnTo>
                  <a:pt x="1043032" y="1263879"/>
                </a:lnTo>
                <a:lnTo>
                  <a:pt x="1043040" y="1263879"/>
                </a:lnTo>
                <a:lnTo>
                  <a:pt x="1043040" y="1263112"/>
                </a:lnTo>
                <a:lnTo>
                  <a:pt x="1043424" y="1263112"/>
                </a:lnTo>
                <a:lnTo>
                  <a:pt x="1043424" y="1262344"/>
                </a:lnTo>
                <a:lnTo>
                  <a:pt x="1043688" y="1262344"/>
                </a:lnTo>
                <a:lnTo>
                  <a:pt x="1043688" y="1261577"/>
                </a:lnTo>
                <a:lnTo>
                  <a:pt x="1044249" y="1261577"/>
                </a:lnTo>
                <a:lnTo>
                  <a:pt x="1044249" y="1260809"/>
                </a:lnTo>
                <a:lnTo>
                  <a:pt x="1045562" y="1260809"/>
                </a:lnTo>
                <a:lnTo>
                  <a:pt x="1045562" y="1260042"/>
                </a:lnTo>
                <a:lnTo>
                  <a:pt x="1046986" y="1260042"/>
                </a:lnTo>
                <a:lnTo>
                  <a:pt x="1046986" y="1259275"/>
                </a:lnTo>
                <a:lnTo>
                  <a:pt x="1047056" y="1259275"/>
                </a:lnTo>
                <a:lnTo>
                  <a:pt x="1047056" y="1258507"/>
                </a:lnTo>
                <a:lnTo>
                  <a:pt x="1047081" y="1258507"/>
                </a:lnTo>
                <a:lnTo>
                  <a:pt x="1047081" y="1257740"/>
                </a:lnTo>
                <a:lnTo>
                  <a:pt x="1047134" y="1257740"/>
                </a:lnTo>
                <a:lnTo>
                  <a:pt x="1047134" y="1256972"/>
                </a:lnTo>
                <a:lnTo>
                  <a:pt x="1048261" y="1256972"/>
                </a:lnTo>
                <a:lnTo>
                  <a:pt x="1048261" y="1256205"/>
                </a:lnTo>
                <a:lnTo>
                  <a:pt x="1048302" y="1256205"/>
                </a:lnTo>
                <a:lnTo>
                  <a:pt x="1048302" y="1255437"/>
                </a:lnTo>
                <a:lnTo>
                  <a:pt x="1048302" y="1255437"/>
                </a:lnTo>
                <a:lnTo>
                  <a:pt x="1048302" y="1254670"/>
                </a:lnTo>
                <a:lnTo>
                  <a:pt x="1049388" y="1254670"/>
                </a:lnTo>
                <a:lnTo>
                  <a:pt x="1049388" y="1253902"/>
                </a:lnTo>
                <a:lnTo>
                  <a:pt x="1049660" y="1253902"/>
                </a:lnTo>
                <a:lnTo>
                  <a:pt x="1049660" y="1253135"/>
                </a:lnTo>
                <a:lnTo>
                  <a:pt x="1050106" y="1253135"/>
                </a:lnTo>
                <a:lnTo>
                  <a:pt x="1050106" y="1252367"/>
                </a:lnTo>
                <a:lnTo>
                  <a:pt x="1050349" y="1252367"/>
                </a:lnTo>
                <a:lnTo>
                  <a:pt x="1050349" y="1251600"/>
                </a:lnTo>
                <a:lnTo>
                  <a:pt x="1051864" y="1251600"/>
                </a:lnTo>
                <a:lnTo>
                  <a:pt x="1051864" y="1250832"/>
                </a:lnTo>
                <a:lnTo>
                  <a:pt x="1051889" y="1250832"/>
                </a:lnTo>
                <a:lnTo>
                  <a:pt x="1051889" y="1250065"/>
                </a:lnTo>
                <a:lnTo>
                  <a:pt x="1052706" y="1250065"/>
                </a:lnTo>
                <a:lnTo>
                  <a:pt x="1052706" y="1249297"/>
                </a:lnTo>
                <a:lnTo>
                  <a:pt x="1052924" y="1249297"/>
                </a:lnTo>
                <a:lnTo>
                  <a:pt x="1052924" y="1248530"/>
                </a:lnTo>
                <a:lnTo>
                  <a:pt x="1053011" y="1248530"/>
                </a:lnTo>
                <a:lnTo>
                  <a:pt x="1053011" y="1247762"/>
                </a:lnTo>
                <a:lnTo>
                  <a:pt x="1053676" y="1247762"/>
                </a:lnTo>
                <a:lnTo>
                  <a:pt x="1053676" y="1246999"/>
                </a:lnTo>
                <a:lnTo>
                  <a:pt x="1054835" y="1246999"/>
                </a:lnTo>
                <a:lnTo>
                  <a:pt x="1054835" y="1246227"/>
                </a:lnTo>
                <a:lnTo>
                  <a:pt x="1055066" y="1246227"/>
                </a:lnTo>
                <a:lnTo>
                  <a:pt x="1055066" y="1245464"/>
                </a:lnTo>
                <a:lnTo>
                  <a:pt x="1055875" y="1245464"/>
                </a:lnTo>
                <a:lnTo>
                  <a:pt x="1055875" y="1244696"/>
                </a:lnTo>
                <a:lnTo>
                  <a:pt x="1057373" y="1244696"/>
                </a:lnTo>
                <a:lnTo>
                  <a:pt x="1057373" y="1243929"/>
                </a:lnTo>
                <a:lnTo>
                  <a:pt x="1057679" y="1243929"/>
                </a:lnTo>
                <a:lnTo>
                  <a:pt x="1057679" y="1243162"/>
                </a:lnTo>
                <a:lnTo>
                  <a:pt x="1057749" y="1243162"/>
                </a:lnTo>
                <a:lnTo>
                  <a:pt x="1057749" y="1242394"/>
                </a:lnTo>
                <a:lnTo>
                  <a:pt x="1058170" y="1242394"/>
                </a:lnTo>
                <a:lnTo>
                  <a:pt x="1058170" y="1241627"/>
                </a:lnTo>
                <a:lnTo>
                  <a:pt x="1058459" y="1241627"/>
                </a:lnTo>
                <a:lnTo>
                  <a:pt x="1058459" y="1240859"/>
                </a:lnTo>
                <a:lnTo>
                  <a:pt x="1059037" y="1240859"/>
                </a:lnTo>
                <a:lnTo>
                  <a:pt x="1059037" y="1240092"/>
                </a:lnTo>
                <a:lnTo>
                  <a:pt x="1059557" y="1240092"/>
                </a:lnTo>
                <a:lnTo>
                  <a:pt x="1059557" y="1239324"/>
                </a:lnTo>
                <a:lnTo>
                  <a:pt x="1060048" y="1239324"/>
                </a:lnTo>
                <a:lnTo>
                  <a:pt x="1060048" y="1238557"/>
                </a:lnTo>
                <a:lnTo>
                  <a:pt x="1060324" y="1238557"/>
                </a:lnTo>
                <a:lnTo>
                  <a:pt x="1060324" y="1237789"/>
                </a:lnTo>
                <a:lnTo>
                  <a:pt x="1060568" y="1237789"/>
                </a:lnTo>
                <a:lnTo>
                  <a:pt x="1060568" y="1237022"/>
                </a:lnTo>
                <a:lnTo>
                  <a:pt x="1061042" y="1237022"/>
                </a:lnTo>
                <a:lnTo>
                  <a:pt x="1061042" y="1236254"/>
                </a:lnTo>
                <a:lnTo>
                  <a:pt x="1061145" y="1236254"/>
                </a:lnTo>
                <a:lnTo>
                  <a:pt x="1061145" y="1235487"/>
                </a:lnTo>
                <a:lnTo>
                  <a:pt x="1062024" y="1235487"/>
                </a:lnTo>
                <a:lnTo>
                  <a:pt x="1062024" y="1234719"/>
                </a:lnTo>
                <a:lnTo>
                  <a:pt x="1062057" y="1234719"/>
                </a:lnTo>
                <a:lnTo>
                  <a:pt x="1062057" y="1233952"/>
                </a:lnTo>
                <a:lnTo>
                  <a:pt x="1062606" y="1233952"/>
                </a:lnTo>
                <a:lnTo>
                  <a:pt x="1062606" y="1233184"/>
                </a:lnTo>
                <a:lnTo>
                  <a:pt x="1062714" y="1233184"/>
                </a:lnTo>
                <a:lnTo>
                  <a:pt x="1062714" y="1232417"/>
                </a:lnTo>
                <a:lnTo>
                  <a:pt x="1062899" y="1232417"/>
                </a:lnTo>
                <a:lnTo>
                  <a:pt x="1062899" y="1231649"/>
                </a:lnTo>
                <a:lnTo>
                  <a:pt x="1063118" y="1231649"/>
                </a:lnTo>
                <a:lnTo>
                  <a:pt x="1063118" y="1230882"/>
                </a:lnTo>
                <a:lnTo>
                  <a:pt x="1064835" y="1230882"/>
                </a:lnTo>
                <a:lnTo>
                  <a:pt x="1064835" y="1230114"/>
                </a:lnTo>
                <a:lnTo>
                  <a:pt x="1064913" y="1230114"/>
                </a:lnTo>
                <a:lnTo>
                  <a:pt x="1064913" y="1229347"/>
                </a:lnTo>
                <a:lnTo>
                  <a:pt x="1065351" y="1229347"/>
                </a:lnTo>
                <a:lnTo>
                  <a:pt x="1065351" y="1228579"/>
                </a:lnTo>
                <a:lnTo>
                  <a:pt x="1065784" y="1228579"/>
                </a:lnTo>
                <a:lnTo>
                  <a:pt x="1065784" y="1227812"/>
                </a:lnTo>
                <a:lnTo>
                  <a:pt x="1065958" y="1227812"/>
                </a:lnTo>
                <a:lnTo>
                  <a:pt x="1065958" y="1227045"/>
                </a:lnTo>
                <a:lnTo>
                  <a:pt x="1067051" y="1227045"/>
                </a:lnTo>
                <a:lnTo>
                  <a:pt x="1067051" y="1226277"/>
                </a:lnTo>
                <a:lnTo>
                  <a:pt x="1068343" y="1226277"/>
                </a:lnTo>
                <a:lnTo>
                  <a:pt x="1068343" y="1225509"/>
                </a:lnTo>
                <a:lnTo>
                  <a:pt x="1069428" y="1225509"/>
                </a:lnTo>
                <a:lnTo>
                  <a:pt x="1069428" y="1224742"/>
                </a:lnTo>
                <a:lnTo>
                  <a:pt x="1070019" y="1224742"/>
                </a:lnTo>
                <a:lnTo>
                  <a:pt x="1070019" y="1223975"/>
                </a:lnTo>
                <a:lnTo>
                  <a:pt x="1070320" y="1223975"/>
                </a:lnTo>
                <a:lnTo>
                  <a:pt x="1070320" y="1223207"/>
                </a:lnTo>
                <a:lnTo>
                  <a:pt x="1070493" y="1223207"/>
                </a:lnTo>
                <a:lnTo>
                  <a:pt x="1070493" y="1222440"/>
                </a:lnTo>
                <a:lnTo>
                  <a:pt x="1070522" y="1222440"/>
                </a:lnTo>
                <a:lnTo>
                  <a:pt x="1070522" y="1221672"/>
                </a:lnTo>
                <a:lnTo>
                  <a:pt x="1071347" y="1221672"/>
                </a:lnTo>
                <a:lnTo>
                  <a:pt x="1071347" y="1220905"/>
                </a:lnTo>
                <a:lnTo>
                  <a:pt x="1071455" y="1220905"/>
                </a:lnTo>
                <a:lnTo>
                  <a:pt x="1071455" y="1220137"/>
                </a:lnTo>
                <a:lnTo>
                  <a:pt x="1071719" y="1220137"/>
                </a:lnTo>
                <a:lnTo>
                  <a:pt x="1071719" y="1219370"/>
                </a:lnTo>
                <a:lnTo>
                  <a:pt x="1072099" y="1219370"/>
                </a:lnTo>
                <a:lnTo>
                  <a:pt x="1072099" y="1218602"/>
                </a:lnTo>
                <a:lnTo>
                  <a:pt x="1073167" y="1218602"/>
                </a:lnTo>
                <a:lnTo>
                  <a:pt x="1073167" y="1217835"/>
                </a:lnTo>
                <a:lnTo>
                  <a:pt x="1073254" y="1217835"/>
                </a:lnTo>
                <a:lnTo>
                  <a:pt x="1073254" y="1217067"/>
                </a:lnTo>
                <a:lnTo>
                  <a:pt x="1073877" y="1217067"/>
                </a:lnTo>
                <a:lnTo>
                  <a:pt x="1073877" y="1216300"/>
                </a:lnTo>
                <a:lnTo>
                  <a:pt x="1074533" y="1216300"/>
                </a:lnTo>
                <a:lnTo>
                  <a:pt x="1074533" y="1215536"/>
                </a:lnTo>
                <a:lnTo>
                  <a:pt x="1074562" y="1215536"/>
                </a:lnTo>
                <a:lnTo>
                  <a:pt x="1074562" y="1214769"/>
                </a:lnTo>
                <a:lnTo>
                  <a:pt x="1074855" y="1214769"/>
                </a:lnTo>
                <a:lnTo>
                  <a:pt x="1074855" y="1214001"/>
                </a:lnTo>
                <a:lnTo>
                  <a:pt x="1075223" y="1214001"/>
                </a:lnTo>
                <a:lnTo>
                  <a:pt x="1075223" y="1213234"/>
                </a:lnTo>
                <a:lnTo>
                  <a:pt x="1075594" y="1213234"/>
                </a:lnTo>
                <a:lnTo>
                  <a:pt x="1075594" y="1212462"/>
                </a:lnTo>
                <a:lnTo>
                  <a:pt x="1075644" y="1212462"/>
                </a:lnTo>
                <a:lnTo>
                  <a:pt x="1075644" y="1211699"/>
                </a:lnTo>
                <a:lnTo>
                  <a:pt x="1076403" y="1211699"/>
                </a:lnTo>
                <a:lnTo>
                  <a:pt x="1076403" y="1210932"/>
                </a:lnTo>
                <a:lnTo>
                  <a:pt x="1076729" y="1210932"/>
                </a:lnTo>
                <a:lnTo>
                  <a:pt x="1076729" y="1210164"/>
                </a:lnTo>
                <a:lnTo>
                  <a:pt x="1077026" y="1210164"/>
                </a:lnTo>
                <a:lnTo>
                  <a:pt x="1077026" y="1209397"/>
                </a:lnTo>
                <a:lnTo>
                  <a:pt x="1077282" y="1209397"/>
                </a:lnTo>
                <a:lnTo>
                  <a:pt x="1077282" y="1208629"/>
                </a:lnTo>
                <a:lnTo>
                  <a:pt x="1077315" y="1208629"/>
                </a:lnTo>
                <a:lnTo>
                  <a:pt x="1077315" y="1207862"/>
                </a:lnTo>
                <a:lnTo>
                  <a:pt x="1077402" y="1207862"/>
                </a:lnTo>
                <a:lnTo>
                  <a:pt x="1077402" y="1207094"/>
                </a:lnTo>
                <a:lnTo>
                  <a:pt x="1077621" y="1207094"/>
                </a:lnTo>
                <a:lnTo>
                  <a:pt x="1077621" y="1206327"/>
                </a:lnTo>
                <a:lnTo>
                  <a:pt x="1078066" y="1206327"/>
                </a:lnTo>
                <a:lnTo>
                  <a:pt x="1078066" y="1205559"/>
                </a:lnTo>
                <a:lnTo>
                  <a:pt x="1078516" y="1205559"/>
                </a:lnTo>
                <a:lnTo>
                  <a:pt x="1078516" y="1204792"/>
                </a:lnTo>
                <a:lnTo>
                  <a:pt x="1078537" y="1204792"/>
                </a:lnTo>
                <a:lnTo>
                  <a:pt x="1078537" y="1204024"/>
                </a:lnTo>
                <a:lnTo>
                  <a:pt x="1078735" y="1204024"/>
                </a:lnTo>
                <a:lnTo>
                  <a:pt x="1078735" y="1203257"/>
                </a:lnTo>
                <a:lnTo>
                  <a:pt x="1079176" y="1203257"/>
                </a:lnTo>
                <a:lnTo>
                  <a:pt x="1079176" y="1202489"/>
                </a:lnTo>
                <a:lnTo>
                  <a:pt x="1079275" y="1202489"/>
                </a:lnTo>
                <a:lnTo>
                  <a:pt x="1079275" y="1201722"/>
                </a:lnTo>
                <a:lnTo>
                  <a:pt x="1079432" y="1201722"/>
                </a:lnTo>
                <a:lnTo>
                  <a:pt x="1079432" y="1200954"/>
                </a:lnTo>
                <a:lnTo>
                  <a:pt x="1079684" y="1200954"/>
                </a:lnTo>
                <a:lnTo>
                  <a:pt x="1079684" y="1200187"/>
                </a:lnTo>
                <a:lnTo>
                  <a:pt x="1079750" y="1200187"/>
                </a:lnTo>
                <a:lnTo>
                  <a:pt x="1079750" y="1199419"/>
                </a:lnTo>
                <a:lnTo>
                  <a:pt x="1080580" y="1199419"/>
                </a:lnTo>
                <a:lnTo>
                  <a:pt x="1080580" y="1198652"/>
                </a:lnTo>
                <a:lnTo>
                  <a:pt x="1080687" y="1198652"/>
                </a:lnTo>
                <a:lnTo>
                  <a:pt x="1080687" y="1197884"/>
                </a:lnTo>
                <a:lnTo>
                  <a:pt x="1080716" y="1197884"/>
                </a:lnTo>
                <a:lnTo>
                  <a:pt x="1080716" y="1197117"/>
                </a:lnTo>
                <a:lnTo>
                  <a:pt x="1081541" y="1197117"/>
                </a:lnTo>
                <a:lnTo>
                  <a:pt x="1081541" y="1196349"/>
                </a:lnTo>
                <a:lnTo>
                  <a:pt x="1082420" y="1196349"/>
                </a:lnTo>
                <a:lnTo>
                  <a:pt x="1082420" y="1195582"/>
                </a:lnTo>
                <a:lnTo>
                  <a:pt x="1082787" y="1195582"/>
                </a:lnTo>
                <a:lnTo>
                  <a:pt x="1082787" y="1194814"/>
                </a:lnTo>
                <a:lnTo>
                  <a:pt x="1083452" y="1194814"/>
                </a:lnTo>
                <a:lnTo>
                  <a:pt x="1083452" y="1194047"/>
                </a:lnTo>
                <a:lnTo>
                  <a:pt x="1083794" y="1194047"/>
                </a:lnTo>
                <a:lnTo>
                  <a:pt x="1083794" y="1193280"/>
                </a:lnTo>
                <a:lnTo>
                  <a:pt x="1085020" y="1193280"/>
                </a:lnTo>
                <a:lnTo>
                  <a:pt x="1085020" y="1192512"/>
                </a:lnTo>
                <a:lnTo>
                  <a:pt x="1085305" y="1192512"/>
                </a:lnTo>
                <a:lnTo>
                  <a:pt x="1085305" y="1191745"/>
                </a:lnTo>
                <a:lnTo>
                  <a:pt x="1085359" y="1191745"/>
                </a:lnTo>
                <a:lnTo>
                  <a:pt x="1085359" y="1190977"/>
                </a:lnTo>
                <a:lnTo>
                  <a:pt x="1085400" y="1190977"/>
                </a:lnTo>
                <a:lnTo>
                  <a:pt x="1085400" y="1190210"/>
                </a:lnTo>
                <a:lnTo>
                  <a:pt x="1086155" y="1190210"/>
                </a:lnTo>
                <a:lnTo>
                  <a:pt x="1086155" y="1189442"/>
                </a:lnTo>
                <a:lnTo>
                  <a:pt x="1086163" y="1189442"/>
                </a:lnTo>
                <a:lnTo>
                  <a:pt x="1086163" y="1188675"/>
                </a:lnTo>
                <a:lnTo>
                  <a:pt x="1087216" y="1188675"/>
                </a:lnTo>
                <a:lnTo>
                  <a:pt x="1087216" y="1187907"/>
                </a:lnTo>
                <a:lnTo>
                  <a:pt x="1087265" y="1187907"/>
                </a:lnTo>
                <a:lnTo>
                  <a:pt x="1087265" y="1187140"/>
                </a:lnTo>
                <a:lnTo>
                  <a:pt x="1087406" y="1187140"/>
                </a:lnTo>
                <a:lnTo>
                  <a:pt x="1087406" y="1186372"/>
                </a:lnTo>
                <a:lnTo>
                  <a:pt x="1087509" y="1186372"/>
                </a:lnTo>
                <a:lnTo>
                  <a:pt x="1087509" y="1185605"/>
                </a:lnTo>
                <a:lnTo>
                  <a:pt x="1087760" y="1185605"/>
                </a:lnTo>
                <a:lnTo>
                  <a:pt x="1087760" y="1184837"/>
                </a:lnTo>
                <a:lnTo>
                  <a:pt x="1087988" y="1184837"/>
                </a:lnTo>
                <a:lnTo>
                  <a:pt x="1087988" y="1184070"/>
                </a:lnTo>
                <a:lnTo>
                  <a:pt x="1088157" y="1184070"/>
                </a:lnTo>
                <a:lnTo>
                  <a:pt x="1088157" y="1183302"/>
                </a:lnTo>
                <a:lnTo>
                  <a:pt x="1088792" y="1183302"/>
                </a:lnTo>
                <a:lnTo>
                  <a:pt x="1088792" y="1182535"/>
                </a:lnTo>
                <a:lnTo>
                  <a:pt x="1088838" y="1182535"/>
                </a:lnTo>
                <a:lnTo>
                  <a:pt x="1088838" y="1181771"/>
                </a:lnTo>
                <a:lnTo>
                  <a:pt x="1089473" y="1181771"/>
                </a:lnTo>
                <a:lnTo>
                  <a:pt x="1089473" y="1181004"/>
                </a:lnTo>
                <a:lnTo>
                  <a:pt x="1089795" y="1181004"/>
                </a:lnTo>
                <a:lnTo>
                  <a:pt x="1089795" y="1180236"/>
                </a:lnTo>
                <a:lnTo>
                  <a:pt x="1090002" y="1180236"/>
                </a:lnTo>
                <a:lnTo>
                  <a:pt x="1090002" y="1179469"/>
                </a:lnTo>
                <a:lnTo>
                  <a:pt x="1090121" y="1179469"/>
                </a:lnTo>
                <a:lnTo>
                  <a:pt x="1090121" y="1178702"/>
                </a:lnTo>
                <a:lnTo>
                  <a:pt x="1090307" y="1178702"/>
                </a:lnTo>
                <a:lnTo>
                  <a:pt x="1090307" y="1177934"/>
                </a:lnTo>
                <a:lnTo>
                  <a:pt x="1090707" y="1177934"/>
                </a:lnTo>
                <a:lnTo>
                  <a:pt x="1090707" y="1177167"/>
                </a:lnTo>
                <a:lnTo>
                  <a:pt x="1090943" y="1177167"/>
                </a:lnTo>
                <a:lnTo>
                  <a:pt x="1090943" y="1176399"/>
                </a:lnTo>
                <a:lnTo>
                  <a:pt x="1091021" y="1176399"/>
                </a:lnTo>
                <a:lnTo>
                  <a:pt x="1091021" y="1175632"/>
                </a:lnTo>
                <a:lnTo>
                  <a:pt x="1091809" y="1175632"/>
                </a:lnTo>
                <a:lnTo>
                  <a:pt x="1091809" y="1174864"/>
                </a:lnTo>
                <a:lnTo>
                  <a:pt x="1092523" y="1174864"/>
                </a:lnTo>
                <a:lnTo>
                  <a:pt x="1092523" y="1174097"/>
                </a:lnTo>
                <a:lnTo>
                  <a:pt x="1093245" y="1174097"/>
                </a:lnTo>
                <a:lnTo>
                  <a:pt x="1093245" y="1173329"/>
                </a:lnTo>
                <a:lnTo>
                  <a:pt x="1093600" y="1173329"/>
                </a:lnTo>
                <a:lnTo>
                  <a:pt x="1093600" y="1172562"/>
                </a:lnTo>
                <a:lnTo>
                  <a:pt x="1094475" y="1172562"/>
                </a:lnTo>
                <a:lnTo>
                  <a:pt x="1094475" y="1171794"/>
                </a:lnTo>
                <a:lnTo>
                  <a:pt x="1095375" y="1171794"/>
                </a:lnTo>
                <a:lnTo>
                  <a:pt x="1095375" y="1171027"/>
                </a:lnTo>
                <a:lnTo>
                  <a:pt x="1095474" y="1171027"/>
                </a:lnTo>
                <a:lnTo>
                  <a:pt x="1095474" y="1170259"/>
                </a:lnTo>
                <a:lnTo>
                  <a:pt x="1095627" y="1170259"/>
                </a:lnTo>
                <a:lnTo>
                  <a:pt x="1095627" y="1169492"/>
                </a:lnTo>
                <a:lnTo>
                  <a:pt x="1096336" y="1169492"/>
                </a:lnTo>
                <a:lnTo>
                  <a:pt x="1096336" y="1168724"/>
                </a:lnTo>
                <a:lnTo>
                  <a:pt x="1096856" y="1168724"/>
                </a:lnTo>
                <a:lnTo>
                  <a:pt x="1096856" y="1167957"/>
                </a:lnTo>
                <a:lnTo>
                  <a:pt x="1097595" y="1167957"/>
                </a:lnTo>
                <a:lnTo>
                  <a:pt x="1097595" y="1167189"/>
                </a:lnTo>
                <a:lnTo>
                  <a:pt x="1097979" y="1167189"/>
                </a:lnTo>
                <a:lnTo>
                  <a:pt x="1097979" y="1166422"/>
                </a:lnTo>
                <a:lnTo>
                  <a:pt x="1099007" y="1166422"/>
                </a:lnTo>
                <a:lnTo>
                  <a:pt x="1099007" y="1165654"/>
                </a:lnTo>
                <a:lnTo>
                  <a:pt x="1099192" y="1165654"/>
                </a:lnTo>
                <a:lnTo>
                  <a:pt x="1099192" y="1164887"/>
                </a:lnTo>
                <a:lnTo>
                  <a:pt x="1099873" y="1164887"/>
                </a:lnTo>
                <a:lnTo>
                  <a:pt x="1099873" y="1164119"/>
                </a:lnTo>
                <a:lnTo>
                  <a:pt x="1100076" y="1164119"/>
                </a:lnTo>
                <a:lnTo>
                  <a:pt x="1100076" y="1163352"/>
                </a:lnTo>
                <a:lnTo>
                  <a:pt x="1100109" y="1163352"/>
                </a:lnTo>
                <a:lnTo>
                  <a:pt x="1100109" y="1162584"/>
                </a:lnTo>
                <a:lnTo>
                  <a:pt x="1100212" y="1162584"/>
                </a:lnTo>
                <a:lnTo>
                  <a:pt x="1100212" y="1161817"/>
                </a:lnTo>
                <a:lnTo>
                  <a:pt x="1100484" y="1161817"/>
                </a:lnTo>
                <a:lnTo>
                  <a:pt x="1100484" y="1161049"/>
                </a:lnTo>
                <a:lnTo>
                  <a:pt x="1100488" y="1161049"/>
                </a:lnTo>
                <a:lnTo>
                  <a:pt x="1100488" y="1160282"/>
                </a:lnTo>
                <a:lnTo>
                  <a:pt x="1100872" y="1160282"/>
                </a:lnTo>
                <a:lnTo>
                  <a:pt x="1100872" y="1159515"/>
                </a:lnTo>
                <a:lnTo>
                  <a:pt x="1100975" y="1159515"/>
                </a:lnTo>
                <a:lnTo>
                  <a:pt x="1100975" y="1158747"/>
                </a:lnTo>
                <a:lnTo>
                  <a:pt x="1101062" y="1158747"/>
                </a:lnTo>
                <a:lnTo>
                  <a:pt x="1101062" y="1157980"/>
                </a:lnTo>
                <a:lnTo>
                  <a:pt x="1101215" y="1157980"/>
                </a:lnTo>
                <a:lnTo>
                  <a:pt x="1101215" y="1157212"/>
                </a:lnTo>
                <a:lnTo>
                  <a:pt x="1101957" y="1157212"/>
                </a:lnTo>
                <a:lnTo>
                  <a:pt x="1101957" y="1156445"/>
                </a:lnTo>
                <a:lnTo>
                  <a:pt x="1102316" y="1156445"/>
                </a:lnTo>
                <a:lnTo>
                  <a:pt x="1102316" y="1155677"/>
                </a:lnTo>
                <a:lnTo>
                  <a:pt x="1103262" y="1155677"/>
                </a:lnTo>
                <a:lnTo>
                  <a:pt x="1103262" y="1154910"/>
                </a:lnTo>
                <a:lnTo>
                  <a:pt x="1104269" y="1154910"/>
                </a:lnTo>
                <a:lnTo>
                  <a:pt x="1104269" y="1154142"/>
                </a:lnTo>
                <a:lnTo>
                  <a:pt x="1104500" y="1154142"/>
                </a:lnTo>
                <a:lnTo>
                  <a:pt x="1104500" y="1153375"/>
                </a:lnTo>
                <a:lnTo>
                  <a:pt x="1104541" y="1153375"/>
                </a:lnTo>
                <a:lnTo>
                  <a:pt x="1104541" y="1152607"/>
                </a:lnTo>
                <a:lnTo>
                  <a:pt x="1104962" y="1152607"/>
                </a:lnTo>
                <a:lnTo>
                  <a:pt x="1104962" y="1151844"/>
                </a:lnTo>
                <a:lnTo>
                  <a:pt x="1104983" y="1151844"/>
                </a:lnTo>
                <a:lnTo>
                  <a:pt x="1104983" y="1151072"/>
                </a:lnTo>
                <a:lnTo>
                  <a:pt x="1106340" y="1151072"/>
                </a:lnTo>
                <a:lnTo>
                  <a:pt x="1106340" y="1150305"/>
                </a:lnTo>
                <a:lnTo>
                  <a:pt x="1106831" y="1150305"/>
                </a:lnTo>
                <a:lnTo>
                  <a:pt x="1106831" y="1149537"/>
                </a:lnTo>
                <a:lnTo>
                  <a:pt x="1106976" y="1149537"/>
                </a:lnTo>
                <a:lnTo>
                  <a:pt x="1106976" y="1148770"/>
                </a:lnTo>
                <a:lnTo>
                  <a:pt x="1107570" y="1148770"/>
                </a:lnTo>
                <a:lnTo>
                  <a:pt x="1107570" y="1148007"/>
                </a:lnTo>
                <a:lnTo>
                  <a:pt x="1107698" y="1148007"/>
                </a:lnTo>
                <a:lnTo>
                  <a:pt x="1107698" y="1147239"/>
                </a:lnTo>
                <a:lnTo>
                  <a:pt x="1107731" y="1147239"/>
                </a:lnTo>
                <a:lnTo>
                  <a:pt x="1107731" y="1146471"/>
                </a:lnTo>
                <a:lnTo>
                  <a:pt x="1108032" y="1146471"/>
                </a:lnTo>
                <a:lnTo>
                  <a:pt x="1108032" y="1145704"/>
                </a:lnTo>
                <a:lnTo>
                  <a:pt x="1108709" y="1145704"/>
                </a:lnTo>
                <a:lnTo>
                  <a:pt x="1108709" y="1144937"/>
                </a:lnTo>
                <a:lnTo>
                  <a:pt x="1109019" y="1144937"/>
                </a:lnTo>
                <a:lnTo>
                  <a:pt x="1109019" y="1144169"/>
                </a:lnTo>
                <a:lnTo>
                  <a:pt x="1109213" y="1144169"/>
                </a:lnTo>
                <a:lnTo>
                  <a:pt x="1109213" y="1143402"/>
                </a:lnTo>
                <a:lnTo>
                  <a:pt x="1109308" y="1143402"/>
                </a:lnTo>
                <a:lnTo>
                  <a:pt x="1109308" y="1142634"/>
                </a:lnTo>
                <a:lnTo>
                  <a:pt x="1109502" y="1142634"/>
                </a:lnTo>
                <a:lnTo>
                  <a:pt x="1109502" y="1141867"/>
                </a:lnTo>
                <a:lnTo>
                  <a:pt x="1109506" y="1141867"/>
                </a:lnTo>
                <a:lnTo>
                  <a:pt x="1109506" y="1141099"/>
                </a:lnTo>
                <a:lnTo>
                  <a:pt x="1109667" y="1141099"/>
                </a:lnTo>
                <a:lnTo>
                  <a:pt x="1109667" y="1140332"/>
                </a:lnTo>
                <a:lnTo>
                  <a:pt x="1109791" y="1140332"/>
                </a:lnTo>
                <a:lnTo>
                  <a:pt x="1109791" y="1139564"/>
                </a:lnTo>
                <a:lnTo>
                  <a:pt x="1110026" y="1139564"/>
                </a:lnTo>
                <a:lnTo>
                  <a:pt x="1110026" y="1138797"/>
                </a:lnTo>
                <a:lnTo>
                  <a:pt x="1110707" y="1138797"/>
                </a:lnTo>
                <a:lnTo>
                  <a:pt x="1110707" y="1138029"/>
                </a:lnTo>
                <a:lnTo>
                  <a:pt x="1110851" y="1138029"/>
                </a:lnTo>
                <a:lnTo>
                  <a:pt x="1110851" y="1137262"/>
                </a:lnTo>
                <a:lnTo>
                  <a:pt x="1110901" y="1137262"/>
                </a:lnTo>
                <a:lnTo>
                  <a:pt x="1110901" y="1136494"/>
                </a:lnTo>
                <a:lnTo>
                  <a:pt x="1111190" y="1136494"/>
                </a:lnTo>
                <a:lnTo>
                  <a:pt x="1111190" y="1135727"/>
                </a:lnTo>
                <a:lnTo>
                  <a:pt x="1111792" y="1135727"/>
                </a:lnTo>
                <a:lnTo>
                  <a:pt x="1111792" y="1134959"/>
                </a:lnTo>
                <a:lnTo>
                  <a:pt x="1112560" y="1134959"/>
                </a:lnTo>
                <a:lnTo>
                  <a:pt x="1112560" y="1134192"/>
                </a:lnTo>
                <a:lnTo>
                  <a:pt x="1112960" y="1134192"/>
                </a:lnTo>
                <a:lnTo>
                  <a:pt x="1112960" y="1133424"/>
                </a:lnTo>
                <a:lnTo>
                  <a:pt x="1114953" y="1133424"/>
                </a:lnTo>
                <a:lnTo>
                  <a:pt x="1114953" y="1132657"/>
                </a:lnTo>
                <a:lnTo>
                  <a:pt x="1115044" y="1132657"/>
                </a:lnTo>
                <a:lnTo>
                  <a:pt x="1115044" y="1131889"/>
                </a:lnTo>
                <a:lnTo>
                  <a:pt x="1116105" y="1131889"/>
                </a:lnTo>
                <a:lnTo>
                  <a:pt x="1116105" y="1131122"/>
                </a:lnTo>
                <a:lnTo>
                  <a:pt x="1116703" y="1131122"/>
                </a:lnTo>
                <a:lnTo>
                  <a:pt x="1116703" y="1130354"/>
                </a:lnTo>
                <a:lnTo>
                  <a:pt x="1117954" y="1130354"/>
                </a:lnTo>
                <a:lnTo>
                  <a:pt x="1117954" y="1129587"/>
                </a:lnTo>
                <a:lnTo>
                  <a:pt x="1118470" y="1129587"/>
                </a:lnTo>
                <a:lnTo>
                  <a:pt x="1118470" y="1128820"/>
                </a:lnTo>
                <a:lnTo>
                  <a:pt x="1118478" y="1128820"/>
                </a:lnTo>
                <a:lnTo>
                  <a:pt x="1118478" y="1128052"/>
                </a:lnTo>
                <a:lnTo>
                  <a:pt x="1119460" y="1128052"/>
                </a:lnTo>
                <a:lnTo>
                  <a:pt x="1119460" y="1127284"/>
                </a:lnTo>
                <a:lnTo>
                  <a:pt x="1119679" y="1127284"/>
                </a:lnTo>
                <a:lnTo>
                  <a:pt x="1119679" y="1126517"/>
                </a:lnTo>
                <a:lnTo>
                  <a:pt x="1120017" y="1126517"/>
                </a:lnTo>
                <a:lnTo>
                  <a:pt x="1120017" y="1125750"/>
                </a:lnTo>
                <a:lnTo>
                  <a:pt x="1120120" y="1125750"/>
                </a:lnTo>
                <a:lnTo>
                  <a:pt x="1120120" y="1124982"/>
                </a:lnTo>
                <a:lnTo>
                  <a:pt x="1120822" y="1124982"/>
                </a:lnTo>
                <a:lnTo>
                  <a:pt x="1120822" y="1124215"/>
                </a:lnTo>
                <a:lnTo>
                  <a:pt x="1120983" y="1124215"/>
                </a:lnTo>
                <a:lnTo>
                  <a:pt x="1120983" y="1123447"/>
                </a:lnTo>
                <a:lnTo>
                  <a:pt x="1121367" y="1123447"/>
                </a:lnTo>
                <a:lnTo>
                  <a:pt x="1121367" y="1122680"/>
                </a:lnTo>
                <a:lnTo>
                  <a:pt x="1121379" y="1122680"/>
                </a:lnTo>
                <a:lnTo>
                  <a:pt x="1121379" y="1121912"/>
                </a:lnTo>
                <a:lnTo>
                  <a:pt x="1122097" y="1121912"/>
                </a:lnTo>
                <a:lnTo>
                  <a:pt x="1122097" y="1121145"/>
                </a:lnTo>
                <a:lnTo>
                  <a:pt x="1122333" y="1121145"/>
                </a:lnTo>
                <a:lnTo>
                  <a:pt x="1122333" y="1120377"/>
                </a:lnTo>
                <a:lnTo>
                  <a:pt x="1122361" y="1120377"/>
                </a:lnTo>
                <a:lnTo>
                  <a:pt x="1122361" y="1119610"/>
                </a:lnTo>
                <a:lnTo>
                  <a:pt x="1124755" y="1119610"/>
                </a:lnTo>
                <a:lnTo>
                  <a:pt x="1124755" y="1118842"/>
                </a:lnTo>
                <a:lnTo>
                  <a:pt x="1125259" y="1118842"/>
                </a:lnTo>
                <a:lnTo>
                  <a:pt x="1125259" y="1118079"/>
                </a:lnTo>
                <a:lnTo>
                  <a:pt x="1126777" y="1118079"/>
                </a:lnTo>
                <a:lnTo>
                  <a:pt x="1126777" y="1117307"/>
                </a:lnTo>
                <a:lnTo>
                  <a:pt x="1127095" y="1117307"/>
                </a:lnTo>
                <a:lnTo>
                  <a:pt x="1127095" y="1116544"/>
                </a:lnTo>
                <a:lnTo>
                  <a:pt x="1127500" y="1116544"/>
                </a:lnTo>
                <a:lnTo>
                  <a:pt x="1127500" y="1115776"/>
                </a:lnTo>
                <a:lnTo>
                  <a:pt x="1127784" y="1115776"/>
                </a:lnTo>
                <a:lnTo>
                  <a:pt x="1127784" y="1115009"/>
                </a:lnTo>
                <a:lnTo>
                  <a:pt x="1128110" y="1115009"/>
                </a:lnTo>
                <a:lnTo>
                  <a:pt x="1128110" y="1114242"/>
                </a:lnTo>
                <a:lnTo>
                  <a:pt x="1128213" y="1114242"/>
                </a:lnTo>
                <a:lnTo>
                  <a:pt x="1128213" y="1113474"/>
                </a:lnTo>
                <a:lnTo>
                  <a:pt x="1128581" y="1113474"/>
                </a:lnTo>
                <a:lnTo>
                  <a:pt x="1128581" y="1112707"/>
                </a:lnTo>
                <a:lnTo>
                  <a:pt x="1130454" y="1112707"/>
                </a:lnTo>
                <a:lnTo>
                  <a:pt x="1130454" y="1111939"/>
                </a:lnTo>
                <a:lnTo>
                  <a:pt x="1131102" y="1111939"/>
                </a:lnTo>
                <a:lnTo>
                  <a:pt x="1131102" y="1111172"/>
                </a:lnTo>
                <a:lnTo>
                  <a:pt x="1131123" y="1111172"/>
                </a:lnTo>
                <a:lnTo>
                  <a:pt x="1131123" y="1110404"/>
                </a:lnTo>
                <a:lnTo>
                  <a:pt x="1132134" y="1110404"/>
                </a:lnTo>
                <a:lnTo>
                  <a:pt x="1132134" y="1109637"/>
                </a:lnTo>
                <a:lnTo>
                  <a:pt x="1132369" y="1109637"/>
                </a:lnTo>
                <a:lnTo>
                  <a:pt x="1132369" y="1108869"/>
                </a:lnTo>
                <a:lnTo>
                  <a:pt x="1133319" y="1108869"/>
                </a:lnTo>
                <a:lnTo>
                  <a:pt x="1133319" y="1108102"/>
                </a:lnTo>
                <a:lnTo>
                  <a:pt x="1133603" y="1108102"/>
                </a:lnTo>
                <a:lnTo>
                  <a:pt x="1133603" y="1107334"/>
                </a:lnTo>
                <a:lnTo>
                  <a:pt x="1133781" y="1107334"/>
                </a:lnTo>
                <a:lnTo>
                  <a:pt x="1133781" y="1106567"/>
                </a:lnTo>
                <a:lnTo>
                  <a:pt x="1135551" y="1106567"/>
                </a:lnTo>
                <a:lnTo>
                  <a:pt x="1135551" y="1105799"/>
                </a:lnTo>
                <a:lnTo>
                  <a:pt x="1135782" y="1105799"/>
                </a:lnTo>
                <a:lnTo>
                  <a:pt x="1135782" y="1105032"/>
                </a:lnTo>
                <a:lnTo>
                  <a:pt x="1135844" y="1105032"/>
                </a:lnTo>
                <a:lnTo>
                  <a:pt x="1135844" y="1104264"/>
                </a:lnTo>
                <a:lnTo>
                  <a:pt x="1136224" y="1104264"/>
                </a:lnTo>
                <a:lnTo>
                  <a:pt x="1136224" y="1103497"/>
                </a:lnTo>
                <a:lnTo>
                  <a:pt x="1136274" y="1103497"/>
                </a:lnTo>
                <a:lnTo>
                  <a:pt x="1136274" y="1102729"/>
                </a:lnTo>
                <a:lnTo>
                  <a:pt x="1138007" y="1102729"/>
                </a:lnTo>
                <a:lnTo>
                  <a:pt x="1138007" y="1101962"/>
                </a:lnTo>
                <a:lnTo>
                  <a:pt x="1138065" y="1101962"/>
                </a:lnTo>
                <a:lnTo>
                  <a:pt x="1138065" y="1101194"/>
                </a:lnTo>
                <a:lnTo>
                  <a:pt x="1138316" y="1101194"/>
                </a:lnTo>
                <a:lnTo>
                  <a:pt x="1138316" y="1100427"/>
                </a:lnTo>
                <a:lnTo>
                  <a:pt x="1138601" y="1100427"/>
                </a:lnTo>
                <a:lnTo>
                  <a:pt x="1138601" y="1099659"/>
                </a:lnTo>
                <a:lnTo>
                  <a:pt x="1140434" y="1099659"/>
                </a:lnTo>
                <a:lnTo>
                  <a:pt x="1140434" y="1098892"/>
                </a:lnTo>
                <a:lnTo>
                  <a:pt x="1140987" y="1098892"/>
                </a:lnTo>
                <a:lnTo>
                  <a:pt x="1140987" y="1098124"/>
                </a:lnTo>
                <a:lnTo>
                  <a:pt x="1141391" y="1098124"/>
                </a:lnTo>
                <a:lnTo>
                  <a:pt x="1141391" y="1097357"/>
                </a:lnTo>
                <a:lnTo>
                  <a:pt x="1141486" y="1097357"/>
                </a:lnTo>
                <a:lnTo>
                  <a:pt x="1141486" y="1096589"/>
                </a:lnTo>
                <a:lnTo>
                  <a:pt x="1143409" y="1096589"/>
                </a:lnTo>
                <a:lnTo>
                  <a:pt x="1143409" y="1095822"/>
                </a:lnTo>
                <a:lnTo>
                  <a:pt x="1144462" y="1095822"/>
                </a:lnTo>
                <a:lnTo>
                  <a:pt x="1144462" y="1095055"/>
                </a:lnTo>
                <a:lnTo>
                  <a:pt x="1144585" y="1095055"/>
                </a:lnTo>
                <a:lnTo>
                  <a:pt x="1144585" y="1094287"/>
                </a:lnTo>
                <a:lnTo>
                  <a:pt x="1144907" y="1094287"/>
                </a:lnTo>
                <a:lnTo>
                  <a:pt x="1144907" y="1093520"/>
                </a:lnTo>
                <a:lnTo>
                  <a:pt x="1144940" y="1093520"/>
                </a:lnTo>
                <a:lnTo>
                  <a:pt x="1144940" y="1092752"/>
                </a:lnTo>
                <a:lnTo>
                  <a:pt x="1145291" y="1092752"/>
                </a:lnTo>
                <a:lnTo>
                  <a:pt x="1145291" y="1091985"/>
                </a:lnTo>
                <a:lnTo>
                  <a:pt x="1145770" y="1091985"/>
                </a:lnTo>
                <a:lnTo>
                  <a:pt x="1145770" y="1091217"/>
                </a:lnTo>
                <a:lnTo>
                  <a:pt x="1146240" y="1091217"/>
                </a:lnTo>
                <a:lnTo>
                  <a:pt x="1146240" y="1090450"/>
                </a:lnTo>
                <a:lnTo>
                  <a:pt x="1146397" y="1090450"/>
                </a:lnTo>
                <a:lnTo>
                  <a:pt x="1146397" y="1089682"/>
                </a:lnTo>
                <a:lnTo>
                  <a:pt x="1147309" y="1089682"/>
                </a:lnTo>
                <a:lnTo>
                  <a:pt x="1147309" y="1088915"/>
                </a:lnTo>
                <a:lnTo>
                  <a:pt x="1147573" y="1088915"/>
                </a:lnTo>
                <a:lnTo>
                  <a:pt x="1147573" y="1088147"/>
                </a:lnTo>
                <a:lnTo>
                  <a:pt x="1148201" y="1088147"/>
                </a:lnTo>
                <a:lnTo>
                  <a:pt x="1148201" y="1087380"/>
                </a:lnTo>
                <a:lnTo>
                  <a:pt x="1148205" y="1087380"/>
                </a:lnTo>
                <a:lnTo>
                  <a:pt x="1148205" y="1086612"/>
                </a:lnTo>
                <a:lnTo>
                  <a:pt x="1148308" y="1086612"/>
                </a:lnTo>
                <a:lnTo>
                  <a:pt x="1148308" y="1085845"/>
                </a:lnTo>
                <a:lnTo>
                  <a:pt x="1148857" y="1085845"/>
                </a:lnTo>
                <a:lnTo>
                  <a:pt x="1148857" y="1085077"/>
                </a:lnTo>
                <a:lnTo>
                  <a:pt x="1150404" y="1085077"/>
                </a:lnTo>
                <a:lnTo>
                  <a:pt x="1150404" y="1084310"/>
                </a:lnTo>
                <a:lnTo>
                  <a:pt x="1151230" y="1084310"/>
                </a:lnTo>
                <a:lnTo>
                  <a:pt x="1151230" y="1083542"/>
                </a:lnTo>
                <a:lnTo>
                  <a:pt x="1151374" y="1083542"/>
                </a:lnTo>
                <a:lnTo>
                  <a:pt x="1151374" y="1082779"/>
                </a:lnTo>
                <a:lnTo>
                  <a:pt x="1152171" y="1082779"/>
                </a:lnTo>
                <a:lnTo>
                  <a:pt x="1152171" y="1082011"/>
                </a:lnTo>
                <a:lnTo>
                  <a:pt x="1152319" y="1082011"/>
                </a:lnTo>
                <a:lnTo>
                  <a:pt x="1152319" y="1081244"/>
                </a:lnTo>
                <a:lnTo>
                  <a:pt x="1152811" y="1081244"/>
                </a:lnTo>
                <a:lnTo>
                  <a:pt x="1152811" y="1080477"/>
                </a:lnTo>
                <a:lnTo>
                  <a:pt x="1153219" y="1080477"/>
                </a:lnTo>
                <a:lnTo>
                  <a:pt x="1153219" y="1079709"/>
                </a:lnTo>
                <a:lnTo>
                  <a:pt x="1154659" y="1079709"/>
                </a:lnTo>
                <a:lnTo>
                  <a:pt x="1154659" y="1078942"/>
                </a:lnTo>
                <a:lnTo>
                  <a:pt x="1156277" y="1078942"/>
                </a:lnTo>
                <a:lnTo>
                  <a:pt x="1156277" y="1078174"/>
                </a:lnTo>
                <a:lnTo>
                  <a:pt x="1156376" y="1078174"/>
                </a:lnTo>
                <a:lnTo>
                  <a:pt x="1156376" y="1077407"/>
                </a:lnTo>
                <a:lnTo>
                  <a:pt x="1159323" y="1077407"/>
                </a:lnTo>
                <a:lnTo>
                  <a:pt x="1159323" y="1076639"/>
                </a:lnTo>
                <a:lnTo>
                  <a:pt x="1160078" y="1076639"/>
                </a:lnTo>
                <a:lnTo>
                  <a:pt x="1160078" y="1075872"/>
                </a:lnTo>
                <a:lnTo>
                  <a:pt x="1160656" y="1075872"/>
                </a:lnTo>
                <a:lnTo>
                  <a:pt x="1160656" y="1075104"/>
                </a:lnTo>
                <a:lnTo>
                  <a:pt x="1160833" y="1075104"/>
                </a:lnTo>
                <a:lnTo>
                  <a:pt x="1160833" y="1074337"/>
                </a:lnTo>
                <a:lnTo>
                  <a:pt x="1162253" y="1074337"/>
                </a:lnTo>
                <a:lnTo>
                  <a:pt x="1162253" y="1073569"/>
                </a:lnTo>
                <a:lnTo>
                  <a:pt x="1162365" y="1073569"/>
                </a:lnTo>
                <a:lnTo>
                  <a:pt x="1162365" y="1072802"/>
                </a:lnTo>
                <a:lnTo>
                  <a:pt x="1163112" y="1072802"/>
                </a:lnTo>
                <a:lnTo>
                  <a:pt x="1163112" y="1072034"/>
                </a:lnTo>
                <a:lnTo>
                  <a:pt x="1163561" y="1072034"/>
                </a:lnTo>
                <a:lnTo>
                  <a:pt x="1163561" y="1071267"/>
                </a:lnTo>
                <a:lnTo>
                  <a:pt x="1163619" y="1071267"/>
                </a:lnTo>
                <a:lnTo>
                  <a:pt x="1163619" y="1070499"/>
                </a:lnTo>
                <a:lnTo>
                  <a:pt x="1163792" y="1070499"/>
                </a:lnTo>
                <a:lnTo>
                  <a:pt x="1163792" y="1069732"/>
                </a:lnTo>
                <a:lnTo>
                  <a:pt x="1163929" y="1069732"/>
                </a:lnTo>
                <a:lnTo>
                  <a:pt x="1163929" y="1068964"/>
                </a:lnTo>
                <a:lnTo>
                  <a:pt x="1164180" y="1068964"/>
                </a:lnTo>
                <a:lnTo>
                  <a:pt x="1164180" y="1068197"/>
                </a:lnTo>
                <a:lnTo>
                  <a:pt x="1164193" y="1068197"/>
                </a:lnTo>
                <a:lnTo>
                  <a:pt x="1164193" y="1067429"/>
                </a:lnTo>
                <a:lnTo>
                  <a:pt x="1164948" y="1067429"/>
                </a:lnTo>
                <a:lnTo>
                  <a:pt x="1164948" y="1066662"/>
                </a:lnTo>
                <a:lnTo>
                  <a:pt x="1166141" y="1066662"/>
                </a:lnTo>
                <a:lnTo>
                  <a:pt x="1166141" y="1065894"/>
                </a:lnTo>
                <a:lnTo>
                  <a:pt x="1166161" y="1065894"/>
                </a:lnTo>
                <a:lnTo>
                  <a:pt x="1166161" y="1065127"/>
                </a:lnTo>
                <a:lnTo>
                  <a:pt x="1166430" y="1065127"/>
                </a:lnTo>
                <a:lnTo>
                  <a:pt x="1166430" y="1064359"/>
                </a:lnTo>
                <a:lnTo>
                  <a:pt x="1166735" y="1064359"/>
                </a:lnTo>
                <a:lnTo>
                  <a:pt x="1166735" y="1063592"/>
                </a:lnTo>
                <a:lnTo>
                  <a:pt x="1168369" y="1063592"/>
                </a:lnTo>
                <a:lnTo>
                  <a:pt x="1168369" y="1062824"/>
                </a:lnTo>
                <a:lnTo>
                  <a:pt x="1168373" y="1062824"/>
                </a:lnTo>
                <a:lnTo>
                  <a:pt x="1168373" y="1062057"/>
                </a:lnTo>
                <a:lnTo>
                  <a:pt x="1168605" y="1062057"/>
                </a:lnTo>
                <a:lnTo>
                  <a:pt x="1168605" y="1061290"/>
                </a:lnTo>
                <a:lnTo>
                  <a:pt x="1168609" y="1061290"/>
                </a:lnTo>
                <a:lnTo>
                  <a:pt x="1168609" y="1060522"/>
                </a:lnTo>
                <a:lnTo>
                  <a:pt x="1169830" y="1060522"/>
                </a:lnTo>
                <a:lnTo>
                  <a:pt x="1169830" y="1059755"/>
                </a:lnTo>
                <a:lnTo>
                  <a:pt x="1169933" y="1059755"/>
                </a:lnTo>
                <a:lnTo>
                  <a:pt x="1169933" y="1058987"/>
                </a:lnTo>
                <a:lnTo>
                  <a:pt x="1170751" y="1058987"/>
                </a:lnTo>
                <a:lnTo>
                  <a:pt x="1170751" y="1058220"/>
                </a:lnTo>
                <a:lnTo>
                  <a:pt x="1170841" y="1058220"/>
                </a:lnTo>
                <a:lnTo>
                  <a:pt x="1170841" y="1057452"/>
                </a:lnTo>
                <a:lnTo>
                  <a:pt x="1171048" y="1057452"/>
                </a:lnTo>
                <a:lnTo>
                  <a:pt x="1171048" y="1056685"/>
                </a:lnTo>
                <a:lnTo>
                  <a:pt x="1171919" y="1056685"/>
                </a:lnTo>
                <a:lnTo>
                  <a:pt x="1171919" y="1055917"/>
                </a:lnTo>
                <a:lnTo>
                  <a:pt x="1171964" y="1055917"/>
                </a:lnTo>
                <a:lnTo>
                  <a:pt x="1171964" y="1055150"/>
                </a:lnTo>
                <a:lnTo>
                  <a:pt x="1172220" y="1055150"/>
                </a:lnTo>
                <a:lnTo>
                  <a:pt x="1172220" y="1054382"/>
                </a:lnTo>
                <a:lnTo>
                  <a:pt x="1172748" y="1054382"/>
                </a:lnTo>
                <a:lnTo>
                  <a:pt x="1172748" y="1053615"/>
                </a:lnTo>
                <a:lnTo>
                  <a:pt x="1173140" y="1053615"/>
                </a:lnTo>
                <a:lnTo>
                  <a:pt x="1173140" y="1052851"/>
                </a:lnTo>
                <a:lnTo>
                  <a:pt x="1173833" y="1052851"/>
                </a:lnTo>
                <a:lnTo>
                  <a:pt x="1173833" y="1052084"/>
                </a:lnTo>
                <a:lnTo>
                  <a:pt x="1174539" y="1052084"/>
                </a:lnTo>
                <a:lnTo>
                  <a:pt x="1174539" y="1051312"/>
                </a:lnTo>
                <a:lnTo>
                  <a:pt x="1174791" y="1051312"/>
                </a:lnTo>
                <a:lnTo>
                  <a:pt x="1174791" y="1050545"/>
                </a:lnTo>
                <a:lnTo>
                  <a:pt x="1174968" y="1050545"/>
                </a:lnTo>
                <a:lnTo>
                  <a:pt x="1174968" y="1049782"/>
                </a:lnTo>
                <a:lnTo>
                  <a:pt x="1175311" y="1049782"/>
                </a:lnTo>
                <a:lnTo>
                  <a:pt x="1175311" y="1049014"/>
                </a:lnTo>
                <a:lnTo>
                  <a:pt x="1175373" y="1049014"/>
                </a:lnTo>
                <a:lnTo>
                  <a:pt x="1175373" y="1048246"/>
                </a:lnTo>
                <a:lnTo>
                  <a:pt x="1175654" y="1048246"/>
                </a:lnTo>
                <a:lnTo>
                  <a:pt x="1175654" y="1047479"/>
                </a:lnTo>
                <a:lnTo>
                  <a:pt x="1176363" y="1047479"/>
                </a:lnTo>
                <a:lnTo>
                  <a:pt x="1176363" y="1046711"/>
                </a:lnTo>
                <a:lnTo>
                  <a:pt x="1176545" y="1046711"/>
                </a:lnTo>
                <a:lnTo>
                  <a:pt x="1176545" y="1045944"/>
                </a:lnTo>
                <a:lnTo>
                  <a:pt x="1178394" y="1045944"/>
                </a:lnTo>
                <a:lnTo>
                  <a:pt x="1178394" y="1045177"/>
                </a:lnTo>
                <a:lnTo>
                  <a:pt x="1178600" y="1045177"/>
                </a:lnTo>
                <a:lnTo>
                  <a:pt x="1178600" y="1044409"/>
                </a:lnTo>
                <a:lnTo>
                  <a:pt x="1178695" y="1044409"/>
                </a:lnTo>
                <a:lnTo>
                  <a:pt x="1178695" y="1043642"/>
                </a:lnTo>
                <a:lnTo>
                  <a:pt x="1178827" y="1043642"/>
                </a:lnTo>
                <a:lnTo>
                  <a:pt x="1178827" y="1042874"/>
                </a:lnTo>
                <a:lnTo>
                  <a:pt x="1178967" y="1042874"/>
                </a:lnTo>
                <a:lnTo>
                  <a:pt x="1178967" y="1042107"/>
                </a:lnTo>
                <a:lnTo>
                  <a:pt x="1179331" y="1042107"/>
                </a:lnTo>
                <a:lnTo>
                  <a:pt x="1179331" y="1041339"/>
                </a:lnTo>
                <a:lnTo>
                  <a:pt x="1179781" y="1041339"/>
                </a:lnTo>
                <a:lnTo>
                  <a:pt x="1179781" y="1040572"/>
                </a:lnTo>
                <a:lnTo>
                  <a:pt x="1179958" y="1040572"/>
                </a:lnTo>
                <a:lnTo>
                  <a:pt x="1179958" y="1039804"/>
                </a:lnTo>
                <a:lnTo>
                  <a:pt x="1181654" y="1039804"/>
                </a:lnTo>
                <a:lnTo>
                  <a:pt x="1181654" y="1039037"/>
                </a:lnTo>
                <a:lnTo>
                  <a:pt x="1183202" y="1039037"/>
                </a:lnTo>
                <a:lnTo>
                  <a:pt x="1183202" y="1038269"/>
                </a:lnTo>
                <a:lnTo>
                  <a:pt x="1183330" y="1038269"/>
                </a:lnTo>
                <a:lnTo>
                  <a:pt x="1183330" y="1037502"/>
                </a:lnTo>
                <a:lnTo>
                  <a:pt x="1185542" y="1037502"/>
                </a:lnTo>
                <a:lnTo>
                  <a:pt x="1185542" y="1036734"/>
                </a:lnTo>
                <a:lnTo>
                  <a:pt x="1186561" y="1036734"/>
                </a:lnTo>
                <a:lnTo>
                  <a:pt x="1186561" y="1035967"/>
                </a:lnTo>
                <a:lnTo>
                  <a:pt x="1186912" y="1035967"/>
                </a:lnTo>
                <a:lnTo>
                  <a:pt x="1186912" y="1035199"/>
                </a:lnTo>
                <a:lnTo>
                  <a:pt x="1187056" y="1035199"/>
                </a:lnTo>
                <a:lnTo>
                  <a:pt x="1187056" y="1034432"/>
                </a:lnTo>
                <a:lnTo>
                  <a:pt x="1188744" y="1034432"/>
                </a:lnTo>
                <a:lnTo>
                  <a:pt x="1188744" y="1033664"/>
                </a:lnTo>
                <a:lnTo>
                  <a:pt x="1189850" y="1033664"/>
                </a:lnTo>
                <a:lnTo>
                  <a:pt x="1189850" y="1032897"/>
                </a:lnTo>
                <a:lnTo>
                  <a:pt x="1193420" y="1032897"/>
                </a:lnTo>
                <a:lnTo>
                  <a:pt x="1193420" y="1032129"/>
                </a:lnTo>
                <a:lnTo>
                  <a:pt x="1193693" y="1032129"/>
                </a:lnTo>
                <a:lnTo>
                  <a:pt x="1193693" y="1031362"/>
                </a:lnTo>
                <a:lnTo>
                  <a:pt x="1194733" y="1031362"/>
                </a:lnTo>
                <a:lnTo>
                  <a:pt x="1194733" y="1030594"/>
                </a:lnTo>
                <a:lnTo>
                  <a:pt x="1194852" y="1030594"/>
                </a:lnTo>
                <a:lnTo>
                  <a:pt x="1194852" y="1029827"/>
                </a:lnTo>
                <a:lnTo>
                  <a:pt x="1195269" y="1029827"/>
                </a:lnTo>
                <a:lnTo>
                  <a:pt x="1195269" y="1029059"/>
                </a:lnTo>
                <a:lnTo>
                  <a:pt x="1195422" y="1029059"/>
                </a:lnTo>
                <a:lnTo>
                  <a:pt x="1195422" y="1028292"/>
                </a:lnTo>
                <a:lnTo>
                  <a:pt x="1195661" y="1028292"/>
                </a:lnTo>
                <a:lnTo>
                  <a:pt x="1195661" y="1027524"/>
                </a:lnTo>
                <a:lnTo>
                  <a:pt x="1196313" y="1027524"/>
                </a:lnTo>
                <a:lnTo>
                  <a:pt x="1196313" y="1026757"/>
                </a:lnTo>
                <a:lnTo>
                  <a:pt x="1198278" y="1026757"/>
                </a:lnTo>
                <a:lnTo>
                  <a:pt x="1198278" y="1025990"/>
                </a:lnTo>
                <a:lnTo>
                  <a:pt x="1198571" y="1025990"/>
                </a:lnTo>
                <a:lnTo>
                  <a:pt x="1198571" y="1025222"/>
                </a:lnTo>
                <a:lnTo>
                  <a:pt x="1198992" y="1025222"/>
                </a:lnTo>
                <a:lnTo>
                  <a:pt x="1198992" y="1024455"/>
                </a:lnTo>
                <a:lnTo>
                  <a:pt x="1199413" y="1024455"/>
                </a:lnTo>
                <a:lnTo>
                  <a:pt x="1199413" y="1023687"/>
                </a:lnTo>
                <a:lnTo>
                  <a:pt x="1200378" y="1023687"/>
                </a:lnTo>
                <a:lnTo>
                  <a:pt x="1200378" y="1022920"/>
                </a:lnTo>
                <a:lnTo>
                  <a:pt x="1202508" y="1022920"/>
                </a:lnTo>
                <a:lnTo>
                  <a:pt x="1202508" y="1022152"/>
                </a:lnTo>
                <a:lnTo>
                  <a:pt x="1202739" y="1022152"/>
                </a:lnTo>
                <a:lnTo>
                  <a:pt x="1202739" y="1021385"/>
                </a:lnTo>
                <a:lnTo>
                  <a:pt x="1203086" y="1021385"/>
                </a:lnTo>
                <a:lnTo>
                  <a:pt x="1203086" y="1020617"/>
                </a:lnTo>
                <a:lnTo>
                  <a:pt x="1204836" y="1020617"/>
                </a:lnTo>
                <a:lnTo>
                  <a:pt x="1204836" y="1019854"/>
                </a:lnTo>
                <a:lnTo>
                  <a:pt x="1205009" y="1019854"/>
                </a:lnTo>
                <a:lnTo>
                  <a:pt x="1205009" y="1019086"/>
                </a:lnTo>
                <a:lnTo>
                  <a:pt x="1206742" y="1019086"/>
                </a:lnTo>
                <a:lnTo>
                  <a:pt x="1206742" y="1018319"/>
                </a:lnTo>
                <a:lnTo>
                  <a:pt x="1207588" y="1018319"/>
                </a:lnTo>
                <a:lnTo>
                  <a:pt x="1207588" y="1017551"/>
                </a:lnTo>
                <a:lnTo>
                  <a:pt x="1209070" y="1017551"/>
                </a:lnTo>
                <a:lnTo>
                  <a:pt x="1209070" y="1016784"/>
                </a:lnTo>
                <a:lnTo>
                  <a:pt x="1209235" y="1016784"/>
                </a:lnTo>
                <a:lnTo>
                  <a:pt x="1209235" y="1016016"/>
                </a:lnTo>
                <a:lnTo>
                  <a:pt x="1209710" y="1016016"/>
                </a:lnTo>
                <a:lnTo>
                  <a:pt x="1209710" y="1015249"/>
                </a:lnTo>
                <a:lnTo>
                  <a:pt x="1209772" y="1015249"/>
                </a:lnTo>
                <a:lnTo>
                  <a:pt x="1209772" y="1014482"/>
                </a:lnTo>
                <a:lnTo>
                  <a:pt x="1209871" y="1014482"/>
                </a:lnTo>
                <a:lnTo>
                  <a:pt x="1209871" y="1013714"/>
                </a:lnTo>
                <a:lnTo>
                  <a:pt x="1209916" y="1013714"/>
                </a:lnTo>
                <a:lnTo>
                  <a:pt x="1209916" y="1012947"/>
                </a:lnTo>
                <a:lnTo>
                  <a:pt x="1209986" y="1012947"/>
                </a:lnTo>
                <a:lnTo>
                  <a:pt x="1209986" y="1012179"/>
                </a:lnTo>
                <a:lnTo>
                  <a:pt x="1210011" y="1012179"/>
                </a:lnTo>
                <a:lnTo>
                  <a:pt x="1210011" y="1011412"/>
                </a:lnTo>
                <a:lnTo>
                  <a:pt x="1210106" y="1011412"/>
                </a:lnTo>
                <a:lnTo>
                  <a:pt x="1210106" y="1010644"/>
                </a:lnTo>
                <a:lnTo>
                  <a:pt x="1211492" y="1010644"/>
                </a:lnTo>
                <a:lnTo>
                  <a:pt x="1211492" y="1009877"/>
                </a:lnTo>
                <a:lnTo>
                  <a:pt x="1212607" y="1009877"/>
                </a:lnTo>
                <a:lnTo>
                  <a:pt x="1212607" y="1009109"/>
                </a:lnTo>
                <a:lnTo>
                  <a:pt x="1212660" y="1009109"/>
                </a:lnTo>
                <a:lnTo>
                  <a:pt x="1212660" y="1008342"/>
                </a:lnTo>
                <a:lnTo>
                  <a:pt x="1213267" y="1008342"/>
                </a:lnTo>
                <a:lnTo>
                  <a:pt x="1213267" y="1007574"/>
                </a:lnTo>
                <a:lnTo>
                  <a:pt x="1213564" y="1007574"/>
                </a:lnTo>
                <a:lnTo>
                  <a:pt x="1213564" y="1006807"/>
                </a:lnTo>
                <a:lnTo>
                  <a:pt x="1214076" y="1006807"/>
                </a:lnTo>
                <a:lnTo>
                  <a:pt x="1214076" y="1006039"/>
                </a:lnTo>
                <a:lnTo>
                  <a:pt x="1214179" y="1006039"/>
                </a:lnTo>
                <a:lnTo>
                  <a:pt x="1214179" y="1005272"/>
                </a:lnTo>
                <a:lnTo>
                  <a:pt x="1214728" y="1005272"/>
                </a:lnTo>
                <a:lnTo>
                  <a:pt x="1214728" y="1004504"/>
                </a:lnTo>
                <a:lnTo>
                  <a:pt x="1214778" y="1004504"/>
                </a:lnTo>
                <a:lnTo>
                  <a:pt x="1214778" y="1003737"/>
                </a:lnTo>
                <a:lnTo>
                  <a:pt x="1215087" y="1003737"/>
                </a:lnTo>
                <a:lnTo>
                  <a:pt x="1215087" y="1002969"/>
                </a:lnTo>
                <a:lnTo>
                  <a:pt x="1215190" y="1002969"/>
                </a:lnTo>
                <a:lnTo>
                  <a:pt x="1215190" y="1002202"/>
                </a:lnTo>
                <a:lnTo>
                  <a:pt x="1216094" y="1002202"/>
                </a:lnTo>
                <a:lnTo>
                  <a:pt x="1216094" y="1001434"/>
                </a:lnTo>
                <a:lnTo>
                  <a:pt x="1216107" y="1001434"/>
                </a:lnTo>
                <a:lnTo>
                  <a:pt x="1216107" y="1000667"/>
                </a:lnTo>
                <a:lnTo>
                  <a:pt x="1216837" y="1000667"/>
                </a:lnTo>
                <a:lnTo>
                  <a:pt x="1216837" y="999899"/>
                </a:lnTo>
                <a:lnTo>
                  <a:pt x="1218479" y="999899"/>
                </a:lnTo>
                <a:lnTo>
                  <a:pt x="1218479" y="999132"/>
                </a:lnTo>
                <a:lnTo>
                  <a:pt x="1219251" y="999132"/>
                </a:lnTo>
                <a:lnTo>
                  <a:pt x="1219251" y="998364"/>
                </a:lnTo>
                <a:lnTo>
                  <a:pt x="1222755" y="998364"/>
                </a:lnTo>
                <a:lnTo>
                  <a:pt x="1222755" y="997597"/>
                </a:lnTo>
                <a:lnTo>
                  <a:pt x="1223065" y="997597"/>
                </a:lnTo>
                <a:lnTo>
                  <a:pt x="1223065" y="996829"/>
                </a:lnTo>
                <a:lnTo>
                  <a:pt x="1223956" y="996829"/>
                </a:lnTo>
                <a:lnTo>
                  <a:pt x="1223956" y="996062"/>
                </a:lnTo>
                <a:lnTo>
                  <a:pt x="1224369" y="996062"/>
                </a:lnTo>
                <a:lnTo>
                  <a:pt x="1224369" y="995295"/>
                </a:lnTo>
                <a:lnTo>
                  <a:pt x="1224493" y="995295"/>
                </a:lnTo>
                <a:lnTo>
                  <a:pt x="1224493" y="994527"/>
                </a:lnTo>
                <a:lnTo>
                  <a:pt x="1225153" y="994527"/>
                </a:lnTo>
                <a:lnTo>
                  <a:pt x="1225153" y="993760"/>
                </a:lnTo>
                <a:lnTo>
                  <a:pt x="1225689" y="993760"/>
                </a:lnTo>
                <a:lnTo>
                  <a:pt x="1225689" y="992992"/>
                </a:lnTo>
                <a:lnTo>
                  <a:pt x="1226461" y="992992"/>
                </a:lnTo>
                <a:lnTo>
                  <a:pt x="1226461" y="992225"/>
                </a:lnTo>
                <a:lnTo>
                  <a:pt x="1227435" y="992225"/>
                </a:lnTo>
                <a:lnTo>
                  <a:pt x="1227435" y="991457"/>
                </a:lnTo>
                <a:lnTo>
                  <a:pt x="1227468" y="991457"/>
                </a:lnTo>
                <a:lnTo>
                  <a:pt x="1227468" y="990690"/>
                </a:lnTo>
                <a:lnTo>
                  <a:pt x="1228265" y="990690"/>
                </a:lnTo>
                <a:lnTo>
                  <a:pt x="1228265" y="989922"/>
                </a:lnTo>
                <a:lnTo>
                  <a:pt x="1228640" y="989922"/>
                </a:lnTo>
                <a:lnTo>
                  <a:pt x="1228640" y="989155"/>
                </a:lnTo>
                <a:lnTo>
                  <a:pt x="1229127" y="989155"/>
                </a:lnTo>
                <a:lnTo>
                  <a:pt x="1229127" y="988387"/>
                </a:lnTo>
                <a:lnTo>
                  <a:pt x="1229589" y="988387"/>
                </a:lnTo>
                <a:lnTo>
                  <a:pt x="1229589" y="987620"/>
                </a:lnTo>
                <a:lnTo>
                  <a:pt x="1231669" y="987620"/>
                </a:lnTo>
                <a:lnTo>
                  <a:pt x="1231669" y="986852"/>
                </a:lnTo>
                <a:lnTo>
                  <a:pt x="1232569" y="986852"/>
                </a:lnTo>
                <a:lnTo>
                  <a:pt x="1232569" y="986085"/>
                </a:lnTo>
                <a:lnTo>
                  <a:pt x="1232751" y="986085"/>
                </a:lnTo>
                <a:lnTo>
                  <a:pt x="1232751" y="985317"/>
                </a:lnTo>
                <a:lnTo>
                  <a:pt x="1233048" y="985317"/>
                </a:lnTo>
                <a:lnTo>
                  <a:pt x="1233048" y="984550"/>
                </a:lnTo>
                <a:lnTo>
                  <a:pt x="1233068" y="984550"/>
                </a:lnTo>
                <a:lnTo>
                  <a:pt x="1233068" y="983786"/>
                </a:lnTo>
                <a:lnTo>
                  <a:pt x="1233110" y="983786"/>
                </a:lnTo>
                <a:lnTo>
                  <a:pt x="1233110" y="983019"/>
                </a:lnTo>
                <a:lnTo>
                  <a:pt x="1235264" y="983019"/>
                </a:lnTo>
                <a:lnTo>
                  <a:pt x="1235264" y="982251"/>
                </a:lnTo>
                <a:lnTo>
                  <a:pt x="1235470" y="982251"/>
                </a:lnTo>
                <a:lnTo>
                  <a:pt x="1235470" y="981484"/>
                </a:lnTo>
                <a:lnTo>
                  <a:pt x="1236440" y="981484"/>
                </a:lnTo>
                <a:lnTo>
                  <a:pt x="1236440" y="980717"/>
                </a:lnTo>
                <a:lnTo>
                  <a:pt x="1236564" y="980717"/>
                </a:lnTo>
                <a:lnTo>
                  <a:pt x="1236564" y="979949"/>
                </a:lnTo>
                <a:lnTo>
                  <a:pt x="1236647" y="979949"/>
                </a:lnTo>
                <a:lnTo>
                  <a:pt x="1236647" y="979182"/>
                </a:lnTo>
                <a:lnTo>
                  <a:pt x="1236853" y="979182"/>
                </a:lnTo>
                <a:lnTo>
                  <a:pt x="1236853" y="978414"/>
                </a:lnTo>
                <a:lnTo>
                  <a:pt x="1237183" y="978414"/>
                </a:lnTo>
                <a:lnTo>
                  <a:pt x="1237183" y="977647"/>
                </a:lnTo>
                <a:lnTo>
                  <a:pt x="1237484" y="977647"/>
                </a:lnTo>
                <a:lnTo>
                  <a:pt x="1237484" y="976879"/>
                </a:lnTo>
                <a:lnTo>
                  <a:pt x="1239205" y="976879"/>
                </a:lnTo>
                <a:lnTo>
                  <a:pt x="1239205" y="976112"/>
                </a:lnTo>
                <a:lnTo>
                  <a:pt x="1239602" y="976112"/>
                </a:lnTo>
                <a:lnTo>
                  <a:pt x="1239602" y="975344"/>
                </a:lnTo>
                <a:lnTo>
                  <a:pt x="1239932" y="975344"/>
                </a:lnTo>
                <a:lnTo>
                  <a:pt x="1239932" y="974577"/>
                </a:lnTo>
                <a:lnTo>
                  <a:pt x="1240485" y="974577"/>
                </a:lnTo>
                <a:lnTo>
                  <a:pt x="1240485" y="973809"/>
                </a:lnTo>
                <a:lnTo>
                  <a:pt x="1240551" y="973809"/>
                </a:lnTo>
                <a:lnTo>
                  <a:pt x="1240551" y="973042"/>
                </a:lnTo>
                <a:lnTo>
                  <a:pt x="1240774" y="973042"/>
                </a:lnTo>
                <a:lnTo>
                  <a:pt x="1240774" y="972274"/>
                </a:lnTo>
                <a:lnTo>
                  <a:pt x="1241046" y="972274"/>
                </a:lnTo>
                <a:lnTo>
                  <a:pt x="1241046" y="971507"/>
                </a:lnTo>
                <a:lnTo>
                  <a:pt x="1242024" y="971507"/>
                </a:lnTo>
                <a:lnTo>
                  <a:pt x="1242024" y="970739"/>
                </a:lnTo>
                <a:lnTo>
                  <a:pt x="1242854" y="970739"/>
                </a:lnTo>
                <a:lnTo>
                  <a:pt x="1242854" y="969972"/>
                </a:lnTo>
                <a:lnTo>
                  <a:pt x="1243918" y="969972"/>
                </a:lnTo>
                <a:lnTo>
                  <a:pt x="1243918" y="969204"/>
                </a:lnTo>
                <a:lnTo>
                  <a:pt x="1244670" y="969204"/>
                </a:lnTo>
                <a:lnTo>
                  <a:pt x="1244670" y="968437"/>
                </a:lnTo>
                <a:lnTo>
                  <a:pt x="1245400" y="968437"/>
                </a:lnTo>
                <a:lnTo>
                  <a:pt x="1245400" y="967669"/>
                </a:lnTo>
                <a:lnTo>
                  <a:pt x="1245520" y="967669"/>
                </a:lnTo>
                <a:lnTo>
                  <a:pt x="1245520" y="966902"/>
                </a:lnTo>
                <a:lnTo>
                  <a:pt x="1246333" y="966902"/>
                </a:lnTo>
                <a:lnTo>
                  <a:pt x="1246333" y="966134"/>
                </a:lnTo>
                <a:lnTo>
                  <a:pt x="1246576" y="966134"/>
                </a:lnTo>
                <a:lnTo>
                  <a:pt x="1246576" y="965367"/>
                </a:lnTo>
                <a:lnTo>
                  <a:pt x="1246960" y="965367"/>
                </a:lnTo>
                <a:lnTo>
                  <a:pt x="1246960" y="964599"/>
                </a:lnTo>
                <a:lnTo>
                  <a:pt x="1247356" y="964599"/>
                </a:lnTo>
                <a:lnTo>
                  <a:pt x="1247356" y="963832"/>
                </a:lnTo>
                <a:lnTo>
                  <a:pt x="1247587" y="963832"/>
                </a:lnTo>
                <a:lnTo>
                  <a:pt x="1247587" y="963064"/>
                </a:lnTo>
                <a:lnTo>
                  <a:pt x="1247905" y="963064"/>
                </a:lnTo>
                <a:lnTo>
                  <a:pt x="1247905" y="962297"/>
                </a:lnTo>
                <a:lnTo>
                  <a:pt x="1248066" y="962297"/>
                </a:lnTo>
                <a:lnTo>
                  <a:pt x="1248066" y="961530"/>
                </a:lnTo>
                <a:lnTo>
                  <a:pt x="1248276" y="961530"/>
                </a:lnTo>
                <a:lnTo>
                  <a:pt x="1248276" y="960762"/>
                </a:lnTo>
                <a:lnTo>
                  <a:pt x="1249226" y="960762"/>
                </a:lnTo>
                <a:lnTo>
                  <a:pt x="1249226" y="959995"/>
                </a:lnTo>
                <a:lnTo>
                  <a:pt x="1250307" y="959995"/>
                </a:lnTo>
                <a:lnTo>
                  <a:pt x="1250307" y="959227"/>
                </a:lnTo>
                <a:lnTo>
                  <a:pt x="1251809" y="959227"/>
                </a:lnTo>
                <a:lnTo>
                  <a:pt x="1251809" y="958460"/>
                </a:lnTo>
                <a:lnTo>
                  <a:pt x="1252498" y="958460"/>
                </a:lnTo>
                <a:lnTo>
                  <a:pt x="1252498" y="957692"/>
                </a:lnTo>
                <a:lnTo>
                  <a:pt x="1252758" y="957692"/>
                </a:lnTo>
                <a:lnTo>
                  <a:pt x="1252758" y="956925"/>
                </a:lnTo>
                <a:lnTo>
                  <a:pt x="1252874" y="956925"/>
                </a:lnTo>
                <a:lnTo>
                  <a:pt x="1252874" y="956157"/>
                </a:lnTo>
                <a:lnTo>
                  <a:pt x="1254277" y="956157"/>
                </a:lnTo>
                <a:lnTo>
                  <a:pt x="1254277" y="955390"/>
                </a:lnTo>
                <a:lnTo>
                  <a:pt x="1255709" y="955390"/>
                </a:lnTo>
                <a:lnTo>
                  <a:pt x="1255709" y="954622"/>
                </a:lnTo>
                <a:lnTo>
                  <a:pt x="1256927" y="954622"/>
                </a:lnTo>
                <a:lnTo>
                  <a:pt x="1256927" y="953859"/>
                </a:lnTo>
                <a:lnTo>
                  <a:pt x="1257327" y="953859"/>
                </a:lnTo>
                <a:lnTo>
                  <a:pt x="1257327" y="953087"/>
                </a:lnTo>
                <a:lnTo>
                  <a:pt x="1257773" y="953087"/>
                </a:lnTo>
                <a:lnTo>
                  <a:pt x="1257773" y="952320"/>
                </a:lnTo>
                <a:lnTo>
                  <a:pt x="1258231" y="952320"/>
                </a:lnTo>
                <a:lnTo>
                  <a:pt x="1258231" y="951556"/>
                </a:lnTo>
                <a:lnTo>
                  <a:pt x="1259667" y="951556"/>
                </a:lnTo>
                <a:lnTo>
                  <a:pt x="1259667" y="950789"/>
                </a:lnTo>
                <a:lnTo>
                  <a:pt x="1260166" y="950789"/>
                </a:lnTo>
                <a:lnTo>
                  <a:pt x="1260166" y="950022"/>
                </a:lnTo>
                <a:lnTo>
                  <a:pt x="1260265" y="950022"/>
                </a:lnTo>
                <a:lnTo>
                  <a:pt x="1260265" y="949254"/>
                </a:lnTo>
                <a:lnTo>
                  <a:pt x="1261347" y="949254"/>
                </a:lnTo>
                <a:lnTo>
                  <a:pt x="1261347" y="948486"/>
                </a:lnTo>
                <a:lnTo>
                  <a:pt x="1262090" y="948486"/>
                </a:lnTo>
                <a:lnTo>
                  <a:pt x="1262090" y="947719"/>
                </a:lnTo>
                <a:lnTo>
                  <a:pt x="1262271" y="947719"/>
                </a:lnTo>
                <a:lnTo>
                  <a:pt x="1262271" y="946952"/>
                </a:lnTo>
                <a:lnTo>
                  <a:pt x="1262329" y="946952"/>
                </a:lnTo>
                <a:lnTo>
                  <a:pt x="1262329" y="946184"/>
                </a:lnTo>
                <a:lnTo>
                  <a:pt x="1262672" y="946184"/>
                </a:lnTo>
                <a:lnTo>
                  <a:pt x="1262672" y="945417"/>
                </a:lnTo>
                <a:lnTo>
                  <a:pt x="1264789" y="945417"/>
                </a:lnTo>
                <a:lnTo>
                  <a:pt x="1264789" y="944649"/>
                </a:lnTo>
                <a:lnTo>
                  <a:pt x="1265292" y="944649"/>
                </a:lnTo>
                <a:lnTo>
                  <a:pt x="1265292" y="943882"/>
                </a:lnTo>
                <a:lnTo>
                  <a:pt x="1266811" y="943882"/>
                </a:lnTo>
                <a:lnTo>
                  <a:pt x="1266811" y="943114"/>
                </a:lnTo>
                <a:lnTo>
                  <a:pt x="1267166" y="943114"/>
                </a:lnTo>
                <a:lnTo>
                  <a:pt x="1267166" y="942347"/>
                </a:lnTo>
                <a:lnTo>
                  <a:pt x="1267748" y="942347"/>
                </a:lnTo>
                <a:lnTo>
                  <a:pt x="1267748" y="941579"/>
                </a:lnTo>
                <a:lnTo>
                  <a:pt x="1268309" y="941579"/>
                </a:lnTo>
                <a:lnTo>
                  <a:pt x="1268309" y="940812"/>
                </a:lnTo>
                <a:lnTo>
                  <a:pt x="1268334" y="940812"/>
                </a:lnTo>
                <a:lnTo>
                  <a:pt x="1268334" y="940044"/>
                </a:lnTo>
                <a:lnTo>
                  <a:pt x="1269279" y="940044"/>
                </a:lnTo>
                <a:lnTo>
                  <a:pt x="1269279" y="939277"/>
                </a:lnTo>
                <a:lnTo>
                  <a:pt x="1269357" y="939277"/>
                </a:lnTo>
                <a:lnTo>
                  <a:pt x="1269357" y="938509"/>
                </a:lnTo>
                <a:lnTo>
                  <a:pt x="1269489" y="938509"/>
                </a:lnTo>
                <a:lnTo>
                  <a:pt x="1269489" y="937742"/>
                </a:lnTo>
                <a:lnTo>
                  <a:pt x="1269890" y="937742"/>
                </a:lnTo>
                <a:lnTo>
                  <a:pt x="1269890" y="936974"/>
                </a:lnTo>
                <a:lnTo>
                  <a:pt x="1270798" y="936974"/>
                </a:lnTo>
                <a:lnTo>
                  <a:pt x="1270798" y="936207"/>
                </a:lnTo>
                <a:lnTo>
                  <a:pt x="1271033" y="936207"/>
                </a:lnTo>
                <a:lnTo>
                  <a:pt x="1271033" y="935439"/>
                </a:lnTo>
                <a:lnTo>
                  <a:pt x="1271978" y="935439"/>
                </a:lnTo>
                <a:lnTo>
                  <a:pt x="1271978" y="934672"/>
                </a:lnTo>
                <a:lnTo>
                  <a:pt x="1273063" y="934672"/>
                </a:lnTo>
                <a:lnTo>
                  <a:pt x="1273063" y="933904"/>
                </a:lnTo>
                <a:lnTo>
                  <a:pt x="1274157" y="933904"/>
                </a:lnTo>
                <a:lnTo>
                  <a:pt x="1274157" y="933137"/>
                </a:lnTo>
                <a:lnTo>
                  <a:pt x="1274607" y="933137"/>
                </a:lnTo>
                <a:lnTo>
                  <a:pt x="1274607" y="932369"/>
                </a:lnTo>
                <a:lnTo>
                  <a:pt x="1275556" y="932369"/>
                </a:lnTo>
                <a:lnTo>
                  <a:pt x="1275556" y="931602"/>
                </a:lnTo>
                <a:lnTo>
                  <a:pt x="1276163" y="931602"/>
                </a:lnTo>
                <a:lnTo>
                  <a:pt x="1276163" y="930835"/>
                </a:lnTo>
                <a:lnTo>
                  <a:pt x="1276939" y="930835"/>
                </a:lnTo>
                <a:lnTo>
                  <a:pt x="1276939" y="930067"/>
                </a:lnTo>
                <a:lnTo>
                  <a:pt x="1277735" y="930067"/>
                </a:lnTo>
                <a:lnTo>
                  <a:pt x="1277735" y="929299"/>
                </a:lnTo>
                <a:lnTo>
                  <a:pt x="1279419" y="929299"/>
                </a:lnTo>
                <a:lnTo>
                  <a:pt x="1279419" y="928532"/>
                </a:lnTo>
                <a:lnTo>
                  <a:pt x="1279927" y="928532"/>
                </a:lnTo>
                <a:lnTo>
                  <a:pt x="1279927" y="927764"/>
                </a:lnTo>
                <a:lnTo>
                  <a:pt x="1280022" y="927764"/>
                </a:lnTo>
                <a:lnTo>
                  <a:pt x="1280022" y="926997"/>
                </a:lnTo>
                <a:lnTo>
                  <a:pt x="1280405" y="926997"/>
                </a:lnTo>
                <a:lnTo>
                  <a:pt x="1280405" y="926230"/>
                </a:lnTo>
                <a:lnTo>
                  <a:pt x="1280950" y="926230"/>
                </a:lnTo>
                <a:lnTo>
                  <a:pt x="1280950" y="925462"/>
                </a:lnTo>
                <a:lnTo>
                  <a:pt x="1281833" y="925462"/>
                </a:lnTo>
                <a:lnTo>
                  <a:pt x="1281833" y="924695"/>
                </a:lnTo>
                <a:lnTo>
                  <a:pt x="1282531" y="924695"/>
                </a:lnTo>
                <a:lnTo>
                  <a:pt x="1282531" y="923927"/>
                </a:lnTo>
                <a:lnTo>
                  <a:pt x="1282663" y="923927"/>
                </a:lnTo>
                <a:lnTo>
                  <a:pt x="1282663" y="923160"/>
                </a:lnTo>
                <a:lnTo>
                  <a:pt x="1283092" y="923160"/>
                </a:lnTo>
                <a:lnTo>
                  <a:pt x="1283092" y="922392"/>
                </a:lnTo>
                <a:lnTo>
                  <a:pt x="1283265" y="922392"/>
                </a:lnTo>
                <a:lnTo>
                  <a:pt x="1283265" y="921629"/>
                </a:lnTo>
                <a:lnTo>
                  <a:pt x="1284912" y="921629"/>
                </a:lnTo>
                <a:lnTo>
                  <a:pt x="1284912" y="920861"/>
                </a:lnTo>
                <a:lnTo>
                  <a:pt x="1285704" y="920861"/>
                </a:lnTo>
                <a:lnTo>
                  <a:pt x="1285704" y="920094"/>
                </a:lnTo>
                <a:lnTo>
                  <a:pt x="1285704" y="920094"/>
                </a:lnTo>
                <a:lnTo>
                  <a:pt x="1285704" y="919326"/>
                </a:lnTo>
                <a:lnTo>
                  <a:pt x="1286600" y="919326"/>
                </a:lnTo>
                <a:lnTo>
                  <a:pt x="1286600" y="918559"/>
                </a:lnTo>
                <a:lnTo>
                  <a:pt x="1287780" y="918559"/>
                </a:lnTo>
                <a:lnTo>
                  <a:pt x="1287780" y="917791"/>
                </a:lnTo>
                <a:lnTo>
                  <a:pt x="1287908" y="917791"/>
                </a:lnTo>
                <a:lnTo>
                  <a:pt x="1287908" y="917024"/>
                </a:lnTo>
                <a:lnTo>
                  <a:pt x="1289208" y="917024"/>
                </a:lnTo>
                <a:lnTo>
                  <a:pt x="1289208" y="916256"/>
                </a:lnTo>
                <a:lnTo>
                  <a:pt x="1289753" y="916256"/>
                </a:lnTo>
                <a:lnTo>
                  <a:pt x="1289753" y="915489"/>
                </a:lnTo>
                <a:lnTo>
                  <a:pt x="1289963" y="915489"/>
                </a:lnTo>
                <a:lnTo>
                  <a:pt x="1289963" y="914722"/>
                </a:lnTo>
                <a:lnTo>
                  <a:pt x="1290145" y="914722"/>
                </a:lnTo>
                <a:lnTo>
                  <a:pt x="1290145" y="913954"/>
                </a:lnTo>
                <a:lnTo>
                  <a:pt x="1291268" y="913954"/>
                </a:lnTo>
                <a:lnTo>
                  <a:pt x="1291268" y="913186"/>
                </a:lnTo>
                <a:lnTo>
                  <a:pt x="1291400" y="913186"/>
                </a:lnTo>
                <a:lnTo>
                  <a:pt x="1291400" y="912419"/>
                </a:lnTo>
                <a:lnTo>
                  <a:pt x="1292308" y="912419"/>
                </a:lnTo>
                <a:lnTo>
                  <a:pt x="1292308" y="911652"/>
                </a:lnTo>
                <a:lnTo>
                  <a:pt x="1292427" y="911652"/>
                </a:lnTo>
                <a:lnTo>
                  <a:pt x="1292427" y="910884"/>
                </a:lnTo>
                <a:lnTo>
                  <a:pt x="1292807" y="910884"/>
                </a:lnTo>
                <a:lnTo>
                  <a:pt x="1292807" y="910117"/>
                </a:lnTo>
                <a:lnTo>
                  <a:pt x="1293137" y="910117"/>
                </a:lnTo>
                <a:lnTo>
                  <a:pt x="1293137" y="909349"/>
                </a:lnTo>
                <a:lnTo>
                  <a:pt x="1293686" y="909349"/>
                </a:lnTo>
                <a:lnTo>
                  <a:pt x="1293686" y="908582"/>
                </a:lnTo>
                <a:lnTo>
                  <a:pt x="1295494" y="908582"/>
                </a:lnTo>
                <a:lnTo>
                  <a:pt x="1295494" y="907814"/>
                </a:lnTo>
                <a:lnTo>
                  <a:pt x="1296992" y="907814"/>
                </a:lnTo>
                <a:lnTo>
                  <a:pt x="1296992" y="907047"/>
                </a:lnTo>
                <a:lnTo>
                  <a:pt x="1297367" y="907047"/>
                </a:lnTo>
                <a:lnTo>
                  <a:pt x="1297367" y="906279"/>
                </a:lnTo>
                <a:lnTo>
                  <a:pt x="1297371" y="906279"/>
                </a:lnTo>
                <a:lnTo>
                  <a:pt x="1297371" y="905512"/>
                </a:lnTo>
                <a:lnTo>
                  <a:pt x="1297495" y="905512"/>
                </a:lnTo>
                <a:lnTo>
                  <a:pt x="1297495" y="904744"/>
                </a:lnTo>
                <a:lnTo>
                  <a:pt x="1299571" y="904744"/>
                </a:lnTo>
                <a:lnTo>
                  <a:pt x="1299571" y="903977"/>
                </a:lnTo>
                <a:lnTo>
                  <a:pt x="1301498" y="903977"/>
                </a:lnTo>
                <a:lnTo>
                  <a:pt x="1301498" y="903209"/>
                </a:lnTo>
                <a:lnTo>
                  <a:pt x="1301610" y="903209"/>
                </a:lnTo>
                <a:lnTo>
                  <a:pt x="1301610" y="902442"/>
                </a:lnTo>
                <a:lnTo>
                  <a:pt x="1301643" y="902442"/>
                </a:lnTo>
                <a:lnTo>
                  <a:pt x="1301643" y="901674"/>
                </a:lnTo>
                <a:lnTo>
                  <a:pt x="1302122" y="901674"/>
                </a:lnTo>
                <a:lnTo>
                  <a:pt x="1302122" y="900907"/>
                </a:lnTo>
                <a:lnTo>
                  <a:pt x="1303063" y="900907"/>
                </a:lnTo>
                <a:lnTo>
                  <a:pt x="1303063" y="900139"/>
                </a:lnTo>
                <a:lnTo>
                  <a:pt x="1303290" y="900139"/>
                </a:lnTo>
                <a:lnTo>
                  <a:pt x="1303290" y="899372"/>
                </a:lnTo>
                <a:lnTo>
                  <a:pt x="1303880" y="899372"/>
                </a:lnTo>
                <a:lnTo>
                  <a:pt x="1303880" y="898604"/>
                </a:lnTo>
                <a:lnTo>
                  <a:pt x="1305167" y="898604"/>
                </a:lnTo>
                <a:lnTo>
                  <a:pt x="1305167" y="897837"/>
                </a:lnTo>
                <a:lnTo>
                  <a:pt x="1307033" y="897837"/>
                </a:lnTo>
                <a:lnTo>
                  <a:pt x="1307033" y="897069"/>
                </a:lnTo>
                <a:lnTo>
                  <a:pt x="1308869" y="897069"/>
                </a:lnTo>
                <a:lnTo>
                  <a:pt x="1308869" y="896302"/>
                </a:lnTo>
                <a:lnTo>
                  <a:pt x="1309323" y="896302"/>
                </a:lnTo>
                <a:lnTo>
                  <a:pt x="1309323" y="895535"/>
                </a:lnTo>
                <a:lnTo>
                  <a:pt x="1311696" y="895535"/>
                </a:lnTo>
                <a:lnTo>
                  <a:pt x="1311696" y="894767"/>
                </a:lnTo>
                <a:lnTo>
                  <a:pt x="1311936" y="894767"/>
                </a:lnTo>
                <a:lnTo>
                  <a:pt x="1311936" y="893999"/>
                </a:lnTo>
                <a:lnTo>
                  <a:pt x="1312625" y="893999"/>
                </a:lnTo>
                <a:lnTo>
                  <a:pt x="1312625" y="893232"/>
                </a:lnTo>
                <a:lnTo>
                  <a:pt x="1312740" y="893232"/>
                </a:lnTo>
                <a:lnTo>
                  <a:pt x="1312740" y="892465"/>
                </a:lnTo>
                <a:lnTo>
                  <a:pt x="1312831" y="892465"/>
                </a:lnTo>
                <a:lnTo>
                  <a:pt x="1312831" y="891697"/>
                </a:lnTo>
                <a:lnTo>
                  <a:pt x="1312992" y="891697"/>
                </a:lnTo>
                <a:lnTo>
                  <a:pt x="1312992" y="890930"/>
                </a:lnTo>
                <a:lnTo>
                  <a:pt x="1313958" y="890930"/>
                </a:lnTo>
                <a:lnTo>
                  <a:pt x="1313958" y="890162"/>
                </a:lnTo>
                <a:lnTo>
                  <a:pt x="1314626" y="890162"/>
                </a:lnTo>
                <a:lnTo>
                  <a:pt x="1314626" y="889395"/>
                </a:lnTo>
                <a:lnTo>
                  <a:pt x="1315477" y="889395"/>
                </a:lnTo>
                <a:lnTo>
                  <a:pt x="1315477" y="888627"/>
                </a:lnTo>
                <a:lnTo>
                  <a:pt x="1316054" y="888627"/>
                </a:lnTo>
                <a:lnTo>
                  <a:pt x="1316054" y="887860"/>
                </a:lnTo>
                <a:lnTo>
                  <a:pt x="1316426" y="887860"/>
                </a:lnTo>
                <a:lnTo>
                  <a:pt x="1316426" y="887092"/>
                </a:lnTo>
                <a:lnTo>
                  <a:pt x="1316971" y="887092"/>
                </a:lnTo>
                <a:lnTo>
                  <a:pt x="1316971" y="886329"/>
                </a:lnTo>
                <a:lnTo>
                  <a:pt x="1317049" y="886329"/>
                </a:lnTo>
                <a:lnTo>
                  <a:pt x="1317049" y="885561"/>
                </a:lnTo>
                <a:lnTo>
                  <a:pt x="1317206" y="885561"/>
                </a:lnTo>
                <a:lnTo>
                  <a:pt x="1317206" y="884794"/>
                </a:lnTo>
                <a:lnTo>
                  <a:pt x="1317763" y="884794"/>
                </a:lnTo>
                <a:lnTo>
                  <a:pt x="1317763" y="884026"/>
                </a:lnTo>
                <a:lnTo>
                  <a:pt x="1318200" y="884026"/>
                </a:lnTo>
                <a:lnTo>
                  <a:pt x="1318200" y="883259"/>
                </a:lnTo>
                <a:lnTo>
                  <a:pt x="1319253" y="883259"/>
                </a:lnTo>
                <a:lnTo>
                  <a:pt x="1319253" y="882491"/>
                </a:lnTo>
                <a:lnTo>
                  <a:pt x="1321403" y="882491"/>
                </a:lnTo>
                <a:lnTo>
                  <a:pt x="1321403" y="881724"/>
                </a:lnTo>
                <a:lnTo>
                  <a:pt x="1321960" y="881724"/>
                </a:lnTo>
                <a:lnTo>
                  <a:pt x="1321960" y="880957"/>
                </a:lnTo>
                <a:lnTo>
                  <a:pt x="1322769" y="880957"/>
                </a:lnTo>
                <a:lnTo>
                  <a:pt x="1322769" y="880189"/>
                </a:lnTo>
                <a:lnTo>
                  <a:pt x="1323223" y="880189"/>
                </a:lnTo>
                <a:lnTo>
                  <a:pt x="1323223" y="879422"/>
                </a:lnTo>
                <a:lnTo>
                  <a:pt x="1323607" y="879422"/>
                </a:lnTo>
                <a:lnTo>
                  <a:pt x="1323607" y="878654"/>
                </a:lnTo>
                <a:lnTo>
                  <a:pt x="1323962" y="878654"/>
                </a:lnTo>
                <a:lnTo>
                  <a:pt x="1323962" y="877887"/>
                </a:lnTo>
                <a:lnTo>
                  <a:pt x="1325320" y="877887"/>
                </a:lnTo>
                <a:lnTo>
                  <a:pt x="1325320" y="877119"/>
                </a:lnTo>
                <a:lnTo>
                  <a:pt x="1325955" y="877119"/>
                </a:lnTo>
                <a:lnTo>
                  <a:pt x="1325955" y="876352"/>
                </a:lnTo>
                <a:lnTo>
                  <a:pt x="1326120" y="876352"/>
                </a:lnTo>
                <a:lnTo>
                  <a:pt x="1326120" y="875584"/>
                </a:lnTo>
                <a:lnTo>
                  <a:pt x="1326661" y="875584"/>
                </a:lnTo>
                <a:lnTo>
                  <a:pt x="1326661" y="874817"/>
                </a:lnTo>
                <a:lnTo>
                  <a:pt x="1327523" y="874817"/>
                </a:lnTo>
                <a:lnTo>
                  <a:pt x="1327523" y="874049"/>
                </a:lnTo>
                <a:lnTo>
                  <a:pt x="1327540" y="874049"/>
                </a:lnTo>
                <a:lnTo>
                  <a:pt x="1327540" y="873282"/>
                </a:lnTo>
                <a:lnTo>
                  <a:pt x="1328126" y="873282"/>
                </a:lnTo>
                <a:lnTo>
                  <a:pt x="1328126" y="872514"/>
                </a:lnTo>
                <a:lnTo>
                  <a:pt x="1328332" y="872514"/>
                </a:lnTo>
                <a:lnTo>
                  <a:pt x="1328332" y="871747"/>
                </a:lnTo>
                <a:lnTo>
                  <a:pt x="1329054" y="871747"/>
                </a:lnTo>
                <a:lnTo>
                  <a:pt x="1329054" y="870979"/>
                </a:lnTo>
                <a:lnTo>
                  <a:pt x="1329645" y="870979"/>
                </a:lnTo>
                <a:lnTo>
                  <a:pt x="1329645" y="870212"/>
                </a:lnTo>
                <a:lnTo>
                  <a:pt x="1330165" y="870212"/>
                </a:lnTo>
                <a:lnTo>
                  <a:pt x="1330165" y="869444"/>
                </a:lnTo>
                <a:lnTo>
                  <a:pt x="1330231" y="869444"/>
                </a:lnTo>
                <a:lnTo>
                  <a:pt x="1330231" y="868677"/>
                </a:lnTo>
                <a:lnTo>
                  <a:pt x="1330268" y="868677"/>
                </a:lnTo>
                <a:lnTo>
                  <a:pt x="1330268" y="867909"/>
                </a:lnTo>
                <a:lnTo>
                  <a:pt x="1331015" y="867909"/>
                </a:lnTo>
                <a:lnTo>
                  <a:pt x="1331015" y="867142"/>
                </a:lnTo>
                <a:lnTo>
                  <a:pt x="1331324" y="867142"/>
                </a:lnTo>
                <a:lnTo>
                  <a:pt x="1331324" y="866374"/>
                </a:lnTo>
                <a:lnTo>
                  <a:pt x="1331663" y="866374"/>
                </a:lnTo>
                <a:lnTo>
                  <a:pt x="1331663" y="865607"/>
                </a:lnTo>
                <a:lnTo>
                  <a:pt x="1332179" y="865607"/>
                </a:lnTo>
                <a:lnTo>
                  <a:pt x="1332179" y="864839"/>
                </a:lnTo>
                <a:lnTo>
                  <a:pt x="1333202" y="864839"/>
                </a:lnTo>
                <a:lnTo>
                  <a:pt x="1333202" y="864072"/>
                </a:lnTo>
                <a:lnTo>
                  <a:pt x="1333961" y="864072"/>
                </a:lnTo>
                <a:lnTo>
                  <a:pt x="1333961" y="863304"/>
                </a:lnTo>
                <a:lnTo>
                  <a:pt x="1334622" y="863304"/>
                </a:lnTo>
                <a:lnTo>
                  <a:pt x="1334622" y="862537"/>
                </a:lnTo>
                <a:lnTo>
                  <a:pt x="1335394" y="862537"/>
                </a:lnTo>
                <a:lnTo>
                  <a:pt x="1335394" y="861770"/>
                </a:lnTo>
                <a:lnTo>
                  <a:pt x="1335497" y="861770"/>
                </a:lnTo>
                <a:lnTo>
                  <a:pt x="1335497" y="861002"/>
                </a:lnTo>
                <a:lnTo>
                  <a:pt x="1336508" y="861002"/>
                </a:lnTo>
                <a:lnTo>
                  <a:pt x="1336508" y="860235"/>
                </a:lnTo>
                <a:lnTo>
                  <a:pt x="1338307" y="860235"/>
                </a:lnTo>
                <a:lnTo>
                  <a:pt x="1338307" y="859467"/>
                </a:lnTo>
                <a:lnTo>
                  <a:pt x="1338328" y="859467"/>
                </a:lnTo>
                <a:lnTo>
                  <a:pt x="1338328" y="858700"/>
                </a:lnTo>
                <a:lnTo>
                  <a:pt x="1338753" y="858700"/>
                </a:lnTo>
                <a:lnTo>
                  <a:pt x="1338753" y="857932"/>
                </a:lnTo>
                <a:lnTo>
                  <a:pt x="1339116" y="857932"/>
                </a:lnTo>
                <a:lnTo>
                  <a:pt x="1339116" y="857165"/>
                </a:lnTo>
                <a:lnTo>
                  <a:pt x="1339900" y="857165"/>
                </a:lnTo>
                <a:lnTo>
                  <a:pt x="1339900" y="856401"/>
                </a:lnTo>
                <a:lnTo>
                  <a:pt x="1340321" y="856401"/>
                </a:lnTo>
                <a:lnTo>
                  <a:pt x="1340321" y="855634"/>
                </a:lnTo>
                <a:lnTo>
                  <a:pt x="1340808" y="855634"/>
                </a:lnTo>
                <a:lnTo>
                  <a:pt x="1340808" y="854866"/>
                </a:lnTo>
                <a:lnTo>
                  <a:pt x="1341176" y="854866"/>
                </a:lnTo>
                <a:lnTo>
                  <a:pt x="1341176" y="854095"/>
                </a:lnTo>
                <a:lnTo>
                  <a:pt x="1341481" y="854095"/>
                </a:lnTo>
                <a:lnTo>
                  <a:pt x="1341481" y="853331"/>
                </a:lnTo>
                <a:lnTo>
                  <a:pt x="1342195" y="853331"/>
                </a:lnTo>
                <a:lnTo>
                  <a:pt x="1342195" y="852564"/>
                </a:lnTo>
                <a:lnTo>
                  <a:pt x="1342414" y="852564"/>
                </a:lnTo>
                <a:lnTo>
                  <a:pt x="1342414" y="851796"/>
                </a:lnTo>
                <a:lnTo>
                  <a:pt x="1343173" y="851796"/>
                </a:lnTo>
                <a:lnTo>
                  <a:pt x="1343173" y="851029"/>
                </a:lnTo>
                <a:lnTo>
                  <a:pt x="1343235" y="851029"/>
                </a:lnTo>
                <a:lnTo>
                  <a:pt x="1343235" y="850261"/>
                </a:lnTo>
                <a:lnTo>
                  <a:pt x="1344465" y="850261"/>
                </a:lnTo>
                <a:lnTo>
                  <a:pt x="1344465" y="849494"/>
                </a:lnTo>
                <a:lnTo>
                  <a:pt x="1344671" y="849494"/>
                </a:lnTo>
                <a:lnTo>
                  <a:pt x="1344671" y="848726"/>
                </a:lnTo>
                <a:lnTo>
                  <a:pt x="1344931" y="848726"/>
                </a:lnTo>
                <a:lnTo>
                  <a:pt x="1344931" y="847959"/>
                </a:lnTo>
                <a:lnTo>
                  <a:pt x="1345071" y="847959"/>
                </a:lnTo>
                <a:lnTo>
                  <a:pt x="1345071" y="847192"/>
                </a:lnTo>
                <a:lnTo>
                  <a:pt x="1345761" y="847192"/>
                </a:lnTo>
                <a:lnTo>
                  <a:pt x="1345761" y="846424"/>
                </a:lnTo>
                <a:lnTo>
                  <a:pt x="1347358" y="846424"/>
                </a:lnTo>
                <a:lnTo>
                  <a:pt x="1347358" y="845657"/>
                </a:lnTo>
                <a:lnTo>
                  <a:pt x="1347432" y="845657"/>
                </a:lnTo>
                <a:lnTo>
                  <a:pt x="1347432" y="844889"/>
                </a:lnTo>
                <a:lnTo>
                  <a:pt x="1348130" y="844889"/>
                </a:lnTo>
                <a:lnTo>
                  <a:pt x="1348130" y="844122"/>
                </a:lnTo>
                <a:lnTo>
                  <a:pt x="1349054" y="844122"/>
                </a:lnTo>
                <a:lnTo>
                  <a:pt x="1349054" y="843354"/>
                </a:lnTo>
                <a:lnTo>
                  <a:pt x="1349108" y="843354"/>
                </a:lnTo>
                <a:lnTo>
                  <a:pt x="1349108" y="842587"/>
                </a:lnTo>
                <a:lnTo>
                  <a:pt x="1349124" y="842587"/>
                </a:lnTo>
                <a:lnTo>
                  <a:pt x="1349124" y="841819"/>
                </a:lnTo>
                <a:lnTo>
                  <a:pt x="1349549" y="841819"/>
                </a:lnTo>
                <a:lnTo>
                  <a:pt x="1349549" y="841052"/>
                </a:lnTo>
                <a:lnTo>
                  <a:pt x="1349801" y="841052"/>
                </a:lnTo>
                <a:lnTo>
                  <a:pt x="1349801" y="840284"/>
                </a:lnTo>
                <a:lnTo>
                  <a:pt x="1350090" y="840284"/>
                </a:lnTo>
                <a:lnTo>
                  <a:pt x="1350090" y="839517"/>
                </a:lnTo>
                <a:lnTo>
                  <a:pt x="1350969" y="839517"/>
                </a:lnTo>
                <a:lnTo>
                  <a:pt x="1350969" y="838749"/>
                </a:lnTo>
                <a:lnTo>
                  <a:pt x="1351122" y="838749"/>
                </a:lnTo>
                <a:lnTo>
                  <a:pt x="1351122" y="837982"/>
                </a:lnTo>
                <a:lnTo>
                  <a:pt x="1351728" y="837982"/>
                </a:lnTo>
                <a:lnTo>
                  <a:pt x="1351728" y="837214"/>
                </a:lnTo>
                <a:lnTo>
                  <a:pt x="1352067" y="837214"/>
                </a:lnTo>
                <a:lnTo>
                  <a:pt x="1352067" y="836447"/>
                </a:lnTo>
                <a:lnTo>
                  <a:pt x="1353115" y="836447"/>
                </a:lnTo>
                <a:lnTo>
                  <a:pt x="1353115" y="835679"/>
                </a:lnTo>
                <a:lnTo>
                  <a:pt x="1354481" y="835679"/>
                </a:lnTo>
                <a:lnTo>
                  <a:pt x="1354481" y="834912"/>
                </a:lnTo>
                <a:lnTo>
                  <a:pt x="1354757" y="834912"/>
                </a:lnTo>
                <a:lnTo>
                  <a:pt x="1354757" y="834144"/>
                </a:lnTo>
                <a:lnTo>
                  <a:pt x="1354989" y="834144"/>
                </a:lnTo>
                <a:lnTo>
                  <a:pt x="1354989" y="833377"/>
                </a:lnTo>
                <a:lnTo>
                  <a:pt x="1355092" y="833377"/>
                </a:lnTo>
                <a:lnTo>
                  <a:pt x="1355092" y="832609"/>
                </a:lnTo>
                <a:lnTo>
                  <a:pt x="1356528" y="832609"/>
                </a:lnTo>
                <a:lnTo>
                  <a:pt x="1356528" y="831842"/>
                </a:lnTo>
                <a:lnTo>
                  <a:pt x="1357168" y="831842"/>
                </a:lnTo>
                <a:lnTo>
                  <a:pt x="1357168" y="831074"/>
                </a:lnTo>
                <a:lnTo>
                  <a:pt x="1357226" y="831074"/>
                </a:lnTo>
                <a:lnTo>
                  <a:pt x="1357226" y="830307"/>
                </a:lnTo>
                <a:lnTo>
                  <a:pt x="1357985" y="830307"/>
                </a:lnTo>
                <a:lnTo>
                  <a:pt x="1357985" y="829539"/>
                </a:lnTo>
                <a:lnTo>
                  <a:pt x="1358142" y="829539"/>
                </a:lnTo>
                <a:lnTo>
                  <a:pt x="1358142" y="828772"/>
                </a:lnTo>
                <a:lnTo>
                  <a:pt x="1359206" y="828772"/>
                </a:lnTo>
                <a:lnTo>
                  <a:pt x="1359206" y="828005"/>
                </a:lnTo>
                <a:lnTo>
                  <a:pt x="1360824" y="828005"/>
                </a:lnTo>
                <a:lnTo>
                  <a:pt x="1360824" y="827237"/>
                </a:lnTo>
                <a:lnTo>
                  <a:pt x="1360845" y="827237"/>
                </a:lnTo>
                <a:lnTo>
                  <a:pt x="1360845" y="826470"/>
                </a:lnTo>
                <a:lnTo>
                  <a:pt x="1361039" y="826470"/>
                </a:lnTo>
                <a:lnTo>
                  <a:pt x="1361039" y="825702"/>
                </a:lnTo>
                <a:lnTo>
                  <a:pt x="1361926" y="825702"/>
                </a:lnTo>
                <a:lnTo>
                  <a:pt x="1361926" y="824935"/>
                </a:lnTo>
                <a:lnTo>
                  <a:pt x="1361984" y="824935"/>
                </a:lnTo>
                <a:lnTo>
                  <a:pt x="1361984" y="824167"/>
                </a:lnTo>
                <a:lnTo>
                  <a:pt x="1362293" y="824167"/>
                </a:lnTo>
                <a:lnTo>
                  <a:pt x="1362293" y="823400"/>
                </a:lnTo>
                <a:lnTo>
                  <a:pt x="1362719" y="823400"/>
                </a:lnTo>
                <a:lnTo>
                  <a:pt x="1362719" y="822636"/>
                </a:lnTo>
                <a:lnTo>
                  <a:pt x="1362838" y="822636"/>
                </a:lnTo>
                <a:lnTo>
                  <a:pt x="1362838" y="821869"/>
                </a:lnTo>
                <a:lnTo>
                  <a:pt x="1363218" y="821869"/>
                </a:lnTo>
                <a:lnTo>
                  <a:pt x="1363218" y="821101"/>
                </a:lnTo>
                <a:lnTo>
                  <a:pt x="1363808" y="821101"/>
                </a:lnTo>
                <a:lnTo>
                  <a:pt x="1363808" y="820334"/>
                </a:lnTo>
                <a:lnTo>
                  <a:pt x="1363899" y="820334"/>
                </a:lnTo>
                <a:lnTo>
                  <a:pt x="1363899" y="819566"/>
                </a:lnTo>
                <a:lnTo>
                  <a:pt x="1365021" y="819566"/>
                </a:lnTo>
                <a:lnTo>
                  <a:pt x="1365021" y="818799"/>
                </a:lnTo>
                <a:lnTo>
                  <a:pt x="1365021" y="818799"/>
                </a:lnTo>
                <a:lnTo>
                  <a:pt x="1365021" y="818031"/>
                </a:lnTo>
                <a:lnTo>
                  <a:pt x="1368340" y="818031"/>
                </a:lnTo>
                <a:lnTo>
                  <a:pt x="1368340" y="817264"/>
                </a:lnTo>
                <a:lnTo>
                  <a:pt x="1368616" y="817264"/>
                </a:lnTo>
                <a:lnTo>
                  <a:pt x="1368616" y="816497"/>
                </a:lnTo>
                <a:lnTo>
                  <a:pt x="1369561" y="816497"/>
                </a:lnTo>
                <a:lnTo>
                  <a:pt x="1369561" y="815729"/>
                </a:lnTo>
                <a:lnTo>
                  <a:pt x="1369689" y="815729"/>
                </a:lnTo>
                <a:lnTo>
                  <a:pt x="1369689" y="814962"/>
                </a:lnTo>
                <a:lnTo>
                  <a:pt x="1371410" y="814962"/>
                </a:lnTo>
                <a:lnTo>
                  <a:pt x="1371410" y="814194"/>
                </a:lnTo>
                <a:lnTo>
                  <a:pt x="1371497" y="814194"/>
                </a:lnTo>
                <a:lnTo>
                  <a:pt x="1371497" y="813427"/>
                </a:lnTo>
                <a:lnTo>
                  <a:pt x="1371707" y="813427"/>
                </a:lnTo>
                <a:lnTo>
                  <a:pt x="1371707" y="812659"/>
                </a:lnTo>
                <a:lnTo>
                  <a:pt x="1371802" y="812659"/>
                </a:lnTo>
                <a:lnTo>
                  <a:pt x="1371802" y="811892"/>
                </a:lnTo>
                <a:lnTo>
                  <a:pt x="1372112" y="811892"/>
                </a:lnTo>
                <a:lnTo>
                  <a:pt x="1372112" y="811124"/>
                </a:lnTo>
                <a:lnTo>
                  <a:pt x="1372566" y="811124"/>
                </a:lnTo>
                <a:lnTo>
                  <a:pt x="1372566" y="810357"/>
                </a:lnTo>
                <a:lnTo>
                  <a:pt x="1373894" y="810357"/>
                </a:lnTo>
                <a:lnTo>
                  <a:pt x="1373894" y="809589"/>
                </a:lnTo>
                <a:lnTo>
                  <a:pt x="1375434" y="809589"/>
                </a:lnTo>
                <a:lnTo>
                  <a:pt x="1375434" y="808822"/>
                </a:lnTo>
                <a:lnTo>
                  <a:pt x="1376722" y="808822"/>
                </a:lnTo>
                <a:lnTo>
                  <a:pt x="1376722" y="808054"/>
                </a:lnTo>
                <a:lnTo>
                  <a:pt x="1376750" y="808054"/>
                </a:lnTo>
                <a:lnTo>
                  <a:pt x="1376750" y="807287"/>
                </a:lnTo>
                <a:lnTo>
                  <a:pt x="1378921" y="807287"/>
                </a:lnTo>
                <a:lnTo>
                  <a:pt x="1378921" y="806519"/>
                </a:lnTo>
                <a:lnTo>
                  <a:pt x="1379482" y="806519"/>
                </a:lnTo>
                <a:lnTo>
                  <a:pt x="1379482" y="805752"/>
                </a:lnTo>
                <a:lnTo>
                  <a:pt x="1379837" y="805752"/>
                </a:lnTo>
                <a:lnTo>
                  <a:pt x="1379837" y="804984"/>
                </a:lnTo>
                <a:lnTo>
                  <a:pt x="1380060" y="804984"/>
                </a:lnTo>
                <a:lnTo>
                  <a:pt x="1380060" y="804217"/>
                </a:lnTo>
                <a:lnTo>
                  <a:pt x="1380494" y="804217"/>
                </a:lnTo>
                <a:lnTo>
                  <a:pt x="1380494" y="803449"/>
                </a:lnTo>
                <a:lnTo>
                  <a:pt x="1380774" y="803449"/>
                </a:lnTo>
                <a:lnTo>
                  <a:pt x="1380774" y="802682"/>
                </a:lnTo>
                <a:lnTo>
                  <a:pt x="1381641" y="802682"/>
                </a:lnTo>
                <a:lnTo>
                  <a:pt x="1381641" y="801914"/>
                </a:lnTo>
                <a:lnTo>
                  <a:pt x="1381678" y="801914"/>
                </a:lnTo>
                <a:lnTo>
                  <a:pt x="1381678" y="801147"/>
                </a:lnTo>
                <a:lnTo>
                  <a:pt x="1381736" y="801147"/>
                </a:lnTo>
                <a:lnTo>
                  <a:pt x="1381736" y="800379"/>
                </a:lnTo>
                <a:lnTo>
                  <a:pt x="1382854" y="800379"/>
                </a:lnTo>
                <a:lnTo>
                  <a:pt x="1382854" y="799612"/>
                </a:lnTo>
                <a:lnTo>
                  <a:pt x="1383238" y="799612"/>
                </a:lnTo>
                <a:lnTo>
                  <a:pt x="1383238" y="798844"/>
                </a:lnTo>
                <a:lnTo>
                  <a:pt x="1383465" y="798844"/>
                </a:lnTo>
                <a:lnTo>
                  <a:pt x="1383465" y="798077"/>
                </a:lnTo>
                <a:lnTo>
                  <a:pt x="1384022" y="798077"/>
                </a:lnTo>
                <a:lnTo>
                  <a:pt x="1384022" y="797310"/>
                </a:lnTo>
                <a:lnTo>
                  <a:pt x="1384715" y="797310"/>
                </a:lnTo>
                <a:lnTo>
                  <a:pt x="1384715" y="796542"/>
                </a:lnTo>
                <a:lnTo>
                  <a:pt x="1385033" y="796542"/>
                </a:lnTo>
                <a:lnTo>
                  <a:pt x="1385033" y="795775"/>
                </a:lnTo>
                <a:lnTo>
                  <a:pt x="1385363" y="795775"/>
                </a:lnTo>
                <a:lnTo>
                  <a:pt x="1385363" y="795007"/>
                </a:lnTo>
                <a:lnTo>
                  <a:pt x="1385698" y="795007"/>
                </a:lnTo>
                <a:lnTo>
                  <a:pt x="1385698" y="794240"/>
                </a:lnTo>
                <a:lnTo>
                  <a:pt x="1386053" y="794240"/>
                </a:lnTo>
                <a:lnTo>
                  <a:pt x="1386053" y="793472"/>
                </a:lnTo>
                <a:lnTo>
                  <a:pt x="1386403" y="793472"/>
                </a:lnTo>
                <a:lnTo>
                  <a:pt x="1386403" y="792705"/>
                </a:lnTo>
                <a:lnTo>
                  <a:pt x="1386866" y="792705"/>
                </a:lnTo>
                <a:lnTo>
                  <a:pt x="1386866" y="791941"/>
                </a:lnTo>
                <a:lnTo>
                  <a:pt x="1386969" y="791941"/>
                </a:lnTo>
                <a:lnTo>
                  <a:pt x="1386969" y="791170"/>
                </a:lnTo>
                <a:lnTo>
                  <a:pt x="1386973" y="791170"/>
                </a:lnTo>
                <a:lnTo>
                  <a:pt x="1386973" y="790402"/>
                </a:lnTo>
                <a:lnTo>
                  <a:pt x="1387670" y="790402"/>
                </a:lnTo>
                <a:lnTo>
                  <a:pt x="1387670" y="789635"/>
                </a:lnTo>
                <a:lnTo>
                  <a:pt x="1388174" y="789635"/>
                </a:lnTo>
                <a:lnTo>
                  <a:pt x="1388174" y="788867"/>
                </a:lnTo>
                <a:lnTo>
                  <a:pt x="1389420" y="788867"/>
                </a:lnTo>
                <a:lnTo>
                  <a:pt x="1389420" y="788104"/>
                </a:lnTo>
                <a:lnTo>
                  <a:pt x="1390361" y="788104"/>
                </a:lnTo>
                <a:lnTo>
                  <a:pt x="1390361" y="787336"/>
                </a:lnTo>
                <a:lnTo>
                  <a:pt x="1390369" y="787336"/>
                </a:lnTo>
                <a:lnTo>
                  <a:pt x="1390369" y="786569"/>
                </a:lnTo>
                <a:lnTo>
                  <a:pt x="1391542" y="786569"/>
                </a:lnTo>
                <a:lnTo>
                  <a:pt x="1391542" y="785801"/>
                </a:lnTo>
                <a:lnTo>
                  <a:pt x="1392086" y="785801"/>
                </a:lnTo>
                <a:lnTo>
                  <a:pt x="1392086" y="785034"/>
                </a:lnTo>
                <a:lnTo>
                  <a:pt x="1392437" y="785034"/>
                </a:lnTo>
                <a:lnTo>
                  <a:pt x="1392437" y="784266"/>
                </a:lnTo>
                <a:lnTo>
                  <a:pt x="1392664" y="784266"/>
                </a:lnTo>
                <a:lnTo>
                  <a:pt x="1392664" y="783499"/>
                </a:lnTo>
                <a:lnTo>
                  <a:pt x="1392916" y="783499"/>
                </a:lnTo>
                <a:lnTo>
                  <a:pt x="1392916" y="782732"/>
                </a:lnTo>
                <a:lnTo>
                  <a:pt x="1393865" y="782732"/>
                </a:lnTo>
                <a:lnTo>
                  <a:pt x="1393865" y="781964"/>
                </a:lnTo>
                <a:lnTo>
                  <a:pt x="1394183" y="781964"/>
                </a:lnTo>
                <a:lnTo>
                  <a:pt x="1394183" y="781197"/>
                </a:lnTo>
                <a:lnTo>
                  <a:pt x="1394265" y="781197"/>
                </a:lnTo>
                <a:lnTo>
                  <a:pt x="1394265" y="780429"/>
                </a:lnTo>
                <a:lnTo>
                  <a:pt x="1394323" y="780429"/>
                </a:lnTo>
                <a:lnTo>
                  <a:pt x="1394323" y="779662"/>
                </a:lnTo>
                <a:lnTo>
                  <a:pt x="1394447" y="779662"/>
                </a:lnTo>
                <a:lnTo>
                  <a:pt x="1394447" y="778894"/>
                </a:lnTo>
                <a:lnTo>
                  <a:pt x="1396907" y="778894"/>
                </a:lnTo>
                <a:lnTo>
                  <a:pt x="1396907" y="778127"/>
                </a:lnTo>
                <a:lnTo>
                  <a:pt x="1397121" y="778127"/>
                </a:lnTo>
                <a:lnTo>
                  <a:pt x="1397121" y="777359"/>
                </a:lnTo>
                <a:lnTo>
                  <a:pt x="1397868" y="777359"/>
                </a:lnTo>
                <a:lnTo>
                  <a:pt x="1397868" y="776592"/>
                </a:lnTo>
                <a:lnTo>
                  <a:pt x="1397938" y="776592"/>
                </a:lnTo>
                <a:lnTo>
                  <a:pt x="1397938" y="775824"/>
                </a:lnTo>
                <a:lnTo>
                  <a:pt x="1398120" y="775824"/>
                </a:lnTo>
                <a:lnTo>
                  <a:pt x="1398120" y="775057"/>
                </a:lnTo>
                <a:lnTo>
                  <a:pt x="1398487" y="775057"/>
                </a:lnTo>
                <a:lnTo>
                  <a:pt x="1398487" y="774289"/>
                </a:lnTo>
                <a:lnTo>
                  <a:pt x="1398636" y="774289"/>
                </a:lnTo>
                <a:lnTo>
                  <a:pt x="1398636" y="773522"/>
                </a:lnTo>
                <a:lnTo>
                  <a:pt x="1400774" y="773522"/>
                </a:lnTo>
                <a:lnTo>
                  <a:pt x="1400774" y="772754"/>
                </a:lnTo>
                <a:lnTo>
                  <a:pt x="1401058" y="772754"/>
                </a:lnTo>
                <a:lnTo>
                  <a:pt x="1401058" y="771987"/>
                </a:lnTo>
                <a:lnTo>
                  <a:pt x="1401558" y="771987"/>
                </a:lnTo>
                <a:lnTo>
                  <a:pt x="1401558" y="771219"/>
                </a:lnTo>
                <a:lnTo>
                  <a:pt x="1402111" y="771219"/>
                </a:lnTo>
                <a:lnTo>
                  <a:pt x="1402111" y="770452"/>
                </a:lnTo>
                <a:lnTo>
                  <a:pt x="1406370" y="770452"/>
                </a:lnTo>
                <a:lnTo>
                  <a:pt x="1406370" y="769684"/>
                </a:lnTo>
                <a:lnTo>
                  <a:pt x="1407303" y="769684"/>
                </a:lnTo>
                <a:lnTo>
                  <a:pt x="1407303" y="768917"/>
                </a:lnTo>
                <a:lnTo>
                  <a:pt x="1407344" y="768917"/>
                </a:lnTo>
                <a:lnTo>
                  <a:pt x="1407344" y="768149"/>
                </a:lnTo>
                <a:lnTo>
                  <a:pt x="1407591" y="768149"/>
                </a:lnTo>
                <a:lnTo>
                  <a:pt x="1407591" y="767382"/>
                </a:lnTo>
                <a:lnTo>
                  <a:pt x="1408008" y="767382"/>
                </a:lnTo>
                <a:lnTo>
                  <a:pt x="1408008" y="766614"/>
                </a:lnTo>
                <a:lnTo>
                  <a:pt x="1408805" y="766614"/>
                </a:lnTo>
                <a:lnTo>
                  <a:pt x="1408805" y="765847"/>
                </a:lnTo>
                <a:lnTo>
                  <a:pt x="1409114" y="765847"/>
                </a:lnTo>
                <a:lnTo>
                  <a:pt x="1409114" y="765079"/>
                </a:lnTo>
                <a:lnTo>
                  <a:pt x="1409589" y="765079"/>
                </a:lnTo>
                <a:lnTo>
                  <a:pt x="1409589" y="764312"/>
                </a:lnTo>
                <a:lnTo>
                  <a:pt x="1409812" y="764312"/>
                </a:lnTo>
                <a:lnTo>
                  <a:pt x="1409812" y="763545"/>
                </a:lnTo>
                <a:lnTo>
                  <a:pt x="1410138" y="763545"/>
                </a:lnTo>
                <a:lnTo>
                  <a:pt x="1410138" y="762777"/>
                </a:lnTo>
                <a:lnTo>
                  <a:pt x="1410361" y="762777"/>
                </a:lnTo>
                <a:lnTo>
                  <a:pt x="1410361" y="762010"/>
                </a:lnTo>
                <a:lnTo>
                  <a:pt x="1411236" y="762010"/>
                </a:lnTo>
                <a:lnTo>
                  <a:pt x="1411236" y="761242"/>
                </a:lnTo>
                <a:lnTo>
                  <a:pt x="1411727" y="761242"/>
                </a:lnTo>
                <a:lnTo>
                  <a:pt x="1411727" y="760475"/>
                </a:lnTo>
                <a:lnTo>
                  <a:pt x="1412156" y="760475"/>
                </a:lnTo>
                <a:lnTo>
                  <a:pt x="1412156" y="759707"/>
                </a:lnTo>
                <a:lnTo>
                  <a:pt x="1413010" y="759707"/>
                </a:lnTo>
                <a:lnTo>
                  <a:pt x="1413010" y="758940"/>
                </a:lnTo>
                <a:lnTo>
                  <a:pt x="1413200" y="758940"/>
                </a:lnTo>
                <a:lnTo>
                  <a:pt x="1413200" y="758176"/>
                </a:lnTo>
                <a:lnTo>
                  <a:pt x="1413530" y="758176"/>
                </a:lnTo>
                <a:lnTo>
                  <a:pt x="1413530" y="757409"/>
                </a:lnTo>
                <a:lnTo>
                  <a:pt x="1414236" y="757409"/>
                </a:lnTo>
                <a:lnTo>
                  <a:pt x="1414236" y="756641"/>
                </a:lnTo>
                <a:lnTo>
                  <a:pt x="1414558" y="756641"/>
                </a:lnTo>
                <a:lnTo>
                  <a:pt x="1414558" y="755874"/>
                </a:lnTo>
                <a:lnTo>
                  <a:pt x="1416692" y="755874"/>
                </a:lnTo>
                <a:lnTo>
                  <a:pt x="1416692" y="755102"/>
                </a:lnTo>
                <a:lnTo>
                  <a:pt x="1417084" y="755102"/>
                </a:lnTo>
                <a:lnTo>
                  <a:pt x="1417084" y="754339"/>
                </a:lnTo>
                <a:lnTo>
                  <a:pt x="1418053" y="754339"/>
                </a:lnTo>
                <a:lnTo>
                  <a:pt x="1418053" y="753571"/>
                </a:lnTo>
                <a:lnTo>
                  <a:pt x="1419440" y="753571"/>
                </a:lnTo>
                <a:lnTo>
                  <a:pt x="1419440" y="752804"/>
                </a:lnTo>
                <a:lnTo>
                  <a:pt x="1419506" y="752804"/>
                </a:lnTo>
                <a:lnTo>
                  <a:pt x="1419506" y="752037"/>
                </a:lnTo>
                <a:lnTo>
                  <a:pt x="1420204" y="752037"/>
                </a:lnTo>
                <a:lnTo>
                  <a:pt x="1420204" y="751269"/>
                </a:lnTo>
                <a:lnTo>
                  <a:pt x="1422635" y="751269"/>
                </a:lnTo>
                <a:lnTo>
                  <a:pt x="1422635" y="750501"/>
                </a:lnTo>
                <a:lnTo>
                  <a:pt x="1423216" y="750501"/>
                </a:lnTo>
                <a:lnTo>
                  <a:pt x="1423216" y="749734"/>
                </a:lnTo>
                <a:lnTo>
                  <a:pt x="1424388" y="749734"/>
                </a:lnTo>
                <a:lnTo>
                  <a:pt x="1424388" y="748967"/>
                </a:lnTo>
                <a:lnTo>
                  <a:pt x="1424665" y="748967"/>
                </a:lnTo>
                <a:lnTo>
                  <a:pt x="1424665" y="748199"/>
                </a:lnTo>
                <a:lnTo>
                  <a:pt x="1424809" y="748199"/>
                </a:lnTo>
                <a:lnTo>
                  <a:pt x="1424809" y="747432"/>
                </a:lnTo>
                <a:lnTo>
                  <a:pt x="1425371" y="747432"/>
                </a:lnTo>
                <a:lnTo>
                  <a:pt x="1425371" y="746664"/>
                </a:lnTo>
                <a:lnTo>
                  <a:pt x="1425532" y="746664"/>
                </a:lnTo>
                <a:lnTo>
                  <a:pt x="1425532" y="745897"/>
                </a:lnTo>
                <a:lnTo>
                  <a:pt x="1425750" y="745897"/>
                </a:lnTo>
                <a:lnTo>
                  <a:pt x="1425750" y="745129"/>
                </a:lnTo>
                <a:lnTo>
                  <a:pt x="1425837" y="745129"/>
                </a:lnTo>
                <a:lnTo>
                  <a:pt x="1425837" y="744362"/>
                </a:lnTo>
                <a:lnTo>
                  <a:pt x="1427744" y="744362"/>
                </a:lnTo>
                <a:lnTo>
                  <a:pt x="1427744" y="743594"/>
                </a:lnTo>
                <a:lnTo>
                  <a:pt x="1428177" y="743594"/>
                </a:lnTo>
                <a:lnTo>
                  <a:pt x="1428177" y="742827"/>
                </a:lnTo>
                <a:lnTo>
                  <a:pt x="1428561" y="742827"/>
                </a:lnTo>
                <a:lnTo>
                  <a:pt x="1428561" y="742059"/>
                </a:lnTo>
                <a:lnTo>
                  <a:pt x="1429320" y="742059"/>
                </a:lnTo>
                <a:lnTo>
                  <a:pt x="1429320" y="741292"/>
                </a:lnTo>
                <a:lnTo>
                  <a:pt x="1429411" y="741292"/>
                </a:lnTo>
                <a:lnTo>
                  <a:pt x="1429411" y="740524"/>
                </a:lnTo>
                <a:lnTo>
                  <a:pt x="1430108" y="740524"/>
                </a:lnTo>
                <a:lnTo>
                  <a:pt x="1430108" y="739757"/>
                </a:lnTo>
                <a:lnTo>
                  <a:pt x="1430344" y="739757"/>
                </a:lnTo>
                <a:lnTo>
                  <a:pt x="1430344" y="738989"/>
                </a:lnTo>
                <a:lnTo>
                  <a:pt x="1430901" y="738989"/>
                </a:lnTo>
                <a:lnTo>
                  <a:pt x="1430901" y="738222"/>
                </a:lnTo>
                <a:lnTo>
                  <a:pt x="1432102" y="738222"/>
                </a:lnTo>
                <a:lnTo>
                  <a:pt x="1432102" y="737454"/>
                </a:lnTo>
                <a:lnTo>
                  <a:pt x="1433204" y="737454"/>
                </a:lnTo>
                <a:lnTo>
                  <a:pt x="1433204" y="736687"/>
                </a:lnTo>
                <a:lnTo>
                  <a:pt x="1433435" y="736687"/>
                </a:lnTo>
                <a:lnTo>
                  <a:pt x="1433435" y="735919"/>
                </a:lnTo>
                <a:lnTo>
                  <a:pt x="1434281" y="735919"/>
                </a:lnTo>
                <a:lnTo>
                  <a:pt x="1434281" y="735152"/>
                </a:lnTo>
                <a:lnTo>
                  <a:pt x="1434330" y="735152"/>
                </a:lnTo>
                <a:lnTo>
                  <a:pt x="1434330" y="734384"/>
                </a:lnTo>
                <a:lnTo>
                  <a:pt x="1435152" y="734384"/>
                </a:lnTo>
                <a:lnTo>
                  <a:pt x="1435152" y="733617"/>
                </a:lnTo>
                <a:lnTo>
                  <a:pt x="1435445" y="733617"/>
                </a:lnTo>
                <a:lnTo>
                  <a:pt x="1435445" y="732850"/>
                </a:lnTo>
                <a:lnTo>
                  <a:pt x="1435519" y="732850"/>
                </a:lnTo>
                <a:lnTo>
                  <a:pt x="1435519" y="732082"/>
                </a:lnTo>
                <a:lnTo>
                  <a:pt x="1437450" y="732082"/>
                </a:lnTo>
                <a:lnTo>
                  <a:pt x="1437450" y="731314"/>
                </a:lnTo>
                <a:lnTo>
                  <a:pt x="1437706" y="731314"/>
                </a:lnTo>
                <a:lnTo>
                  <a:pt x="1437706" y="730547"/>
                </a:lnTo>
                <a:lnTo>
                  <a:pt x="1437884" y="730547"/>
                </a:lnTo>
                <a:lnTo>
                  <a:pt x="1437884" y="729779"/>
                </a:lnTo>
                <a:lnTo>
                  <a:pt x="1438255" y="729779"/>
                </a:lnTo>
                <a:lnTo>
                  <a:pt x="1438255" y="729012"/>
                </a:lnTo>
                <a:lnTo>
                  <a:pt x="1438288" y="729012"/>
                </a:lnTo>
                <a:lnTo>
                  <a:pt x="1438288" y="728245"/>
                </a:lnTo>
                <a:lnTo>
                  <a:pt x="1438358" y="728245"/>
                </a:lnTo>
                <a:lnTo>
                  <a:pt x="1438358" y="727477"/>
                </a:lnTo>
                <a:lnTo>
                  <a:pt x="1439378" y="727477"/>
                </a:lnTo>
                <a:lnTo>
                  <a:pt x="1439378" y="726710"/>
                </a:lnTo>
                <a:lnTo>
                  <a:pt x="1440480" y="726710"/>
                </a:lnTo>
                <a:lnTo>
                  <a:pt x="1440480" y="725942"/>
                </a:lnTo>
                <a:lnTo>
                  <a:pt x="1440765" y="725942"/>
                </a:lnTo>
                <a:lnTo>
                  <a:pt x="1440765" y="725175"/>
                </a:lnTo>
                <a:lnTo>
                  <a:pt x="1440798" y="725175"/>
                </a:lnTo>
                <a:lnTo>
                  <a:pt x="1440798" y="724407"/>
                </a:lnTo>
                <a:lnTo>
                  <a:pt x="1441738" y="724407"/>
                </a:lnTo>
                <a:lnTo>
                  <a:pt x="1441738" y="723644"/>
                </a:lnTo>
                <a:lnTo>
                  <a:pt x="1441875" y="723644"/>
                </a:lnTo>
                <a:lnTo>
                  <a:pt x="1441875" y="722876"/>
                </a:lnTo>
                <a:lnTo>
                  <a:pt x="1442073" y="722876"/>
                </a:lnTo>
                <a:lnTo>
                  <a:pt x="1442073" y="722109"/>
                </a:lnTo>
                <a:lnTo>
                  <a:pt x="1442304" y="722109"/>
                </a:lnTo>
                <a:lnTo>
                  <a:pt x="1442304" y="721341"/>
                </a:lnTo>
                <a:lnTo>
                  <a:pt x="1444186" y="721341"/>
                </a:lnTo>
                <a:lnTo>
                  <a:pt x="1444186" y="720574"/>
                </a:lnTo>
                <a:lnTo>
                  <a:pt x="1444615" y="720574"/>
                </a:lnTo>
                <a:lnTo>
                  <a:pt x="1444615" y="719806"/>
                </a:lnTo>
                <a:lnTo>
                  <a:pt x="1444764" y="719806"/>
                </a:lnTo>
                <a:lnTo>
                  <a:pt x="1444764" y="719039"/>
                </a:lnTo>
                <a:lnTo>
                  <a:pt x="1444945" y="719039"/>
                </a:lnTo>
                <a:lnTo>
                  <a:pt x="1444945" y="718271"/>
                </a:lnTo>
                <a:lnTo>
                  <a:pt x="1445015" y="718271"/>
                </a:lnTo>
                <a:lnTo>
                  <a:pt x="1445015" y="717504"/>
                </a:lnTo>
                <a:lnTo>
                  <a:pt x="1445989" y="717504"/>
                </a:lnTo>
                <a:lnTo>
                  <a:pt x="1445989" y="716737"/>
                </a:lnTo>
                <a:lnTo>
                  <a:pt x="1446043" y="716737"/>
                </a:lnTo>
                <a:lnTo>
                  <a:pt x="1446043" y="715969"/>
                </a:lnTo>
                <a:lnTo>
                  <a:pt x="1446377" y="715969"/>
                </a:lnTo>
                <a:lnTo>
                  <a:pt x="1446377" y="715202"/>
                </a:lnTo>
                <a:lnTo>
                  <a:pt x="1447500" y="715202"/>
                </a:lnTo>
                <a:lnTo>
                  <a:pt x="1447500" y="714434"/>
                </a:lnTo>
                <a:lnTo>
                  <a:pt x="1447789" y="714434"/>
                </a:lnTo>
                <a:lnTo>
                  <a:pt x="1447789" y="713667"/>
                </a:lnTo>
                <a:lnTo>
                  <a:pt x="1448065" y="713667"/>
                </a:lnTo>
                <a:lnTo>
                  <a:pt x="1448065" y="712899"/>
                </a:lnTo>
                <a:lnTo>
                  <a:pt x="1448073" y="712899"/>
                </a:lnTo>
                <a:lnTo>
                  <a:pt x="1448073" y="712132"/>
                </a:lnTo>
                <a:lnTo>
                  <a:pt x="1448771" y="712132"/>
                </a:lnTo>
                <a:lnTo>
                  <a:pt x="1448771" y="711364"/>
                </a:lnTo>
                <a:lnTo>
                  <a:pt x="1449753" y="711364"/>
                </a:lnTo>
                <a:lnTo>
                  <a:pt x="1449753" y="710597"/>
                </a:lnTo>
                <a:lnTo>
                  <a:pt x="1453331" y="710597"/>
                </a:lnTo>
                <a:lnTo>
                  <a:pt x="1453331" y="709829"/>
                </a:lnTo>
                <a:lnTo>
                  <a:pt x="1454557" y="709829"/>
                </a:lnTo>
                <a:lnTo>
                  <a:pt x="1454557" y="709062"/>
                </a:lnTo>
                <a:lnTo>
                  <a:pt x="1455093" y="709062"/>
                </a:lnTo>
                <a:lnTo>
                  <a:pt x="1455093" y="708294"/>
                </a:lnTo>
                <a:lnTo>
                  <a:pt x="1455159" y="708294"/>
                </a:lnTo>
                <a:lnTo>
                  <a:pt x="1455159" y="707527"/>
                </a:lnTo>
                <a:lnTo>
                  <a:pt x="1455378" y="707527"/>
                </a:lnTo>
                <a:lnTo>
                  <a:pt x="1455378" y="706759"/>
                </a:lnTo>
                <a:lnTo>
                  <a:pt x="1455498" y="706759"/>
                </a:lnTo>
                <a:lnTo>
                  <a:pt x="1455498" y="705992"/>
                </a:lnTo>
                <a:lnTo>
                  <a:pt x="1455985" y="705992"/>
                </a:lnTo>
                <a:lnTo>
                  <a:pt x="1455985" y="705224"/>
                </a:lnTo>
                <a:lnTo>
                  <a:pt x="1456979" y="705224"/>
                </a:lnTo>
                <a:lnTo>
                  <a:pt x="1456979" y="704457"/>
                </a:lnTo>
                <a:lnTo>
                  <a:pt x="1457041" y="704457"/>
                </a:lnTo>
                <a:lnTo>
                  <a:pt x="1457041" y="703689"/>
                </a:lnTo>
                <a:lnTo>
                  <a:pt x="1457429" y="703689"/>
                </a:lnTo>
                <a:lnTo>
                  <a:pt x="1457429" y="702922"/>
                </a:lnTo>
                <a:lnTo>
                  <a:pt x="1457772" y="702922"/>
                </a:lnTo>
                <a:lnTo>
                  <a:pt x="1457772" y="702154"/>
                </a:lnTo>
                <a:lnTo>
                  <a:pt x="1458523" y="702154"/>
                </a:lnTo>
                <a:lnTo>
                  <a:pt x="1458523" y="701387"/>
                </a:lnTo>
                <a:lnTo>
                  <a:pt x="1458535" y="701387"/>
                </a:lnTo>
                <a:lnTo>
                  <a:pt x="1458535" y="700619"/>
                </a:lnTo>
                <a:lnTo>
                  <a:pt x="1458630" y="700619"/>
                </a:lnTo>
                <a:lnTo>
                  <a:pt x="1458630" y="699852"/>
                </a:lnTo>
                <a:lnTo>
                  <a:pt x="1459109" y="699852"/>
                </a:lnTo>
                <a:lnTo>
                  <a:pt x="1459109" y="699084"/>
                </a:lnTo>
                <a:lnTo>
                  <a:pt x="1459381" y="699084"/>
                </a:lnTo>
                <a:lnTo>
                  <a:pt x="1459381" y="698317"/>
                </a:lnTo>
                <a:lnTo>
                  <a:pt x="1460137" y="698317"/>
                </a:lnTo>
                <a:lnTo>
                  <a:pt x="1460137" y="697549"/>
                </a:lnTo>
                <a:lnTo>
                  <a:pt x="1461016" y="697549"/>
                </a:lnTo>
                <a:lnTo>
                  <a:pt x="1461016" y="696782"/>
                </a:lnTo>
                <a:lnTo>
                  <a:pt x="1461375" y="696782"/>
                </a:lnTo>
                <a:lnTo>
                  <a:pt x="1461375" y="696015"/>
                </a:lnTo>
                <a:lnTo>
                  <a:pt x="1462163" y="696015"/>
                </a:lnTo>
                <a:lnTo>
                  <a:pt x="1462163" y="695247"/>
                </a:lnTo>
                <a:lnTo>
                  <a:pt x="1463005" y="695247"/>
                </a:lnTo>
                <a:lnTo>
                  <a:pt x="1463005" y="694480"/>
                </a:lnTo>
                <a:lnTo>
                  <a:pt x="1463446" y="694480"/>
                </a:lnTo>
                <a:lnTo>
                  <a:pt x="1463446" y="693712"/>
                </a:lnTo>
                <a:lnTo>
                  <a:pt x="1463826" y="693712"/>
                </a:lnTo>
                <a:lnTo>
                  <a:pt x="1463826" y="692945"/>
                </a:lnTo>
                <a:lnTo>
                  <a:pt x="1465048" y="692945"/>
                </a:lnTo>
                <a:lnTo>
                  <a:pt x="1465048" y="692181"/>
                </a:lnTo>
                <a:lnTo>
                  <a:pt x="1467627" y="692181"/>
                </a:lnTo>
                <a:lnTo>
                  <a:pt x="1467627" y="691414"/>
                </a:lnTo>
                <a:lnTo>
                  <a:pt x="1467714" y="691414"/>
                </a:lnTo>
                <a:lnTo>
                  <a:pt x="1467714" y="690646"/>
                </a:lnTo>
                <a:lnTo>
                  <a:pt x="1469055" y="690646"/>
                </a:lnTo>
                <a:lnTo>
                  <a:pt x="1469055" y="689879"/>
                </a:lnTo>
                <a:lnTo>
                  <a:pt x="1470235" y="689879"/>
                </a:lnTo>
                <a:lnTo>
                  <a:pt x="1470235" y="689111"/>
                </a:lnTo>
                <a:lnTo>
                  <a:pt x="1470425" y="689111"/>
                </a:lnTo>
                <a:lnTo>
                  <a:pt x="1470425" y="688344"/>
                </a:lnTo>
                <a:lnTo>
                  <a:pt x="1470863" y="688344"/>
                </a:lnTo>
                <a:lnTo>
                  <a:pt x="1470863" y="687576"/>
                </a:lnTo>
                <a:lnTo>
                  <a:pt x="1470892" y="687576"/>
                </a:lnTo>
                <a:lnTo>
                  <a:pt x="1470892" y="686809"/>
                </a:lnTo>
                <a:lnTo>
                  <a:pt x="1473335" y="686809"/>
                </a:lnTo>
                <a:lnTo>
                  <a:pt x="1473335" y="686041"/>
                </a:lnTo>
                <a:lnTo>
                  <a:pt x="1475134" y="686041"/>
                </a:lnTo>
                <a:lnTo>
                  <a:pt x="1475134" y="685274"/>
                </a:lnTo>
                <a:lnTo>
                  <a:pt x="1475514" y="685274"/>
                </a:lnTo>
                <a:lnTo>
                  <a:pt x="1475514" y="684506"/>
                </a:lnTo>
                <a:lnTo>
                  <a:pt x="1478234" y="684506"/>
                </a:lnTo>
                <a:lnTo>
                  <a:pt x="1478234" y="683739"/>
                </a:lnTo>
                <a:lnTo>
                  <a:pt x="1478234" y="683739"/>
                </a:lnTo>
                <a:lnTo>
                  <a:pt x="1478234" y="682972"/>
                </a:lnTo>
                <a:lnTo>
                  <a:pt x="1481028" y="682972"/>
                </a:lnTo>
                <a:lnTo>
                  <a:pt x="1481028" y="682204"/>
                </a:lnTo>
                <a:lnTo>
                  <a:pt x="1481160" y="682204"/>
                </a:lnTo>
                <a:lnTo>
                  <a:pt x="1481160" y="681437"/>
                </a:lnTo>
                <a:lnTo>
                  <a:pt x="1481969" y="681437"/>
                </a:lnTo>
                <a:lnTo>
                  <a:pt x="1481969" y="680669"/>
                </a:lnTo>
                <a:lnTo>
                  <a:pt x="1482596" y="680669"/>
                </a:lnTo>
                <a:lnTo>
                  <a:pt x="1482596" y="679902"/>
                </a:lnTo>
                <a:lnTo>
                  <a:pt x="1484709" y="679902"/>
                </a:lnTo>
                <a:lnTo>
                  <a:pt x="1484709" y="679134"/>
                </a:lnTo>
                <a:lnTo>
                  <a:pt x="1486025" y="679134"/>
                </a:lnTo>
                <a:lnTo>
                  <a:pt x="1486025" y="678367"/>
                </a:lnTo>
                <a:lnTo>
                  <a:pt x="1486541" y="678367"/>
                </a:lnTo>
                <a:lnTo>
                  <a:pt x="1486541" y="677599"/>
                </a:lnTo>
                <a:lnTo>
                  <a:pt x="1487544" y="677599"/>
                </a:lnTo>
                <a:lnTo>
                  <a:pt x="1487544" y="676832"/>
                </a:lnTo>
                <a:lnTo>
                  <a:pt x="1488291" y="676832"/>
                </a:lnTo>
                <a:lnTo>
                  <a:pt x="1488291" y="676064"/>
                </a:lnTo>
                <a:lnTo>
                  <a:pt x="1488650" y="676064"/>
                </a:lnTo>
                <a:lnTo>
                  <a:pt x="1488650" y="675297"/>
                </a:lnTo>
                <a:lnTo>
                  <a:pt x="1491737" y="675297"/>
                </a:lnTo>
                <a:lnTo>
                  <a:pt x="1491737" y="674529"/>
                </a:lnTo>
                <a:lnTo>
                  <a:pt x="1493252" y="674529"/>
                </a:lnTo>
                <a:lnTo>
                  <a:pt x="1493252" y="673762"/>
                </a:lnTo>
                <a:lnTo>
                  <a:pt x="1494981" y="673762"/>
                </a:lnTo>
                <a:lnTo>
                  <a:pt x="1494981" y="672994"/>
                </a:lnTo>
                <a:lnTo>
                  <a:pt x="1495637" y="672994"/>
                </a:lnTo>
                <a:lnTo>
                  <a:pt x="1495637" y="672227"/>
                </a:lnTo>
                <a:lnTo>
                  <a:pt x="1496281" y="672227"/>
                </a:lnTo>
                <a:lnTo>
                  <a:pt x="1496281" y="671459"/>
                </a:lnTo>
                <a:lnTo>
                  <a:pt x="1496648" y="671459"/>
                </a:lnTo>
                <a:lnTo>
                  <a:pt x="1496648" y="670692"/>
                </a:lnTo>
                <a:lnTo>
                  <a:pt x="1497404" y="670692"/>
                </a:lnTo>
                <a:lnTo>
                  <a:pt x="1497404" y="669924"/>
                </a:lnTo>
                <a:lnTo>
                  <a:pt x="1497684" y="669924"/>
                </a:lnTo>
                <a:lnTo>
                  <a:pt x="1497684" y="669157"/>
                </a:lnTo>
                <a:lnTo>
                  <a:pt x="1500193" y="669157"/>
                </a:lnTo>
                <a:lnTo>
                  <a:pt x="1500193" y="668389"/>
                </a:lnTo>
                <a:lnTo>
                  <a:pt x="1501126" y="668389"/>
                </a:lnTo>
                <a:lnTo>
                  <a:pt x="1501126" y="667622"/>
                </a:lnTo>
                <a:lnTo>
                  <a:pt x="1501815" y="667622"/>
                </a:lnTo>
                <a:lnTo>
                  <a:pt x="1501815" y="666854"/>
                </a:lnTo>
                <a:lnTo>
                  <a:pt x="1502707" y="666854"/>
                </a:lnTo>
                <a:lnTo>
                  <a:pt x="1502707" y="666087"/>
                </a:lnTo>
                <a:lnTo>
                  <a:pt x="1502744" y="666087"/>
                </a:lnTo>
                <a:lnTo>
                  <a:pt x="1502744" y="665319"/>
                </a:lnTo>
                <a:lnTo>
                  <a:pt x="1502971" y="665319"/>
                </a:lnTo>
                <a:lnTo>
                  <a:pt x="1502971" y="664552"/>
                </a:lnTo>
                <a:lnTo>
                  <a:pt x="1503276" y="664552"/>
                </a:lnTo>
                <a:lnTo>
                  <a:pt x="1503276" y="663785"/>
                </a:lnTo>
                <a:lnTo>
                  <a:pt x="1503318" y="663785"/>
                </a:lnTo>
                <a:lnTo>
                  <a:pt x="1503318" y="663017"/>
                </a:lnTo>
                <a:lnTo>
                  <a:pt x="1504692" y="663017"/>
                </a:lnTo>
                <a:lnTo>
                  <a:pt x="1504692" y="662250"/>
                </a:lnTo>
                <a:lnTo>
                  <a:pt x="1504898" y="662250"/>
                </a:lnTo>
                <a:lnTo>
                  <a:pt x="1504898" y="661482"/>
                </a:lnTo>
                <a:lnTo>
                  <a:pt x="1506062" y="661482"/>
                </a:lnTo>
                <a:lnTo>
                  <a:pt x="1506062" y="660719"/>
                </a:lnTo>
                <a:lnTo>
                  <a:pt x="1509079" y="660719"/>
                </a:lnTo>
                <a:lnTo>
                  <a:pt x="1509079" y="659951"/>
                </a:lnTo>
                <a:lnTo>
                  <a:pt x="1510346" y="659951"/>
                </a:lnTo>
                <a:lnTo>
                  <a:pt x="1510346" y="659184"/>
                </a:lnTo>
                <a:lnTo>
                  <a:pt x="1511113" y="659184"/>
                </a:lnTo>
                <a:lnTo>
                  <a:pt x="1511113" y="658412"/>
                </a:lnTo>
                <a:lnTo>
                  <a:pt x="1511332" y="658412"/>
                </a:lnTo>
                <a:lnTo>
                  <a:pt x="1511332" y="657649"/>
                </a:lnTo>
                <a:lnTo>
                  <a:pt x="1512740" y="657649"/>
                </a:lnTo>
                <a:lnTo>
                  <a:pt x="1512740" y="656877"/>
                </a:lnTo>
                <a:lnTo>
                  <a:pt x="1513660" y="656877"/>
                </a:lnTo>
                <a:lnTo>
                  <a:pt x="1513660" y="656114"/>
                </a:lnTo>
                <a:lnTo>
                  <a:pt x="1513722" y="656114"/>
                </a:lnTo>
                <a:lnTo>
                  <a:pt x="1513722" y="655346"/>
                </a:lnTo>
                <a:lnTo>
                  <a:pt x="1513879" y="655346"/>
                </a:lnTo>
                <a:lnTo>
                  <a:pt x="1513879" y="654579"/>
                </a:lnTo>
                <a:lnTo>
                  <a:pt x="1513986" y="654579"/>
                </a:lnTo>
                <a:lnTo>
                  <a:pt x="1513986" y="653811"/>
                </a:lnTo>
                <a:lnTo>
                  <a:pt x="1514696" y="653811"/>
                </a:lnTo>
                <a:lnTo>
                  <a:pt x="1514696" y="653044"/>
                </a:lnTo>
                <a:lnTo>
                  <a:pt x="1517209" y="653044"/>
                </a:lnTo>
                <a:lnTo>
                  <a:pt x="1517209" y="652276"/>
                </a:lnTo>
                <a:lnTo>
                  <a:pt x="1518195" y="652276"/>
                </a:lnTo>
                <a:lnTo>
                  <a:pt x="1518195" y="651509"/>
                </a:lnTo>
                <a:lnTo>
                  <a:pt x="1518592" y="651509"/>
                </a:lnTo>
                <a:lnTo>
                  <a:pt x="1518592" y="650742"/>
                </a:lnTo>
                <a:lnTo>
                  <a:pt x="1519248" y="650742"/>
                </a:lnTo>
                <a:lnTo>
                  <a:pt x="1519248" y="649974"/>
                </a:lnTo>
                <a:lnTo>
                  <a:pt x="1519797" y="649974"/>
                </a:lnTo>
                <a:lnTo>
                  <a:pt x="1519797" y="649207"/>
                </a:lnTo>
                <a:lnTo>
                  <a:pt x="1520082" y="649207"/>
                </a:lnTo>
                <a:lnTo>
                  <a:pt x="1520082" y="648439"/>
                </a:lnTo>
                <a:lnTo>
                  <a:pt x="1521864" y="648439"/>
                </a:lnTo>
                <a:lnTo>
                  <a:pt x="1521864" y="647672"/>
                </a:lnTo>
                <a:lnTo>
                  <a:pt x="1522182" y="647672"/>
                </a:lnTo>
                <a:lnTo>
                  <a:pt x="1522182" y="646904"/>
                </a:lnTo>
                <a:lnTo>
                  <a:pt x="1522921" y="646904"/>
                </a:lnTo>
                <a:lnTo>
                  <a:pt x="1522921" y="646137"/>
                </a:lnTo>
                <a:lnTo>
                  <a:pt x="1523230" y="646137"/>
                </a:lnTo>
                <a:lnTo>
                  <a:pt x="1523230" y="645369"/>
                </a:lnTo>
                <a:lnTo>
                  <a:pt x="1523375" y="645369"/>
                </a:lnTo>
                <a:lnTo>
                  <a:pt x="1523375" y="644602"/>
                </a:lnTo>
                <a:lnTo>
                  <a:pt x="1524027" y="644602"/>
                </a:lnTo>
                <a:lnTo>
                  <a:pt x="1524027" y="643834"/>
                </a:lnTo>
                <a:lnTo>
                  <a:pt x="1524534" y="643834"/>
                </a:lnTo>
                <a:lnTo>
                  <a:pt x="1524534" y="643067"/>
                </a:lnTo>
                <a:lnTo>
                  <a:pt x="1525467" y="643067"/>
                </a:lnTo>
                <a:lnTo>
                  <a:pt x="1525467" y="642299"/>
                </a:lnTo>
                <a:lnTo>
                  <a:pt x="1525896" y="642299"/>
                </a:lnTo>
                <a:lnTo>
                  <a:pt x="1525896" y="641532"/>
                </a:lnTo>
                <a:lnTo>
                  <a:pt x="1527778" y="641532"/>
                </a:lnTo>
                <a:lnTo>
                  <a:pt x="1527778" y="640764"/>
                </a:lnTo>
                <a:lnTo>
                  <a:pt x="1528562" y="640764"/>
                </a:lnTo>
                <a:lnTo>
                  <a:pt x="1528562" y="639997"/>
                </a:lnTo>
                <a:lnTo>
                  <a:pt x="1529483" y="639997"/>
                </a:lnTo>
                <a:lnTo>
                  <a:pt x="1529483" y="639229"/>
                </a:lnTo>
                <a:lnTo>
                  <a:pt x="1529673" y="639229"/>
                </a:lnTo>
                <a:lnTo>
                  <a:pt x="1529673" y="638462"/>
                </a:lnTo>
                <a:lnTo>
                  <a:pt x="1529949" y="638462"/>
                </a:lnTo>
                <a:lnTo>
                  <a:pt x="1529949" y="637694"/>
                </a:lnTo>
                <a:lnTo>
                  <a:pt x="1529982" y="637694"/>
                </a:lnTo>
                <a:lnTo>
                  <a:pt x="1529982" y="636927"/>
                </a:lnTo>
                <a:lnTo>
                  <a:pt x="1530486" y="636927"/>
                </a:lnTo>
                <a:lnTo>
                  <a:pt x="1530486" y="636159"/>
                </a:lnTo>
                <a:lnTo>
                  <a:pt x="1530614" y="636159"/>
                </a:lnTo>
                <a:lnTo>
                  <a:pt x="1530614" y="635392"/>
                </a:lnTo>
                <a:lnTo>
                  <a:pt x="1530890" y="635392"/>
                </a:lnTo>
                <a:lnTo>
                  <a:pt x="1530890" y="634624"/>
                </a:lnTo>
                <a:lnTo>
                  <a:pt x="1532017" y="634624"/>
                </a:lnTo>
                <a:lnTo>
                  <a:pt x="1532017" y="633857"/>
                </a:lnTo>
                <a:lnTo>
                  <a:pt x="1532306" y="633857"/>
                </a:lnTo>
                <a:lnTo>
                  <a:pt x="1532306" y="633089"/>
                </a:lnTo>
                <a:lnTo>
                  <a:pt x="1532401" y="633089"/>
                </a:lnTo>
                <a:lnTo>
                  <a:pt x="1532401" y="632322"/>
                </a:lnTo>
                <a:lnTo>
                  <a:pt x="1533709" y="632322"/>
                </a:lnTo>
                <a:lnTo>
                  <a:pt x="1533709" y="631555"/>
                </a:lnTo>
                <a:lnTo>
                  <a:pt x="1535393" y="631555"/>
                </a:lnTo>
                <a:lnTo>
                  <a:pt x="1535393" y="630787"/>
                </a:lnTo>
                <a:lnTo>
                  <a:pt x="1535669" y="630787"/>
                </a:lnTo>
                <a:lnTo>
                  <a:pt x="1535669" y="630020"/>
                </a:lnTo>
                <a:lnTo>
                  <a:pt x="1537167" y="630020"/>
                </a:lnTo>
                <a:lnTo>
                  <a:pt x="1537167" y="629252"/>
                </a:lnTo>
                <a:lnTo>
                  <a:pt x="1537741" y="629252"/>
                </a:lnTo>
                <a:lnTo>
                  <a:pt x="1537741" y="628485"/>
                </a:lnTo>
                <a:lnTo>
                  <a:pt x="1538216" y="628485"/>
                </a:lnTo>
                <a:lnTo>
                  <a:pt x="1538216" y="627717"/>
                </a:lnTo>
                <a:lnTo>
                  <a:pt x="1539280" y="627717"/>
                </a:lnTo>
                <a:lnTo>
                  <a:pt x="1539280" y="626950"/>
                </a:lnTo>
                <a:lnTo>
                  <a:pt x="1539421" y="626950"/>
                </a:lnTo>
                <a:lnTo>
                  <a:pt x="1539421" y="626182"/>
                </a:lnTo>
                <a:lnTo>
                  <a:pt x="1540151" y="626182"/>
                </a:lnTo>
                <a:lnTo>
                  <a:pt x="1540151" y="625415"/>
                </a:lnTo>
                <a:lnTo>
                  <a:pt x="1540733" y="625415"/>
                </a:lnTo>
                <a:lnTo>
                  <a:pt x="1540733" y="624651"/>
                </a:lnTo>
                <a:lnTo>
                  <a:pt x="1541302" y="624651"/>
                </a:lnTo>
                <a:lnTo>
                  <a:pt x="1541302" y="623884"/>
                </a:lnTo>
                <a:lnTo>
                  <a:pt x="1541686" y="623884"/>
                </a:lnTo>
                <a:lnTo>
                  <a:pt x="1541686" y="623116"/>
                </a:lnTo>
                <a:lnTo>
                  <a:pt x="1542301" y="623116"/>
                </a:lnTo>
                <a:lnTo>
                  <a:pt x="1542301" y="622349"/>
                </a:lnTo>
                <a:lnTo>
                  <a:pt x="1542813" y="622349"/>
                </a:lnTo>
                <a:lnTo>
                  <a:pt x="1542813" y="621581"/>
                </a:lnTo>
                <a:lnTo>
                  <a:pt x="1544930" y="621581"/>
                </a:lnTo>
                <a:lnTo>
                  <a:pt x="1544930" y="620814"/>
                </a:lnTo>
                <a:lnTo>
                  <a:pt x="1545091" y="620814"/>
                </a:lnTo>
                <a:lnTo>
                  <a:pt x="1545091" y="620046"/>
                </a:lnTo>
                <a:lnTo>
                  <a:pt x="1545273" y="620046"/>
                </a:lnTo>
                <a:lnTo>
                  <a:pt x="1545273" y="619279"/>
                </a:lnTo>
                <a:lnTo>
                  <a:pt x="1546148" y="619279"/>
                </a:lnTo>
                <a:lnTo>
                  <a:pt x="1546148" y="618511"/>
                </a:lnTo>
                <a:lnTo>
                  <a:pt x="1546907" y="618511"/>
                </a:lnTo>
                <a:lnTo>
                  <a:pt x="1546907" y="617744"/>
                </a:lnTo>
                <a:lnTo>
                  <a:pt x="1548624" y="617744"/>
                </a:lnTo>
                <a:lnTo>
                  <a:pt x="1548624" y="616977"/>
                </a:lnTo>
                <a:lnTo>
                  <a:pt x="1548744" y="616977"/>
                </a:lnTo>
                <a:lnTo>
                  <a:pt x="1548744" y="616209"/>
                </a:lnTo>
                <a:lnTo>
                  <a:pt x="1550605" y="616209"/>
                </a:lnTo>
                <a:lnTo>
                  <a:pt x="1550605" y="615442"/>
                </a:lnTo>
                <a:lnTo>
                  <a:pt x="1551311" y="615442"/>
                </a:lnTo>
                <a:lnTo>
                  <a:pt x="1551311" y="614674"/>
                </a:lnTo>
                <a:lnTo>
                  <a:pt x="1551661" y="614674"/>
                </a:lnTo>
                <a:lnTo>
                  <a:pt x="1551661" y="613907"/>
                </a:lnTo>
                <a:lnTo>
                  <a:pt x="1551950" y="613907"/>
                </a:lnTo>
                <a:lnTo>
                  <a:pt x="1551950" y="613139"/>
                </a:lnTo>
                <a:lnTo>
                  <a:pt x="1552252" y="613139"/>
                </a:lnTo>
                <a:lnTo>
                  <a:pt x="1552252" y="612372"/>
                </a:lnTo>
                <a:lnTo>
                  <a:pt x="1552462" y="612372"/>
                </a:lnTo>
                <a:lnTo>
                  <a:pt x="1552462" y="611604"/>
                </a:lnTo>
                <a:lnTo>
                  <a:pt x="1552590" y="611604"/>
                </a:lnTo>
                <a:lnTo>
                  <a:pt x="1552590" y="610837"/>
                </a:lnTo>
                <a:lnTo>
                  <a:pt x="1553370" y="610837"/>
                </a:lnTo>
                <a:lnTo>
                  <a:pt x="1553370" y="610069"/>
                </a:lnTo>
                <a:lnTo>
                  <a:pt x="1553626" y="610069"/>
                </a:lnTo>
                <a:lnTo>
                  <a:pt x="1553626" y="609302"/>
                </a:lnTo>
                <a:lnTo>
                  <a:pt x="1555400" y="609302"/>
                </a:lnTo>
                <a:lnTo>
                  <a:pt x="1555400" y="608534"/>
                </a:lnTo>
                <a:lnTo>
                  <a:pt x="1557930" y="608534"/>
                </a:lnTo>
                <a:lnTo>
                  <a:pt x="1557930" y="607767"/>
                </a:lnTo>
                <a:lnTo>
                  <a:pt x="1558207" y="607767"/>
                </a:lnTo>
                <a:lnTo>
                  <a:pt x="1558207" y="606999"/>
                </a:lnTo>
                <a:lnTo>
                  <a:pt x="1558574" y="606999"/>
                </a:lnTo>
                <a:lnTo>
                  <a:pt x="1558574" y="606232"/>
                </a:lnTo>
                <a:lnTo>
                  <a:pt x="1560559" y="606232"/>
                </a:lnTo>
                <a:lnTo>
                  <a:pt x="1560559" y="605464"/>
                </a:lnTo>
                <a:lnTo>
                  <a:pt x="1560997" y="605464"/>
                </a:lnTo>
                <a:lnTo>
                  <a:pt x="1560997" y="604697"/>
                </a:lnTo>
                <a:lnTo>
                  <a:pt x="1561942" y="604697"/>
                </a:lnTo>
                <a:lnTo>
                  <a:pt x="1561942" y="603929"/>
                </a:lnTo>
                <a:lnTo>
                  <a:pt x="1562181" y="603929"/>
                </a:lnTo>
                <a:lnTo>
                  <a:pt x="1562181" y="603162"/>
                </a:lnTo>
                <a:lnTo>
                  <a:pt x="1563234" y="603162"/>
                </a:lnTo>
                <a:lnTo>
                  <a:pt x="1563234" y="602394"/>
                </a:lnTo>
                <a:lnTo>
                  <a:pt x="1564013" y="602394"/>
                </a:lnTo>
                <a:lnTo>
                  <a:pt x="1564013" y="601627"/>
                </a:lnTo>
                <a:lnTo>
                  <a:pt x="1564113" y="601627"/>
                </a:lnTo>
                <a:lnTo>
                  <a:pt x="1564113" y="600859"/>
                </a:lnTo>
                <a:lnTo>
                  <a:pt x="1564521" y="600859"/>
                </a:lnTo>
                <a:lnTo>
                  <a:pt x="1564521" y="600092"/>
                </a:lnTo>
                <a:lnTo>
                  <a:pt x="1564695" y="600092"/>
                </a:lnTo>
                <a:lnTo>
                  <a:pt x="1564695" y="599324"/>
                </a:lnTo>
                <a:lnTo>
                  <a:pt x="1565788" y="599324"/>
                </a:lnTo>
                <a:lnTo>
                  <a:pt x="1565788" y="598557"/>
                </a:lnTo>
                <a:lnTo>
                  <a:pt x="1565986" y="598557"/>
                </a:lnTo>
                <a:lnTo>
                  <a:pt x="1565986" y="597790"/>
                </a:lnTo>
                <a:lnTo>
                  <a:pt x="1569048" y="597790"/>
                </a:lnTo>
                <a:lnTo>
                  <a:pt x="1569048" y="597022"/>
                </a:lnTo>
                <a:lnTo>
                  <a:pt x="1569907" y="597022"/>
                </a:lnTo>
                <a:lnTo>
                  <a:pt x="1569907" y="596255"/>
                </a:lnTo>
                <a:lnTo>
                  <a:pt x="1570287" y="596255"/>
                </a:lnTo>
                <a:lnTo>
                  <a:pt x="1570287" y="595487"/>
                </a:lnTo>
                <a:lnTo>
                  <a:pt x="1571405" y="595487"/>
                </a:lnTo>
                <a:lnTo>
                  <a:pt x="1571405" y="594720"/>
                </a:lnTo>
                <a:lnTo>
                  <a:pt x="1573543" y="594720"/>
                </a:lnTo>
                <a:lnTo>
                  <a:pt x="1573543" y="593952"/>
                </a:lnTo>
                <a:lnTo>
                  <a:pt x="1573836" y="593952"/>
                </a:lnTo>
                <a:lnTo>
                  <a:pt x="1573836" y="593189"/>
                </a:lnTo>
                <a:lnTo>
                  <a:pt x="1575660" y="593189"/>
                </a:lnTo>
                <a:lnTo>
                  <a:pt x="1575660" y="592421"/>
                </a:lnTo>
                <a:lnTo>
                  <a:pt x="1575875" y="592421"/>
                </a:lnTo>
                <a:lnTo>
                  <a:pt x="1575875" y="591654"/>
                </a:lnTo>
                <a:lnTo>
                  <a:pt x="1577290" y="591654"/>
                </a:lnTo>
                <a:lnTo>
                  <a:pt x="1577290" y="590886"/>
                </a:lnTo>
                <a:lnTo>
                  <a:pt x="1578136" y="590886"/>
                </a:lnTo>
                <a:lnTo>
                  <a:pt x="1578136" y="590119"/>
                </a:lnTo>
                <a:lnTo>
                  <a:pt x="1578392" y="590119"/>
                </a:lnTo>
                <a:lnTo>
                  <a:pt x="1578392" y="589351"/>
                </a:lnTo>
                <a:lnTo>
                  <a:pt x="1578627" y="589351"/>
                </a:lnTo>
                <a:lnTo>
                  <a:pt x="1578627" y="588584"/>
                </a:lnTo>
                <a:lnTo>
                  <a:pt x="1582193" y="588584"/>
                </a:lnTo>
                <a:lnTo>
                  <a:pt x="1582193" y="587816"/>
                </a:lnTo>
                <a:lnTo>
                  <a:pt x="1585136" y="587816"/>
                </a:lnTo>
                <a:lnTo>
                  <a:pt x="1585136" y="587049"/>
                </a:lnTo>
                <a:lnTo>
                  <a:pt x="1585742" y="587049"/>
                </a:lnTo>
                <a:lnTo>
                  <a:pt x="1585742" y="586281"/>
                </a:lnTo>
                <a:lnTo>
                  <a:pt x="1586403" y="586281"/>
                </a:lnTo>
                <a:lnTo>
                  <a:pt x="1586403" y="585514"/>
                </a:lnTo>
                <a:lnTo>
                  <a:pt x="1588862" y="585514"/>
                </a:lnTo>
                <a:lnTo>
                  <a:pt x="1588862" y="584747"/>
                </a:lnTo>
                <a:lnTo>
                  <a:pt x="1589745" y="584747"/>
                </a:lnTo>
                <a:lnTo>
                  <a:pt x="1589745" y="583979"/>
                </a:lnTo>
                <a:lnTo>
                  <a:pt x="1589943" y="583979"/>
                </a:lnTo>
                <a:lnTo>
                  <a:pt x="1589943" y="583212"/>
                </a:lnTo>
                <a:lnTo>
                  <a:pt x="1591182" y="583212"/>
                </a:lnTo>
                <a:lnTo>
                  <a:pt x="1591182" y="582444"/>
                </a:lnTo>
                <a:lnTo>
                  <a:pt x="1593319" y="582444"/>
                </a:lnTo>
                <a:lnTo>
                  <a:pt x="1593319" y="581677"/>
                </a:lnTo>
                <a:lnTo>
                  <a:pt x="1597157" y="581677"/>
                </a:lnTo>
                <a:lnTo>
                  <a:pt x="1597157" y="580909"/>
                </a:lnTo>
                <a:lnTo>
                  <a:pt x="1599592" y="580909"/>
                </a:lnTo>
                <a:lnTo>
                  <a:pt x="1599592" y="580142"/>
                </a:lnTo>
                <a:lnTo>
                  <a:pt x="1599592" y="580142"/>
                </a:lnTo>
                <a:lnTo>
                  <a:pt x="1599592" y="579374"/>
                </a:lnTo>
                <a:lnTo>
                  <a:pt x="1599848" y="579374"/>
                </a:lnTo>
                <a:lnTo>
                  <a:pt x="1599848" y="578607"/>
                </a:lnTo>
                <a:lnTo>
                  <a:pt x="1600666" y="578607"/>
                </a:lnTo>
                <a:lnTo>
                  <a:pt x="1600666" y="577839"/>
                </a:lnTo>
                <a:lnTo>
                  <a:pt x="1601772" y="577839"/>
                </a:lnTo>
                <a:lnTo>
                  <a:pt x="1601772" y="577072"/>
                </a:lnTo>
                <a:lnTo>
                  <a:pt x="1601792" y="577072"/>
                </a:lnTo>
                <a:lnTo>
                  <a:pt x="1601792" y="576304"/>
                </a:lnTo>
                <a:lnTo>
                  <a:pt x="1602275" y="576304"/>
                </a:lnTo>
                <a:lnTo>
                  <a:pt x="1602275" y="575537"/>
                </a:lnTo>
                <a:lnTo>
                  <a:pt x="1603983" y="575537"/>
                </a:lnTo>
                <a:lnTo>
                  <a:pt x="1603983" y="574769"/>
                </a:lnTo>
                <a:lnTo>
                  <a:pt x="1604594" y="574769"/>
                </a:lnTo>
                <a:lnTo>
                  <a:pt x="1604594" y="574002"/>
                </a:lnTo>
                <a:lnTo>
                  <a:pt x="1604888" y="574002"/>
                </a:lnTo>
                <a:lnTo>
                  <a:pt x="1604888" y="573234"/>
                </a:lnTo>
                <a:lnTo>
                  <a:pt x="1607603" y="573234"/>
                </a:lnTo>
                <a:lnTo>
                  <a:pt x="1607603" y="572467"/>
                </a:lnTo>
                <a:lnTo>
                  <a:pt x="1607735" y="572467"/>
                </a:lnTo>
                <a:lnTo>
                  <a:pt x="1607735" y="571699"/>
                </a:lnTo>
                <a:lnTo>
                  <a:pt x="1608833" y="571699"/>
                </a:lnTo>
                <a:lnTo>
                  <a:pt x="1608833" y="570932"/>
                </a:lnTo>
                <a:lnTo>
                  <a:pt x="1608878" y="570932"/>
                </a:lnTo>
                <a:lnTo>
                  <a:pt x="1608878" y="570164"/>
                </a:lnTo>
                <a:lnTo>
                  <a:pt x="1610017" y="570164"/>
                </a:lnTo>
                <a:lnTo>
                  <a:pt x="1610017" y="569397"/>
                </a:lnTo>
                <a:lnTo>
                  <a:pt x="1610083" y="569397"/>
                </a:lnTo>
                <a:lnTo>
                  <a:pt x="1610083" y="568629"/>
                </a:lnTo>
                <a:lnTo>
                  <a:pt x="1610599" y="568629"/>
                </a:lnTo>
                <a:lnTo>
                  <a:pt x="1610599" y="567862"/>
                </a:lnTo>
                <a:lnTo>
                  <a:pt x="1611152" y="567862"/>
                </a:lnTo>
                <a:lnTo>
                  <a:pt x="1611152" y="567094"/>
                </a:lnTo>
                <a:lnTo>
                  <a:pt x="1611276" y="567094"/>
                </a:lnTo>
                <a:lnTo>
                  <a:pt x="1611276" y="566327"/>
                </a:lnTo>
                <a:lnTo>
                  <a:pt x="1612271" y="566327"/>
                </a:lnTo>
                <a:lnTo>
                  <a:pt x="1612271" y="565560"/>
                </a:lnTo>
                <a:lnTo>
                  <a:pt x="1614499" y="565560"/>
                </a:lnTo>
                <a:lnTo>
                  <a:pt x="1614499" y="564792"/>
                </a:lnTo>
                <a:lnTo>
                  <a:pt x="1614714" y="564792"/>
                </a:lnTo>
                <a:lnTo>
                  <a:pt x="1614714" y="564025"/>
                </a:lnTo>
                <a:lnTo>
                  <a:pt x="1614788" y="564025"/>
                </a:lnTo>
                <a:lnTo>
                  <a:pt x="1614788" y="563257"/>
                </a:lnTo>
                <a:lnTo>
                  <a:pt x="1615692" y="563257"/>
                </a:lnTo>
                <a:lnTo>
                  <a:pt x="1615692" y="562494"/>
                </a:lnTo>
                <a:lnTo>
                  <a:pt x="1617343" y="562494"/>
                </a:lnTo>
                <a:lnTo>
                  <a:pt x="1617343" y="561726"/>
                </a:lnTo>
                <a:lnTo>
                  <a:pt x="1619860" y="561726"/>
                </a:lnTo>
                <a:lnTo>
                  <a:pt x="1619860" y="560959"/>
                </a:lnTo>
                <a:lnTo>
                  <a:pt x="1622188" y="560959"/>
                </a:lnTo>
                <a:lnTo>
                  <a:pt x="1622188" y="560191"/>
                </a:lnTo>
                <a:lnTo>
                  <a:pt x="1622361" y="560191"/>
                </a:lnTo>
                <a:lnTo>
                  <a:pt x="1622361" y="559424"/>
                </a:lnTo>
                <a:lnTo>
                  <a:pt x="1622869" y="559424"/>
                </a:lnTo>
                <a:lnTo>
                  <a:pt x="1622869" y="558656"/>
                </a:lnTo>
                <a:lnTo>
                  <a:pt x="1623224" y="558656"/>
                </a:lnTo>
                <a:lnTo>
                  <a:pt x="1623224" y="557889"/>
                </a:lnTo>
                <a:lnTo>
                  <a:pt x="1623847" y="557889"/>
                </a:lnTo>
                <a:lnTo>
                  <a:pt x="1623847" y="557121"/>
                </a:lnTo>
                <a:lnTo>
                  <a:pt x="1627145" y="557121"/>
                </a:lnTo>
                <a:lnTo>
                  <a:pt x="1627145" y="556354"/>
                </a:lnTo>
                <a:lnTo>
                  <a:pt x="1627186" y="556354"/>
                </a:lnTo>
                <a:lnTo>
                  <a:pt x="1627186" y="555586"/>
                </a:lnTo>
                <a:lnTo>
                  <a:pt x="1629526" y="555586"/>
                </a:lnTo>
                <a:lnTo>
                  <a:pt x="1629526" y="554819"/>
                </a:lnTo>
                <a:lnTo>
                  <a:pt x="1629885" y="554819"/>
                </a:lnTo>
                <a:lnTo>
                  <a:pt x="1629885" y="554051"/>
                </a:lnTo>
                <a:lnTo>
                  <a:pt x="1632183" y="554051"/>
                </a:lnTo>
                <a:lnTo>
                  <a:pt x="1632183" y="553284"/>
                </a:lnTo>
                <a:lnTo>
                  <a:pt x="1633380" y="553284"/>
                </a:lnTo>
                <a:lnTo>
                  <a:pt x="1633380" y="552517"/>
                </a:lnTo>
                <a:lnTo>
                  <a:pt x="1633999" y="552517"/>
                </a:lnTo>
                <a:lnTo>
                  <a:pt x="1633999" y="551749"/>
                </a:lnTo>
                <a:lnTo>
                  <a:pt x="1635176" y="551749"/>
                </a:lnTo>
                <a:lnTo>
                  <a:pt x="1635176" y="550982"/>
                </a:lnTo>
                <a:lnTo>
                  <a:pt x="1635704" y="550982"/>
                </a:lnTo>
                <a:lnTo>
                  <a:pt x="1635704" y="550214"/>
                </a:lnTo>
                <a:lnTo>
                  <a:pt x="1635960" y="550214"/>
                </a:lnTo>
                <a:lnTo>
                  <a:pt x="1635960" y="549447"/>
                </a:lnTo>
                <a:lnTo>
                  <a:pt x="1636224" y="549447"/>
                </a:lnTo>
                <a:lnTo>
                  <a:pt x="1636224" y="548679"/>
                </a:lnTo>
                <a:lnTo>
                  <a:pt x="1637194" y="548679"/>
                </a:lnTo>
                <a:lnTo>
                  <a:pt x="1637194" y="547912"/>
                </a:lnTo>
                <a:lnTo>
                  <a:pt x="1638749" y="547912"/>
                </a:lnTo>
                <a:lnTo>
                  <a:pt x="1638749" y="547144"/>
                </a:lnTo>
                <a:lnTo>
                  <a:pt x="1641057" y="547144"/>
                </a:lnTo>
                <a:lnTo>
                  <a:pt x="1641057" y="546377"/>
                </a:lnTo>
                <a:lnTo>
                  <a:pt x="1641350" y="546377"/>
                </a:lnTo>
                <a:lnTo>
                  <a:pt x="1641350" y="545609"/>
                </a:lnTo>
                <a:lnTo>
                  <a:pt x="1642035" y="545609"/>
                </a:lnTo>
                <a:lnTo>
                  <a:pt x="1642035" y="544842"/>
                </a:lnTo>
                <a:lnTo>
                  <a:pt x="1643203" y="544842"/>
                </a:lnTo>
                <a:lnTo>
                  <a:pt x="1643203" y="544074"/>
                </a:lnTo>
                <a:lnTo>
                  <a:pt x="1644399" y="544074"/>
                </a:lnTo>
                <a:lnTo>
                  <a:pt x="1644399" y="543307"/>
                </a:lnTo>
                <a:lnTo>
                  <a:pt x="1645097" y="543307"/>
                </a:lnTo>
                <a:lnTo>
                  <a:pt x="1645097" y="542539"/>
                </a:lnTo>
                <a:lnTo>
                  <a:pt x="1645613" y="542539"/>
                </a:lnTo>
                <a:lnTo>
                  <a:pt x="1645613" y="541772"/>
                </a:lnTo>
                <a:lnTo>
                  <a:pt x="1648939" y="541772"/>
                </a:lnTo>
                <a:lnTo>
                  <a:pt x="1648939" y="541004"/>
                </a:lnTo>
                <a:lnTo>
                  <a:pt x="1648997" y="541004"/>
                </a:lnTo>
                <a:lnTo>
                  <a:pt x="1648997" y="540237"/>
                </a:lnTo>
                <a:lnTo>
                  <a:pt x="1649979" y="540237"/>
                </a:lnTo>
                <a:lnTo>
                  <a:pt x="1649979" y="539469"/>
                </a:lnTo>
                <a:lnTo>
                  <a:pt x="1649987" y="539469"/>
                </a:lnTo>
                <a:lnTo>
                  <a:pt x="1649987" y="538702"/>
                </a:lnTo>
                <a:lnTo>
                  <a:pt x="1650788" y="538702"/>
                </a:lnTo>
                <a:lnTo>
                  <a:pt x="1650788" y="537934"/>
                </a:lnTo>
                <a:lnTo>
                  <a:pt x="1651741" y="537934"/>
                </a:lnTo>
                <a:lnTo>
                  <a:pt x="1651741" y="537167"/>
                </a:lnTo>
                <a:lnTo>
                  <a:pt x="1652530" y="537167"/>
                </a:lnTo>
                <a:lnTo>
                  <a:pt x="1652530" y="536399"/>
                </a:lnTo>
                <a:lnTo>
                  <a:pt x="1654531" y="536399"/>
                </a:lnTo>
                <a:lnTo>
                  <a:pt x="1654531" y="535632"/>
                </a:lnTo>
                <a:lnTo>
                  <a:pt x="1655687" y="535632"/>
                </a:lnTo>
                <a:lnTo>
                  <a:pt x="1655687" y="534864"/>
                </a:lnTo>
                <a:lnTo>
                  <a:pt x="1656252" y="534864"/>
                </a:lnTo>
                <a:lnTo>
                  <a:pt x="1656252" y="534097"/>
                </a:lnTo>
                <a:lnTo>
                  <a:pt x="1656265" y="534097"/>
                </a:lnTo>
                <a:lnTo>
                  <a:pt x="1656265" y="533330"/>
                </a:lnTo>
                <a:lnTo>
                  <a:pt x="1658609" y="533330"/>
                </a:lnTo>
                <a:lnTo>
                  <a:pt x="1658609" y="532562"/>
                </a:lnTo>
                <a:lnTo>
                  <a:pt x="1659521" y="532562"/>
                </a:lnTo>
                <a:lnTo>
                  <a:pt x="1659521" y="531795"/>
                </a:lnTo>
                <a:lnTo>
                  <a:pt x="1661820" y="531795"/>
                </a:lnTo>
                <a:lnTo>
                  <a:pt x="1661820" y="531027"/>
                </a:lnTo>
                <a:lnTo>
                  <a:pt x="1663821" y="531027"/>
                </a:lnTo>
                <a:lnTo>
                  <a:pt x="1663821" y="530264"/>
                </a:lnTo>
                <a:lnTo>
                  <a:pt x="1664688" y="530264"/>
                </a:lnTo>
                <a:lnTo>
                  <a:pt x="1664688" y="529496"/>
                </a:lnTo>
                <a:lnTo>
                  <a:pt x="1666900" y="529496"/>
                </a:lnTo>
                <a:lnTo>
                  <a:pt x="1666900" y="528725"/>
                </a:lnTo>
                <a:lnTo>
                  <a:pt x="1668220" y="528725"/>
                </a:lnTo>
                <a:lnTo>
                  <a:pt x="1668220" y="527957"/>
                </a:lnTo>
                <a:lnTo>
                  <a:pt x="1668340" y="527957"/>
                </a:lnTo>
                <a:lnTo>
                  <a:pt x="1668340" y="527190"/>
                </a:lnTo>
                <a:lnTo>
                  <a:pt x="1668390" y="527190"/>
                </a:lnTo>
                <a:lnTo>
                  <a:pt x="1668390" y="526426"/>
                </a:lnTo>
                <a:lnTo>
                  <a:pt x="1668902" y="526426"/>
                </a:lnTo>
                <a:lnTo>
                  <a:pt x="1668902" y="525659"/>
                </a:lnTo>
                <a:lnTo>
                  <a:pt x="1669161" y="525659"/>
                </a:lnTo>
                <a:lnTo>
                  <a:pt x="1669161" y="524891"/>
                </a:lnTo>
                <a:lnTo>
                  <a:pt x="1669620" y="524891"/>
                </a:lnTo>
                <a:lnTo>
                  <a:pt x="1669620" y="524124"/>
                </a:lnTo>
                <a:lnTo>
                  <a:pt x="1670094" y="524124"/>
                </a:lnTo>
                <a:lnTo>
                  <a:pt x="1670094" y="523356"/>
                </a:lnTo>
                <a:lnTo>
                  <a:pt x="1670235" y="523356"/>
                </a:lnTo>
                <a:lnTo>
                  <a:pt x="1670235" y="522589"/>
                </a:lnTo>
                <a:lnTo>
                  <a:pt x="1671258" y="522589"/>
                </a:lnTo>
                <a:lnTo>
                  <a:pt x="1671258" y="521821"/>
                </a:lnTo>
                <a:lnTo>
                  <a:pt x="1671865" y="521821"/>
                </a:lnTo>
                <a:lnTo>
                  <a:pt x="1671865" y="521054"/>
                </a:lnTo>
                <a:lnTo>
                  <a:pt x="1671939" y="521054"/>
                </a:lnTo>
                <a:lnTo>
                  <a:pt x="1671939" y="520286"/>
                </a:lnTo>
                <a:lnTo>
                  <a:pt x="1672067" y="520286"/>
                </a:lnTo>
                <a:lnTo>
                  <a:pt x="1672067" y="519519"/>
                </a:lnTo>
                <a:lnTo>
                  <a:pt x="1673528" y="519519"/>
                </a:lnTo>
                <a:lnTo>
                  <a:pt x="1673528" y="518751"/>
                </a:lnTo>
                <a:lnTo>
                  <a:pt x="1673990" y="518751"/>
                </a:lnTo>
                <a:lnTo>
                  <a:pt x="1673990" y="517984"/>
                </a:lnTo>
                <a:lnTo>
                  <a:pt x="1676313" y="517984"/>
                </a:lnTo>
                <a:lnTo>
                  <a:pt x="1676313" y="517217"/>
                </a:lnTo>
                <a:lnTo>
                  <a:pt x="1676929" y="517217"/>
                </a:lnTo>
                <a:lnTo>
                  <a:pt x="1676929" y="516449"/>
                </a:lnTo>
                <a:lnTo>
                  <a:pt x="1680449" y="516449"/>
                </a:lnTo>
                <a:lnTo>
                  <a:pt x="1680449" y="515682"/>
                </a:lnTo>
                <a:lnTo>
                  <a:pt x="1681873" y="515682"/>
                </a:lnTo>
                <a:lnTo>
                  <a:pt x="1681873" y="514914"/>
                </a:lnTo>
                <a:lnTo>
                  <a:pt x="1683874" y="514914"/>
                </a:lnTo>
                <a:lnTo>
                  <a:pt x="1683874" y="514147"/>
                </a:lnTo>
                <a:lnTo>
                  <a:pt x="1684308" y="514147"/>
                </a:lnTo>
                <a:lnTo>
                  <a:pt x="1684308" y="513379"/>
                </a:lnTo>
                <a:lnTo>
                  <a:pt x="1684324" y="513379"/>
                </a:lnTo>
                <a:lnTo>
                  <a:pt x="1684324" y="512612"/>
                </a:lnTo>
                <a:lnTo>
                  <a:pt x="1684906" y="512612"/>
                </a:lnTo>
                <a:lnTo>
                  <a:pt x="1684906" y="511077"/>
                </a:lnTo>
                <a:lnTo>
                  <a:pt x="1685764" y="511077"/>
                </a:lnTo>
                <a:lnTo>
                  <a:pt x="1685764" y="510309"/>
                </a:lnTo>
                <a:lnTo>
                  <a:pt x="1687089" y="510309"/>
                </a:lnTo>
                <a:lnTo>
                  <a:pt x="1687089" y="509542"/>
                </a:lnTo>
                <a:lnTo>
                  <a:pt x="1687716" y="509542"/>
                </a:lnTo>
                <a:lnTo>
                  <a:pt x="1687716" y="508774"/>
                </a:lnTo>
                <a:lnTo>
                  <a:pt x="1689062" y="508774"/>
                </a:lnTo>
                <a:lnTo>
                  <a:pt x="1689062" y="508007"/>
                </a:lnTo>
                <a:lnTo>
                  <a:pt x="1689908" y="508007"/>
                </a:lnTo>
                <a:lnTo>
                  <a:pt x="1689908" y="507239"/>
                </a:lnTo>
                <a:lnTo>
                  <a:pt x="1691014" y="507239"/>
                </a:lnTo>
                <a:lnTo>
                  <a:pt x="1691014" y="506472"/>
                </a:lnTo>
                <a:lnTo>
                  <a:pt x="1691480" y="506472"/>
                </a:lnTo>
                <a:lnTo>
                  <a:pt x="1691480" y="505704"/>
                </a:lnTo>
                <a:lnTo>
                  <a:pt x="1693503" y="505704"/>
                </a:lnTo>
                <a:lnTo>
                  <a:pt x="1693503" y="504937"/>
                </a:lnTo>
                <a:lnTo>
                  <a:pt x="1693775" y="504937"/>
                </a:lnTo>
                <a:lnTo>
                  <a:pt x="1693775" y="504169"/>
                </a:lnTo>
                <a:lnTo>
                  <a:pt x="1693812" y="504169"/>
                </a:lnTo>
                <a:lnTo>
                  <a:pt x="1693812" y="503402"/>
                </a:lnTo>
                <a:lnTo>
                  <a:pt x="1695673" y="503402"/>
                </a:lnTo>
                <a:lnTo>
                  <a:pt x="1695673" y="502634"/>
                </a:lnTo>
                <a:lnTo>
                  <a:pt x="1696619" y="502634"/>
                </a:lnTo>
                <a:lnTo>
                  <a:pt x="1696619" y="501867"/>
                </a:lnTo>
                <a:lnTo>
                  <a:pt x="1696619" y="501867"/>
                </a:lnTo>
                <a:lnTo>
                  <a:pt x="1696619" y="501099"/>
                </a:lnTo>
                <a:lnTo>
                  <a:pt x="1697275" y="501099"/>
                </a:lnTo>
                <a:lnTo>
                  <a:pt x="1697275" y="500332"/>
                </a:lnTo>
                <a:lnTo>
                  <a:pt x="1700135" y="500332"/>
                </a:lnTo>
                <a:lnTo>
                  <a:pt x="1700135" y="499564"/>
                </a:lnTo>
                <a:lnTo>
                  <a:pt x="1700411" y="499564"/>
                </a:lnTo>
                <a:lnTo>
                  <a:pt x="1700411" y="498797"/>
                </a:lnTo>
                <a:lnTo>
                  <a:pt x="1701179" y="498797"/>
                </a:lnTo>
                <a:lnTo>
                  <a:pt x="1701179" y="498030"/>
                </a:lnTo>
                <a:lnTo>
                  <a:pt x="1701480" y="498030"/>
                </a:lnTo>
                <a:lnTo>
                  <a:pt x="1701480" y="497262"/>
                </a:lnTo>
                <a:lnTo>
                  <a:pt x="1701988" y="497262"/>
                </a:lnTo>
                <a:lnTo>
                  <a:pt x="1701988" y="496495"/>
                </a:lnTo>
                <a:lnTo>
                  <a:pt x="1702182" y="496495"/>
                </a:lnTo>
                <a:lnTo>
                  <a:pt x="1702182" y="495727"/>
                </a:lnTo>
                <a:lnTo>
                  <a:pt x="1702929" y="495727"/>
                </a:lnTo>
                <a:lnTo>
                  <a:pt x="1702929" y="494964"/>
                </a:lnTo>
                <a:lnTo>
                  <a:pt x="1703779" y="494964"/>
                </a:lnTo>
                <a:lnTo>
                  <a:pt x="1703779" y="494196"/>
                </a:lnTo>
                <a:lnTo>
                  <a:pt x="1703993" y="494196"/>
                </a:lnTo>
                <a:lnTo>
                  <a:pt x="1703993" y="493429"/>
                </a:lnTo>
                <a:lnTo>
                  <a:pt x="1704765" y="493429"/>
                </a:lnTo>
                <a:lnTo>
                  <a:pt x="1704765" y="492661"/>
                </a:lnTo>
                <a:lnTo>
                  <a:pt x="1708030" y="492661"/>
                </a:lnTo>
                <a:lnTo>
                  <a:pt x="1708030" y="491894"/>
                </a:lnTo>
                <a:lnTo>
                  <a:pt x="1709990" y="491894"/>
                </a:lnTo>
                <a:lnTo>
                  <a:pt x="1709990" y="491126"/>
                </a:lnTo>
                <a:lnTo>
                  <a:pt x="1710906" y="491126"/>
                </a:lnTo>
                <a:lnTo>
                  <a:pt x="1710906" y="490359"/>
                </a:lnTo>
                <a:lnTo>
                  <a:pt x="1711261" y="490359"/>
                </a:lnTo>
                <a:lnTo>
                  <a:pt x="1711261" y="489591"/>
                </a:lnTo>
                <a:lnTo>
                  <a:pt x="1711575" y="489591"/>
                </a:lnTo>
                <a:lnTo>
                  <a:pt x="1711575" y="488824"/>
                </a:lnTo>
                <a:lnTo>
                  <a:pt x="1712078" y="488824"/>
                </a:lnTo>
                <a:lnTo>
                  <a:pt x="1712078" y="488056"/>
                </a:lnTo>
                <a:lnTo>
                  <a:pt x="1712751" y="488056"/>
                </a:lnTo>
                <a:lnTo>
                  <a:pt x="1712751" y="487289"/>
                </a:lnTo>
                <a:lnTo>
                  <a:pt x="1713824" y="487289"/>
                </a:lnTo>
                <a:lnTo>
                  <a:pt x="1713824" y="486521"/>
                </a:lnTo>
                <a:lnTo>
                  <a:pt x="1714138" y="486521"/>
                </a:lnTo>
                <a:lnTo>
                  <a:pt x="1714138" y="485754"/>
                </a:lnTo>
                <a:lnTo>
                  <a:pt x="1715281" y="485754"/>
                </a:lnTo>
                <a:lnTo>
                  <a:pt x="1715281" y="484987"/>
                </a:lnTo>
                <a:lnTo>
                  <a:pt x="1717138" y="484987"/>
                </a:lnTo>
                <a:lnTo>
                  <a:pt x="1717138" y="484219"/>
                </a:lnTo>
                <a:lnTo>
                  <a:pt x="1718071" y="484219"/>
                </a:lnTo>
                <a:lnTo>
                  <a:pt x="1718071" y="483452"/>
                </a:lnTo>
                <a:lnTo>
                  <a:pt x="1720625" y="483452"/>
                </a:lnTo>
                <a:lnTo>
                  <a:pt x="1720625" y="482684"/>
                </a:lnTo>
                <a:lnTo>
                  <a:pt x="1721360" y="482684"/>
                </a:lnTo>
                <a:lnTo>
                  <a:pt x="1721360" y="481917"/>
                </a:lnTo>
                <a:lnTo>
                  <a:pt x="1723675" y="481917"/>
                </a:lnTo>
                <a:lnTo>
                  <a:pt x="1723675" y="481149"/>
                </a:lnTo>
                <a:lnTo>
                  <a:pt x="1727014" y="481149"/>
                </a:lnTo>
                <a:lnTo>
                  <a:pt x="1727014" y="480382"/>
                </a:lnTo>
                <a:lnTo>
                  <a:pt x="1734447" y="480382"/>
                </a:lnTo>
                <a:lnTo>
                  <a:pt x="1734447" y="479614"/>
                </a:lnTo>
                <a:lnTo>
                  <a:pt x="1734686" y="479614"/>
                </a:lnTo>
                <a:lnTo>
                  <a:pt x="1734686" y="478847"/>
                </a:lnTo>
                <a:lnTo>
                  <a:pt x="1735668" y="478847"/>
                </a:lnTo>
                <a:lnTo>
                  <a:pt x="1735668" y="478079"/>
                </a:lnTo>
                <a:lnTo>
                  <a:pt x="1736031" y="478079"/>
                </a:lnTo>
                <a:lnTo>
                  <a:pt x="1736031" y="477312"/>
                </a:lnTo>
                <a:lnTo>
                  <a:pt x="1736205" y="477312"/>
                </a:lnTo>
                <a:lnTo>
                  <a:pt x="1736205" y="476544"/>
                </a:lnTo>
                <a:lnTo>
                  <a:pt x="1738000" y="476544"/>
                </a:lnTo>
                <a:lnTo>
                  <a:pt x="1738000" y="475777"/>
                </a:lnTo>
                <a:lnTo>
                  <a:pt x="1738066" y="475777"/>
                </a:lnTo>
                <a:lnTo>
                  <a:pt x="1738066" y="475009"/>
                </a:lnTo>
                <a:lnTo>
                  <a:pt x="1741075" y="475009"/>
                </a:lnTo>
                <a:lnTo>
                  <a:pt x="1741075" y="474242"/>
                </a:lnTo>
                <a:lnTo>
                  <a:pt x="1742552" y="474242"/>
                </a:lnTo>
                <a:lnTo>
                  <a:pt x="1742552" y="473474"/>
                </a:lnTo>
                <a:lnTo>
                  <a:pt x="1746031" y="473474"/>
                </a:lnTo>
                <a:lnTo>
                  <a:pt x="1746031" y="472707"/>
                </a:lnTo>
                <a:lnTo>
                  <a:pt x="1746415" y="472707"/>
                </a:lnTo>
                <a:lnTo>
                  <a:pt x="1746415" y="471939"/>
                </a:lnTo>
                <a:lnTo>
                  <a:pt x="1747042" y="471939"/>
                </a:lnTo>
                <a:lnTo>
                  <a:pt x="1747042" y="471172"/>
                </a:lnTo>
                <a:lnTo>
                  <a:pt x="1747443" y="471172"/>
                </a:lnTo>
                <a:lnTo>
                  <a:pt x="1747443" y="470404"/>
                </a:lnTo>
                <a:lnTo>
                  <a:pt x="1747471" y="470404"/>
                </a:lnTo>
                <a:lnTo>
                  <a:pt x="1747471" y="469637"/>
                </a:lnTo>
                <a:lnTo>
                  <a:pt x="1747550" y="469637"/>
                </a:lnTo>
                <a:lnTo>
                  <a:pt x="1747550" y="468869"/>
                </a:lnTo>
                <a:lnTo>
                  <a:pt x="1748904" y="468869"/>
                </a:lnTo>
                <a:lnTo>
                  <a:pt x="1748904" y="468102"/>
                </a:lnTo>
                <a:lnTo>
                  <a:pt x="1749993" y="468102"/>
                </a:lnTo>
                <a:lnTo>
                  <a:pt x="1749993" y="467334"/>
                </a:lnTo>
                <a:lnTo>
                  <a:pt x="1750876" y="467334"/>
                </a:lnTo>
                <a:lnTo>
                  <a:pt x="1750876" y="466567"/>
                </a:lnTo>
                <a:lnTo>
                  <a:pt x="1751925" y="466567"/>
                </a:lnTo>
                <a:lnTo>
                  <a:pt x="1751925" y="465800"/>
                </a:lnTo>
                <a:lnTo>
                  <a:pt x="1753270" y="465800"/>
                </a:lnTo>
                <a:lnTo>
                  <a:pt x="1753270" y="465032"/>
                </a:lnTo>
                <a:lnTo>
                  <a:pt x="1756493" y="465032"/>
                </a:lnTo>
                <a:lnTo>
                  <a:pt x="1756493" y="464265"/>
                </a:lnTo>
                <a:lnTo>
                  <a:pt x="1757191" y="464265"/>
                </a:lnTo>
                <a:lnTo>
                  <a:pt x="1757191" y="463501"/>
                </a:lnTo>
                <a:lnTo>
                  <a:pt x="1758330" y="463501"/>
                </a:lnTo>
                <a:lnTo>
                  <a:pt x="1758330" y="462734"/>
                </a:lnTo>
                <a:lnTo>
                  <a:pt x="1759068" y="462734"/>
                </a:lnTo>
                <a:lnTo>
                  <a:pt x="1759068" y="461966"/>
                </a:lnTo>
                <a:lnTo>
                  <a:pt x="1760042" y="461966"/>
                </a:lnTo>
                <a:lnTo>
                  <a:pt x="1760042" y="461195"/>
                </a:lnTo>
                <a:lnTo>
                  <a:pt x="1760942" y="461195"/>
                </a:lnTo>
                <a:lnTo>
                  <a:pt x="1760942" y="460431"/>
                </a:lnTo>
                <a:lnTo>
                  <a:pt x="1761644" y="460431"/>
                </a:lnTo>
                <a:lnTo>
                  <a:pt x="1761644" y="459664"/>
                </a:lnTo>
                <a:lnTo>
                  <a:pt x="1761970" y="459664"/>
                </a:lnTo>
                <a:lnTo>
                  <a:pt x="1761970" y="458896"/>
                </a:lnTo>
                <a:lnTo>
                  <a:pt x="1762952" y="458896"/>
                </a:lnTo>
                <a:lnTo>
                  <a:pt x="1762952" y="458129"/>
                </a:lnTo>
                <a:lnTo>
                  <a:pt x="1763596" y="458129"/>
                </a:lnTo>
                <a:lnTo>
                  <a:pt x="1763596" y="457361"/>
                </a:lnTo>
                <a:lnTo>
                  <a:pt x="1765213" y="457361"/>
                </a:lnTo>
                <a:lnTo>
                  <a:pt x="1765213" y="456594"/>
                </a:lnTo>
                <a:lnTo>
                  <a:pt x="1766703" y="456594"/>
                </a:lnTo>
                <a:lnTo>
                  <a:pt x="1766703" y="455826"/>
                </a:lnTo>
                <a:lnTo>
                  <a:pt x="1766819" y="455826"/>
                </a:lnTo>
                <a:lnTo>
                  <a:pt x="1766819" y="455059"/>
                </a:lnTo>
                <a:lnTo>
                  <a:pt x="1767042" y="455059"/>
                </a:lnTo>
                <a:lnTo>
                  <a:pt x="1767042" y="454291"/>
                </a:lnTo>
                <a:lnTo>
                  <a:pt x="1767496" y="454291"/>
                </a:lnTo>
                <a:lnTo>
                  <a:pt x="1767496" y="453524"/>
                </a:lnTo>
                <a:lnTo>
                  <a:pt x="1767541" y="453524"/>
                </a:lnTo>
                <a:lnTo>
                  <a:pt x="1767541" y="452756"/>
                </a:lnTo>
                <a:lnTo>
                  <a:pt x="1768032" y="452756"/>
                </a:lnTo>
                <a:lnTo>
                  <a:pt x="1768032" y="451989"/>
                </a:lnTo>
                <a:lnTo>
                  <a:pt x="1769316" y="451989"/>
                </a:lnTo>
                <a:lnTo>
                  <a:pt x="1769316" y="451222"/>
                </a:lnTo>
                <a:lnTo>
                  <a:pt x="1769336" y="451222"/>
                </a:lnTo>
                <a:lnTo>
                  <a:pt x="1769336" y="450454"/>
                </a:lnTo>
                <a:lnTo>
                  <a:pt x="1771705" y="450454"/>
                </a:lnTo>
                <a:lnTo>
                  <a:pt x="1771705" y="449687"/>
                </a:lnTo>
                <a:lnTo>
                  <a:pt x="1773274" y="449687"/>
                </a:lnTo>
                <a:lnTo>
                  <a:pt x="1773274" y="448919"/>
                </a:lnTo>
                <a:lnTo>
                  <a:pt x="1774272" y="448919"/>
                </a:lnTo>
                <a:lnTo>
                  <a:pt x="1774272" y="448152"/>
                </a:lnTo>
                <a:lnTo>
                  <a:pt x="1777066" y="448152"/>
                </a:lnTo>
                <a:lnTo>
                  <a:pt x="1777066" y="447384"/>
                </a:lnTo>
                <a:lnTo>
                  <a:pt x="1777434" y="447384"/>
                </a:lnTo>
                <a:lnTo>
                  <a:pt x="1777434" y="446617"/>
                </a:lnTo>
                <a:lnTo>
                  <a:pt x="1779522" y="446617"/>
                </a:lnTo>
                <a:lnTo>
                  <a:pt x="1779522" y="445849"/>
                </a:lnTo>
                <a:lnTo>
                  <a:pt x="1781074" y="445849"/>
                </a:lnTo>
                <a:lnTo>
                  <a:pt x="1781074" y="445082"/>
                </a:lnTo>
                <a:lnTo>
                  <a:pt x="1781119" y="445082"/>
                </a:lnTo>
                <a:lnTo>
                  <a:pt x="1781119" y="444314"/>
                </a:lnTo>
                <a:lnTo>
                  <a:pt x="1782597" y="444314"/>
                </a:lnTo>
                <a:lnTo>
                  <a:pt x="1782597" y="443547"/>
                </a:lnTo>
                <a:lnTo>
                  <a:pt x="1783381" y="443547"/>
                </a:lnTo>
                <a:lnTo>
                  <a:pt x="1783381" y="442779"/>
                </a:lnTo>
                <a:lnTo>
                  <a:pt x="1783641" y="442779"/>
                </a:lnTo>
                <a:lnTo>
                  <a:pt x="1783641" y="442012"/>
                </a:lnTo>
                <a:lnTo>
                  <a:pt x="1783810" y="442012"/>
                </a:lnTo>
                <a:lnTo>
                  <a:pt x="1783810" y="441244"/>
                </a:lnTo>
                <a:lnTo>
                  <a:pt x="1783901" y="441244"/>
                </a:lnTo>
                <a:lnTo>
                  <a:pt x="1783901" y="440477"/>
                </a:lnTo>
                <a:lnTo>
                  <a:pt x="1784338" y="440477"/>
                </a:lnTo>
                <a:lnTo>
                  <a:pt x="1784338" y="439709"/>
                </a:lnTo>
                <a:lnTo>
                  <a:pt x="1785118" y="439709"/>
                </a:lnTo>
                <a:lnTo>
                  <a:pt x="1785118" y="438942"/>
                </a:lnTo>
                <a:lnTo>
                  <a:pt x="1785419" y="438942"/>
                </a:lnTo>
                <a:lnTo>
                  <a:pt x="1785419" y="438174"/>
                </a:lnTo>
                <a:lnTo>
                  <a:pt x="1786373" y="438174"/>
                </a:lnTo>
                <a:lnTo>
                  <a:pt x="1786373" y="437407"/>
                </a:lnTo>
                <a:lnTo>
                  <a:pt x="1786979" y="437407"/>
                </a:lnTo>
                <a:lnTo>
                  <a:pt x="1786979" y="436639"/>
                </a:lnTo>
                <a:lnTo>
                  <a:pt x="1788494" y="436639"/>
                </a:lnTo>
                <a:lnTo>
                  <a:pt x="1788494" y="435872"/>
                </a:lnTo>
                <a:lnTo>
                  <a:pt x="1789955" y="435872"/>
                </a:lnTo>
                <a:lnTo>
                  <a:pt x="1789955" y="435104"/>
                </a:lnTo>
                <a:lnTo>
                  <a:pt x="1792196" y="435104"/>
                </a:lnTo>
                <a:lnTo>
                  <a:pt x="1792196" y="434337"/>
                </a:lnTo>
                <a:lnTo>
                  <a:pt x="1792369" y="434337"/>
                </a:lnTo>
                <a:lnTo>
                  <a:pt x="1792369" y="433569"/>
                </a:lnTo>
                <a:lnTo>
                  <a:pt x="1793463" y="433569"/>
                </a:lnTo>
                <a:lnTo>
                  <a:pt x="1793463" y="432802"/>
                </a:lnTo>
                <a:lnTo>
                  <a:pt x="1793814" y="432802"/>
                </a:lnTo>
                <a:lnTo>
                  <a:pt x="1793814" y="432035"/>
                </a:lnTo>
                <a:lnTo>
                  <a:pt x="1794148" y="432035"/>
                </a:lnTo>
                <a:lnTo>
                  <a:pt x="1794148" y="431271"/>
                </a:lnTo>
                <a:lnTo>
                  <a:pt x="1794301" y="431271"/>
                </a:lnTo>
                <a:lnTo>
                  <a:pt x="1794301" y="430504"/>
                </a:lnTo>
                <a:lnTo>
                  <a:pt x="1794965" y="430504"/>
                </a:lnTo>
                <a:lnTo>
                  <a:pt x="1794965" y="429732"/>
                </a:lnTo>
                <a:lnTo>
                  <a:pt x="1795510" y="429732"/>
                </a:lnTo>
                <a:lnTo>
                  <a:pt x="1795510" y="428965"/>
                </a:lnTo>
                <a:lnTo>
                  <a:pt x="1796302" y="428965"/>
                </a:lnTo>
                <a:lnTo>
                  <a:pt x="1796302" y="428201"/>
                </a:lnTo>
                <a:lnTo>
                  <a:pt x="1796930" y="428201"/>
                </a:lnTo>
                <a:lnTo>
                  <a:pt x="1796930" y="427434"/>
                </a:lnTo>
                <a:lnTo>
                  <a:pt x="1797016" y="427434"/>
                </a:lnTo>
                <a:lnTo>
                  <a:pt x="1797016" y="426666"/>
                </a:lnTo>
                <a:lnTo>
                  <a:pt x="1797615" y="426666"/>
                </a:lnTo>
                <a:lnTo>
                  <a:pt x="1797615" y="425899"/>
                </a:lnTo>
                <a:lnTo>
                  <a:pt x="1798102" y="425899"/>
                </a:lnTo>
                <a:lnTo>
                  <a:pt x="1798102" y="425131"/>
                </a:lnTo>
                <a:lnTo>
                  <a:pt x="1798288" y="425131"/>
                </a:lnTo>
                <a:lnTo>
                  <a:pt x="1798288" y="424364"/>
                </a:lnTo>
                <a:lnTo>
                  <a:pt x="1800508" y="424364"/>
                </a:lnTo>
                <a:lnTo>
                  <a:pt x="1800508" y="423596"/>
                </a:lnTo>
                <a:lnTo>
                  <a:pt x="1802018" y="423596"/>
                </a:lnTo>
                <a:lnTo>
                  <a:pt x="1802018" y="422829"/>
                </a:lnTo>
                <a:lnTo>
                  <a:pt x="1802753" y="422829"/>
                </a:lnTo>
                <a:lnTo>
                  <a:pt x="1802753" y="422061"/>
                </a:lnTo>
                <a:lnTo>
                  <a:pt x="1803764" y="422061"/>
                </a:lnTo>
                <a:lnTo>
                  <a:pt x="1803764" y="421294"/>
                </a:lnTo>
                <a:lnTo>
                  <a:pt x="1804313" y="421294"/>
                </a:lnTo>
                <a:lnTo>
                  <a:pt x="1804313" y="420526"/>
                </a:lnTo>
                <a:lnTo>
                  <a:pt x="1805134" y="420526"/>
                </a:lnTo>
                <a:lnTo>
                  <a:pt x="1805134" y="419759"/>
                </a:lnTo>
                <a:lnTo>
                  <a:pt x="1807899" y="419759"/>
                </a:lnTo>
                <a:lnTo>
                  <a:pt x="1807899" y="418992"/>
                </a:lnTo>
                <a:lnTo>
                  <a:pt x="1808011" y="418992"/>
                </a:lnTo>
                <a:lnTo>
                  <a:pt x="1808011" y="418224"/>
                </a:lnTo>
                <a:lnTo>
                  <a:pt x="1808630" y="418224"/>
                </a:lnTo>
                <a:lnTo>
                  <a:pt x="1808630" y="417457"/>
                </a:lnTo>
                <a:lnTo>
                  <a:pt x="1809018" y="417457"/>
                </a:lnTo>
                <a:lnTo>
                  <a:pt x="1809018" y="416689"/>
                </a:lnTo>
                <a:lnTo>
                  <a:pt x="1809336" y="416689"/>
                </a:lnTo>
                <a:lnTo>
                  <a:pt x="1809336" y="415922"/>
                </a:lnTo>
                <a:lnTo>
                  <a:pt x="1809612" y="415922"/>
                </a:lnTo>
                <a:lnTo>
                  <a:pt x="1809612" y="415154"/>
                </a:lnTo>
                <a:lnTo>
                  <a:pt x="1810165" y="415154"/>
                </a:lnTo>
                <a:lnTo>
                  <a:pt x="1810165" y="414387"/>
                </a:lnTo>
                <a:lnTo>
                  <a:pt x="1811882" y="414387"/>
                </a:lnTo>
                <a:lnTo>
                  <a:pt x="1811882" y="413619"/>
                </a:lnTo>
                <a:lnTo>
                  <a:pt x="1812348" y="413619"/>
                </a:lnTo>
                <a:lnTo>
                  <a:pt x="1812348" y="412852"/>
                </a:lnTo>
                <a:lnTo>
                  <a:pt x="1813900" y="412852"/>
                </a:lnTo>
                <a:lnTo>
                  <a:pt x="1813900" y="412084"/>
                </a:lnTo>
                <a:lnTo>
                  <a:pt x="1814185" y="412084"/>
                </a:lnTo>
                <a:lnTo>
                  <a:pt x="1814185" y="411317"/>
                </a:lnTo>
                <a:lnTo>
                  <a:pt x="1816710" y="411317"/>
                </a:lnTo>
                <a:lnTo>
                  <a:pt x="1816710" y="410549"/>
                </a:lnTo>
                <a:lnTo>
                  <a:pt x="1817573" y="410549"/>
                </a:lnTo>
                <a:lnTo>
                  <a:pt x="1817573" y="409782"/>
                </a:lnTo>
                <a:lnTo>
                  <a:pt x="1818617" y="409782"/>
                </a:lnTo>
                <a:lnTo>
                  <a:pt x="1818617" y="409014"/>
                </a:lnTo>
                <a:lnTo>
                  <a:pt x="1819368" y="409014"/>
                </a:lnTo>
                <a:lnTo>
                  <a:pt x="1819368" y="408247"/>
                </a:lnTo>
                <a:lnTo>
                  <a:pt x="1821977" y="408247"/>
                </a:lnTo>
                <a:lnTo>
                  <a:pt x="1821977" y="407479"/>
                </a:lnTo>
                <a:lnTo>
                  <a:pt x="1824234" y="407479"/>
                </a:lnTo>
                <a:lnTo>
                  <a:pt x="1824234" y="406712"/>
                </a:lnTo>
                <a:lnTo>
                  <a:pt x="1825059" y="406712"/>
                </a:lnTo>
                <a:lnTo>
                  <a:pt x="1825059" y="405944"/>
                </a:lnTo>
                <a:lnTo>
                  <a:pt x="1825555" y="405944"/>
                </a:lnTo>
                <a:lnTo>
                  <a:pt x="1825555" y="405177"/>
                </a:lnTo>
                <a:lnTo>
                  <a:pt x="1833590" y="405177"/>
                </a:lnTo>
                <a:lnTo>
                  <a:pt x="1833590" y="404409"/>
                </a:lnTo>
                <a:lnTo>
                  <a:pt x="1836594" y="404409"/>
                </a:lnTo>
                <a:lnTo>
                  <a:pt x="1836594" y="403642"/>
                </a:lnTo>
                <a:lnTo>
                  <a:pt x="1837135" y="403642"/>
                </a:lnTo>
                <a:lnTo>
                  <a:pt x="1837135" y="402874"/>
                </a:lnTo>
                <a:lnTo>
                  <a:pt x="1838336" y="402874"/>
                </a:lnTo>
                <a:lnTo>
                  <a:pt x="1838336" y="402107"/>
                </a:lnTo>
                <a:lnTo>
                  <a:pt x="1838452" y="402107"/>
                </a:lnTo>
                <a:lnTo>
                  <a:pt x="1838452" y="401339"/>
                </a:lnTo>
                <a:lnTo>
                  <a:pt x="1838526" y="401339"/>
                </a:lnTo>
                <a:lnTo>
                  <a:pt x="1838526" y="400572"/>
                </a:lnTo>
                <a:lnTo>
                  <a:pt x="1838926" y="400572"/>
                </a:lnTo>
                <a:lnTo>
                  <a:pt x="1838926" y="399805"/>
                </a:lnTo>
                <a:lnTo>
                  <a:pt x="1841200" y="399805"/>
                </a:lnTo>
                <a:lnTo>
                  <a:pt x="1841200" y="399041"/>
                </a:lnTo>
                <a:lnTo>
                  <a:pt x="1842434" y="399041"/>
                </a:lnTo>
                <a:lnTo>
                  <a:pt x="1842434" y="398270"/>
                </a:lnTo>
                <a:lnTo>
                  <a:pt x="1844019" y="398270"/>
                </a:lnTo>
                <a:lnTo>
                  <a:pt x="1844019" y="397502"/>
                </a:lnTo>
                <a:lnTo>
                  <a:pt x="1845406" y="397502"/>
                </a:lnTo>
                <a:lnTo>
                  <a:pt x="1845406" y="396735"/>
                </a:lnTo>
                <a:lnTo>
                  <a:pt x="1845752" y="396735"/>
                </a:lnTo>
                <a:lnTo>
                  <a:pt x="1845752" y="395971"/>
                </a:lnTo>
                <a:lnTo>
                  <a:pt x="1846619" y="395971"/>
                </a:lnTo>
                <a:lnTo>
                  <a:pt x="1846619" y="395204"/>
                </a:lnTo>
                <a:lnTo>
                  <a:pt x="1846904" y="395204"/>
                </a:lnTo>
                <a:lnTo>
                  <a:pt x="1846904" y="394436"/>
                </a:lnTo>
                <a:lnTo>
                  <a:pt x="1848893" y="394436"/>
                </a:lnTo>
                <a:lnTo>
                  <a:pt x="1848893" y="393669"/>
                </a:lnTo>
                <a:lnTo>
                  <a:pt x="1849157" y="393669"/>
                </a:lnTo>
                <a:lnTo>
                  <a:pt x="1849157" y="392901"/>
                </a:lnTo>
                <a:lnTo>
                  <a:pt x="1850601" y="392901"/>
                </a:lnTo>
                <a:lnTo>
                  <a:pt x="1850601" y="392134"/>
                </a:lnTo>
                <a:lnTo>
                  <a:pt x="1852013" y="392134"/>
                </a:lnTo>
                <a:lnTo>
                  <a:pt x="1852013" y="391366"/>
                </a:lnTo>
                <a:lnTo>
                  <a:pt x="1852842" y="391366"/>
                </a:lnTo>
                <a:lnTo>
                  <a:pt x="1852842" y="390599"/>
                </a:lnTo>
                <a:lnTo>
                  <a:pt x="1857039" y="390599"/>
                </a:lnTo>
                <a:lnTo>
                  <a:pt x="1857039" y="389831"/>
                </a:lnTo>
                <a:lnTo>
                  <a:pt x="1857374" y="389831"/>
                </a:lnTo>
                <a:lnTo>
                  <a:pt x="1857374" y="389064"/>
                </a:lnTo>
                <a:lnTo>
                  <a:pt x="1857952" y="389064"/>
                </a:lnTo>
                <a:lnTo>
                  <a:pt x="1857952" y="388296"/>
                </a:lnTo>
                <a:lnTo>
                  <a:pt x="1860737" y="388296"/>
                </a:lnTo>
                <a:lnTo>
                  <a:pt x="1860737" y="387529"/>
                </a:lnTo>
                <a:lnTo>
                  <a:pt x="1864253" y="387529"/>
                </a:lnTo>
                <a:lnTo>
                  <a:pt x="1864253" y="386762"/>
                </a:lnTo>
                <a:lnTo>
                  <a:pt x="1865739" y="386762"/>
                </a:lnTo>
                <a:lnTo>
                  <a:pt x="1865739" y="385994"/>
                </a:lnTo>
                <a:lnTo>
                  <a:pt x="1866829" y="385994"/>
                </a:lnTo>
                <a:lnTo>
                  <a:pt x="1866829" y="385227"/>
                </a:lnTo>
                <a:lnTo>
                  <a:pt x="1870910" y="385227"/>
                </a:lnTo>
                <a:lnTo>
                  <a:pt x="1870910" y="384459"/>
                </a:lnTo>
                <a:lnTo>
                  <a:pt x="1871538" y="384459"/>
                </a:lnTo>
                <a:lnTo>
                  <a:pt x="1871538" y="383692"/>
                </a:lnTo>
                <a:lnTo>
                  <a:pt x="1871624" y="383692"/>
                </a:lnTo>
                <a:lnTo>
                  <a:pt x="1871624" y="382924"/>
                </a:lnTo>
                <a:lnTo>
                  <a:pt x="1873139" y="382924"/>
                </a:lnTo>
                <a:lnTo>
                  <a:pt x="1873139" y="382157"/>
                </a:lnTo>
                <a:lnTo>
                  <a:pt x="1873160" y="382157"/>
                </a:lnTo>
                <a:lnTo>
                  <a:pt x="1873160" y="381389"/>
                </a:lnTo>
                <a:lnTo>
                  <a:pt x="1874105" y="381389"/>
                </a:lnTo>
                <a:lnTo>
                  <a:pt x="1874105" y="380622"/>
                </a:lnTo>
                <a:lnTo>
                  <a:pt x="1874336" y="380622"/>
                </a:lnTo>
                <a:lnTo>
                  <a:pt x="1874336" y="379854"/>
                </a:lnTo>
                <a:lnTo>
                  <a:pt x="1874798" y="379854"/>
                </a:lnTo>
                <a:lnTo>
                  <a:pt x="1874798" y="379087"/>
                </a:lnTo>
                <a:lnTo>
                  <a:pt x="1876387" y="379087"/>
                </a:lnTo>
                <a:lnTo>
                  <a:pt x="1876387" y="378319"/>
                </a:lnTo>
                <a:lnTo>
                  <a:pt x="1876606" y="378319"/>
                </a:lnTo>
                <a:lnTo>
                  <a:pt x="1876606" y="377552"/>
                </a:lnTo>
                <a:lnTo>
                  <a:pt x="1883754" y="377552"/>
                </a:lnTo>
                <a:lnTo>
                  <a:pt x="1883754" y="376784"/>
                </a:lnTo>
                <a:lnTo>
                  <a:pt x="1883977" y="376784"/>
                </a:lnTo>
                <a:lnTo>
                  <a:pt x="1883977" y="376017"/>
                </a:lnTo>
                <a:lnTo>
                  <a:pt x="1887225" y="376017"/>
                </a:lnTo>
                <a:lnTo>
                  <a:pt x="1887225" y="375249"/>
                </a:lnTo>
                <a:lnTo>
                  <a:pt x="1894183" y="375249"/>
                </a:lnTo>
                <a:lnTo>
                  <a:pt x="1894183" y="374482"/>
                </a:lnTo>
                <a:lnTo>
                  <a:pt x="1895058" y="374482"/>
                </a:lnTo>
                <a:lnTo>
                  <a:pt x="1895058" y="373714"/>
                </a:lnTo>
                <a:lnTo>
                  <a:pt x="1896036" y="373714"/>
                </a:lnTo>
                <a:lnTo>
                  <a:pt x="1896036" y="372947"/>
                </a:lnTo>
                <a:lnTo>
                  <a:pt x="1897806" y="372947"/>
                </a:lnTo>
                <a:lnTo>
                  <a:pt x="1897806" y="372179"/>
                </a:lnTo>
                <a:lnTo>
                  <a:pt x="1900831" y="372179"/>
                </a:lnTo>
                <a:lnTo>
                  <a:pt x="1900831" y="371412"/>
                </a:lnTo>
                <a:lnTo>
                  <a:pt x="1903522" y="371412"/>
                </a:lnTo>
                <a:lnTo>
                  <a:pt x="1903522" y="370644"/>
                </a:lnTo>
                <a:lnTo>
                  <a:pt x="1904050" y="370644"/>
                </a:lnTo>
                <a:lnTo>
                  <a:pt x="1904050" y="369877"/>
                </a:lnTo>
                <a:lnTo>
                  <a:pt x="1904653" y="369877"/>
                </a:lnTo>
                <a:lnTo>
                  <a:pt x="1904653" y="369109"/>
                </a:lnTo>
                <a:lnTo>
                  <a:pt x="1904727" y="369109"/>
                </a:lnTo>
                <a:lnTo>
                  <a:pt x="1904727" y="368342"/>
                </a:lnTo>
                <a:lnTo>
                  <a:pt x="1905751" y="368342"/>
                </a:lnTo>
                <a:lnTo>
                  <a:pt x="1905751" y="367575"/>
                </a:lnTo>
                <a:lnTo>
                  <a:pt x="1907212" y="367575"/>
                </a:lnTo>
                <a:lnTo>
                  <a:pt x="1907212" y="366807"/>
                </a:lnTo>
                <a:lnTo>
                  <a:pt x="1907319" y="366807"/>
                </a:lnTo>
                <a:lnTo>
                  <a:pt x="1907319" y="366039"/>
                </a:lnTo>
                <a:lnTo>
                  <a:pt x="1907909" y="366039"/>
                </a:lnTo>
                <a:lnTo>
                  <a:pt x="1907909" y="365272"/>
                </a:lnTo>
                <a:lnTo>
                  <a:pt x="1908883" y="365272"/>
                </a:lnTo>
                <a:lnTo>
                  <a:pt x="1908883" y="364509"/>
                </a:lnTo>
                <a:lnTo>
                  <a:pt x="1909568" y="364509"/>
                </a:lnTo>
                <a:lnTo>
                  <a:pt x="1909568" y="363741"/>
                </a:lnTo>
                <a:lnTo>
                  <a:pt x="1909754" y="363741"/>
                </a:lnTo>
                <a:lnTo>
                  <a:pt x="1909754" y="362974"/>
                </a:lnTo>
                <a:lnTo>
                  <a:pt x="1911388" y="362974"/>
                </a:lnTo>
                <a:lnTo>
                  <a:pt x="1911388" y="362206"/>
                </a:lnTo>
                <a:lnTo>
                  <a:pt x="1912404" y="362206"/>
                </a:lnTo>
                <a:lnTo>
                  <a:pt x="1912404" y="361439"/>
                </a:lnTo>
                <a:lnTo>
                  <a:pt x="1913600" y="361439"/>
                </a:lnTo>
                <a:lnTo>
                  <a:pt x="1913600" y="360671"/>
                </a:lnTo>
                <a:lnTo>
                  <a:pt x="1915140" y="360671"/>
                </a:lnTo>
                <a:lnTo>
                  <a:pt x="1915140" y="359904"/>
                </a:lnTo>
                <a:lnTo>
                  <a:pt x="1916415" y="359904"/>
                </a:lnTo>
                <a:lnTo>
                  <a:pt x="1916415" y="359136"/>
                </a:lnTo>
                <a:lnTo>
                  <a:pt x="1917096" y="359136"/>
                </a:lnTo>
                <a:lnTo>
                  <a:pt x="1917096" y="358369"/>
                </a:lnTo>
                <a:lnTo>
                  <a:pt x="1917286" y="358369"/>
                </a:lnTo>
                <a:lnTo>
                  <a:pt x="1917286" y="357601"/>
                </a:lnTo>
                <a:lnTo>
                  <a:pt x="1919654" y="357601"/>
                </a:lnTo>
                <a:lnTo>
                  <a:pt x="1919654" y="356834"/>
                </a:lnTo>
                <a:lnTo>
                  <a:pt x="1920724" y="356834"/>
                </a:lnTo>
                <a:lnTo>
                  <a:pt x="1920724" y="356066"/>
                </a:lnTo>
                <a:lnTo>
                  <a:pt x="1920880" y="356066"/>
                </a:lnTo>
                <a:lnTo>
                  <a:pt x="1920880" y="355299"/>
                </a:lnTo>
                <a:lnTo>
                  <a:pt x="1924512" y="355299"/>
                </a:lnTo>
                <a:lnTo>
                  <a:pt x="1924512" y="354531"/>
                </a:lnTo>
                <a:lnTo>
                  <a:pt x="1927669" y="354531"/>
                </a:lnTo>
                <a:lnTo>
                  <a:pt x="1927669" y="353764"/>
                </a:lnTo>
                <a:lnTo>
                  <a:pt x="1928920" y="353764"/>
                </a:lnTo>
                <a:lnTo>
                  <a:pt x="1928920" y="352996"/>
                </a:lnTo>
                <a:lnTo>
                  <a:pt x="1931412" y="352996"/>
                </a:lnTo>
                <a:lnTo>
                  <a:pt x="1931412" y="352229"/>
                </a:lnTo>
                <a:lnTo>
                  <a:pt x="1931821" y="352229"/>
                </a:lnTo>
                <a:lnTo>
                  <a:pt x="1931821" y="351462"/>
                </a:lnTo>
                <a:lnTo>
                  <a:pt x="1932485" y="351462"/>
                </a:lnTo>
                <a:lnTo>
                  <a:pt x="1932485" y="350694"/>
                </a:lnTo>
                <a:lnTo>
                  <a:pt x="1932902" y="350694"/>
                </a:lnTo>
                <a:lnTo>
                  <a:pt x="1932902" y="349927"/>
                </a:lnTo>
                <a:lnTo>
                  <a:pt x="1938024" y="349927"/>
                </a:lnTo>
                <a:lnTo>
                  <a:pt x="1938024" y="349159"/>
                </a:lnTo>
                <a:lnTo>
                  <a:pt x="1938238" y="349159"/>
                </a:lnTo>
                <a:lnTo>
                  <a:pt x="1938238" y="348392"/>
                </a:lnTo>
                <a:lnTo>
                  <a:pt x="1938333" y="348392"/>
                </a:lnTo>
                <a:lnTo>
                  <a:pt x="1938333" y="347624"/>
                </a:lnTo>
                <a:lnTo>
                  <a:pt x="1938432" y="347624"/>
                </a:lnTo>
                <a:lnTo>
                  <a:pt x="1938432" y="346857"/>
                </a:lnTo>
                <a:lnTo>
                  <a:pt x="1938437" y="346857"/>
                </a:lnTo>
                <a:lnTo>
                  <a:pt x="1938437" y="346089"/>
                </a:lnTo>
                <a:lnTo>
                  <a:pt x="1938895" y="346089"/>
                </a:lnTo>
                <a:lnTo>
                  <a:pt x="1938895" y="345322"/>
                </a:lnTo>
                <a:lnTo>
                  <a:pt x="1940682" y="345322"/>
                </a:lnTo>
                <a:lnTo>
                  <a:pt x="1940682" y="344554"/>
                </a:lnTo>
                <a:lnTo>
                  <a:pt x="1944078" y="344554"/>
                </a:lnTo>
                <a:lnTo>
                  <a:pt x="1944078" y="343787"/>
                </a:lnTo>
                <a:lnTo>
                  <a:pt x="1945989" y="343787"/>
                </a:lnTo>
                <a:lnTo>
                  <a:pt x="1945989" y="343019"/>
                </a:lnTo>
                <a:lnTo>
                  <a:pt x="1946026" y="343019"/>
                </a:lnTo>
                <a:lnTo>
                  <a:pt x="1946026" y="342252"/>
                </a:lnTo>
                <a:lnTo>
                  <a:pt x="1946736" y="342252"/>
                </a:lnTo>
                <a:lnTo>
                  <a:pt x="1946736" y="341484"/>
                </a:lnTo>
                <a:lnTo>
                  <a:pt x="1948618" y="341484"/>
                </a:lnTo>
                <a:lnTo>
                  <a:pt x="1948618" y="340717"/>
                </a:lnTo>
                <a:lnTo>
                  <a:pt x="1949592" y="340717"/>
                </a:lnTo>
                <a:lnTo>
                  <a:pt x="1949592" y="339949"/>
                </a:lnTo>
                <a:lnTo>
                  <a:pt x="1950100" y="339949"/>
                </a:lnTo>
                <a:lnTo>
                  <a:pt x="1950100" y="339182"/>
                </a:lnTo>
                <a:lnTo>
                  <a:pt x="1952303" y="339182"/>
                </a:lnTo>
                <a:lnTo>
                  <a:pt x="1952303" y="338414"/>
                </a:lnTo>
                <a:lnTo>
                  <a:pt x="1952332" y="338414"/>
                </a:lnTo>
                <a:lnTo>
                  <a:pt x="1952332" y="337647"/>
                </a:lnTo>
                <a:lnTo>
                  <a:pt x="1954998" y="337647"/>
                </a:lnTo>
                <a:lnTo>
                  <a:pt x="1954998" y="336879"/>
                </a:lnTo>
                <a:lnTo>
                  <a:pt x="1955106" y="336879"/>
                </a:lnTo>
                <a:lnTo>
                  <a:pt x="1955106" y="336112"/>
                </a:lnTo>
                <a:lnTo>
                  <a:pt x="1955873" y="336112"/>
                </a:lnTo>
                <a:lnTo>
                  <a:pt x="1955873" y="335344"/>
                </a:lnTo>
                <a:lnTo>
                  <a:pt x="1957276" y="335344"/>
                </a:lnTo>
                <a:lnTo>
                  <a:pt x="1957276" y="334577"/>
                </a:lnTo>
                <a:lnTo>
                  <a:pt x="1957553" y="334577"/>
                </a:lnTo>
                <a:lnTo>
                  <a:pt x="1957553" y="333809"/>
                </a:lnTo>
                <a:lnTo>
                  <a:pt x="1957569" y="333809"/>
                </a:lnTo>
                <a:lnTo>
                  <a:pt x="1957569" y="333046"/>
                </a:lnTo>
                <a:lnTo>
                  <a:pt x="1958618" y="333046"/>
                </a:lnTo>
                <a:lnTo>
                  <a:pt x="1958618" y="332279"/>
                </a:lnTo>
                <a:lnTo>
                  <a:pt x="1958824" y="332279"/>
                </a:lnTo>
                <a:lnTo>
                  <a:pt x="1958824" y="331511"/>
                </a:lnTo>
                <a:lnTo>
                  <a:pt x="1959121" y="331511"/>
                </a:lnTo>
                <a:lnTo>
                  <a:pt x="1959121" y="330740"/>
                </a:lnTo>
                <a:lnTo>
                  <a:pt x="1960533" y="330740"/>
                </a:lnTo>
                <a:lnTo>
                  <a:pt x="1960533" y="329976"/>
                </a:lnTo>
                <a:lnTo>
                  <a:pt x="1960607" y="329976"/>
                </a:lnTo>
                <a:lnTo>
                  <a:pt x="1960607" y="329209"/>
                </a:lnTo>
                <a:lnTo>
                  <a:pt x="1960896" y="329209"/>
                </a:lnTo>
                <a:lnTo>
                  <a:pt x="1960896" y="328441"/>
                </a:lnTo>
                <a:lnTo>
                  <a:pt x="1960945" y="328441"/>
                </a:lnTo>
                <a:lnTo>
                  <a:pt x="1960945" y="327674"/>
                </a:lnTo>
                <a:lnTo>
                  <a:pt x="1961119" y="327674"/>
                </a:lnTo>
                <a:lnTo>
                  <a:pt x="1961119" y="326906"/>
                </a:lnTo>
                <a:lnTo>
                  <a:pt x="1963884" y="326906"/>
                </a:lnTo>
                <a:lnTo>
                  <a:pt x="1963884" y="326139"/>
                </a:lnTo>
                <a:lnTo>
                  <a:pt x="1965497" y="326139"/>
                </a:lnTo>
                <a:lnTo>
                  <a:pt x="1965497" y="325371"/>
                </a:lnTo>
                <a:lnTo>
                  <a:pt x="1968960" y="325371"/>
                </a:lnTo>
                <a:lnTo>
                  <a:pt x="1968960" y="324604"/>
                </a:lnTo>
                <a:lnTo>
                  <a:pt x="1969100" y="324604"/>
                </a:lnTo>
                <a:lnTo>
                  <a:pt x="1969100" y="323836"/>
                </a:lnTo>
                <a:lnTo>
                  <a:pt x="1969286" y="323836"/>
                </a:lnTo>
                <a:lnTo>
                  <a:pt x="1969286" y="323069"/>
                </a:lnTo>
                <a:lnTo>
                  <a:pt x="1969472" y="323069"/>
                </a:lnTo>
                <a:lnTo>
                  <a:pt x="1969472" y="322301"/>
                </a:lnTo>
                <a:lnTo>
                  <a:pt x="1970656" y="322301"/>
                </a:lnTo>
                <a:lnTo>
                  <a:pt x="1970656" y="321534"/>
                </a:lnTo>
                <a:lnTo>
                  <a:pt x="1970805" y="321534"/>
                </a:lnTo>
                <a:lnTo>
                  <a:pt x="1970805" y="320766"/>
                </a:lnTo>
                <a:lnTo>
                  <a:pt x="1972456" y="320766"/>
                </a:lnTo>
                <a:lnTo>
                  <a:pt x="1972456" y="319999"/>
                </a:lnTo>
                <a:lnTo>
                  <a:pt x="1973174" y="319999"/>
                </a:lnTo>
                <a:lnTo>
                  <a:pt x="1973174" y="319232"/>
                </a:lnTo>
                <a:lnTo>
                  <a:pt x="1980693" y="319232"/>
                </a:lnTo>
                <a:lnTo>
                  <a:pt x="1980693" y="318464"/>
                </a:lnTo>
                <a:lnTo>
                  <a:pt x="1984721" y="318464"/>
                </a:lnTo>
                <a:lnTo>
                  <a:pt x="1984721" y="317697"/>
                </a:lnTo>
                <a:lnTo>
                  <a:pt x="1986009" y="317697"/>
                </a:lnTo>
                <a:lnTo>
                  <a:pt x="1986009" y="316929"/>
                </a:lnTo>
                <a:lnTo>
                  <a:pt x="1986731" y="316929"/>
                </a:lnTo>
                <a:lnTo>
                  <a:pt x="1986731" y="316162"/>
                </a:lnTo>
                <a:lnTo>
                  <a:pt x="1994832" y="316162"/>
                </a:lnTo>
                <a:lnTo>
                  <a:pt x="1994832" y="315394"/>
                </a:lnTo>
                <a:lnTo>
                  <a:pt x="1997416" y="315394"/>
                </a:lnTo>
                <a:lnTo>
                  <a:pt x="1997416" y="314627"/>
                </a:lnTo>
                <a:lnTo>
                  <a:pt x="1998410" y="314627"/>
                </a:lnTo>
                <a:lnTo>
                  <a:pt x="1998410" y="313859"/>
                </a:lnTo>
                <a:lnTo>
                  <a:pt x="2001728" y="313859"/>
                </a:lnTo>
                <a:lnTo>
                  <a:pt x="2001728" y="313092"/>
                </a:lnTo>
                <a:lnTo>
                  <a:pt x="2003528" y="313092"/>
                </a:lnTo>
                <a:lnTo>
                  <a:pt x="2003528" y="312324"/>
                </a:lnTo>
                <a:lnTo>
                  <a:pt x="2006508" y="312324"/>
                </a:lnTo>
                <a:lnTo>
                  <a:pt x="2006508" y="311557"/>
                </a:lnTo>
                <a:lnTo>
                  <a:pt x="2007498" y="311557"/>
                </a:lnTo>
                <a:lnTo>
                  <a:pt x="2007498" y="310789"/>
                </a:lnTo>
                <a:lnTo>
                  <a:pt x="2007762" y="310789"/>
                </a:lnTo>
                <a:lnTo>
                  <a:pt x="2007762" y="310022"/>
                </a:lnTo>
                <a:lnTo>
                  <a:pt x="2008563" y="310022"/>
                </a:lnTo>
                <a:lnTo>
                  <a:pt x="2008563" y="309254"/>
                </a:lnTo>
                <a:lnTo>
                  <a:pt x="2012694" y="309254"/>
                </a:lnTo>
                <a:lnTo>
                  <a:pt x="2012694" y="308487"/>
                </a:lnTo>
                <a:lnTo>
                  <a:pt x="2013255" y="308487"/>
                </a:lnTo>
                <a:lnTo>
                  <a:pt x="2013255" y="307719"/>
                </a:lnTo>
                <a:lnTo>
                  <a:pt x="2014353" y="307719"/>
                </a:lnTo>
                <a:lnTo>
                  <a:pt x="2014353" y="306952"/>
                </a:lnTo>
                <a:lnTo>
                  <a:pt x="2016189" y="306952"/>
                </a:lnTo>
                <a:lnTo>
                  <a:pt x="2016189" y="306184"/>
                </a:lnTo>
                <a:lnTo>
                  <a:pt x="2021699" y="306184"/>
                </a:lnTo>
                <a:lnTo>
                  <a:pt x="2021699" y="305417"/>
                </a:lnTo>
                <a:lnTo>
                  <a:pt x="2021744" y="305417"/>
                </a:lnTo>
                <a:lnTo>
                  <a:pt x="2021744" y="304649"/>
                </a:lnTo>
                <a:lnTo>
                  <a:pt x="2023090" y="304649"/>
                </a:lnTo>
                <a:lnTo>
                  <a:pt x="2023090" y="303882"/>
                </a:lnTo>
                <a:lnTo>
                  <a:pt x="2023432" y="303882"/>
                </a:lnTo>
                <a:lnTo>
                  <a:pt x="2023432" y="303114"/>
                </a:lnTo>
                <a:lnTo>
                  <a:pt x="2024167" y="303114"/>
                </a:lnTo>
                <a:lnTo>
                  <a:pt x="2024167" y="302347"/>
                </a:lnTo>
                <a:lnTo>
                  <a:pt x="2026528" y="302347"/>
                </a:lnTo>
                <a:lnTo>
                  <a:pt x="2026528" y="301579"/>
                </a:lnTo>
                <a:lnTo>
                  <a:pt x="2027114" y="301579"/>
                </a:lnTo>
                <a:lnTo>
                  <a:pt x="2027114" y="300816"/>
                </a:lnTo>
                <a:lnTo>
                  <a:pt x="2028261" y="300816"/>
                </a:lnTo>
                <a:lnTo>
                  <a:pt x="2028261" y="300049"/>
                </a:lnTo>
                <a:lnTo>
                  <a:pt x="2029891" y="300049"/>
                </a:lnTo>
                <a:lnTo>
                  <a:pt x="2029891" y="299277"/>
                </a:lnTo>
                <a:lnTo>
                  <a:pt x="2031744" y="299277"/>
                </a:lnTo>
                <a:lnTo>
                  <a:pt x="2031744" y="298510"/>
                </a:lnTo>
                <a:lnTo>
                  <a:pt x="2035112" y="298510"/>
                </a:lnTo>
                <a:lnTo>
                  <a:pt x="2035112" y="297746"/>
                </a:lnTo>
                <a:lnTo>
                  <a:pt x="2035991" y="297746"/>
                </a:lnTo>
                <a:lnTo>
                  <a:pt x="2035991" y="296979"/>
                </a:lnTo>
                <a:lnTo>
                  <a:pt x="2037811" y="296979"/>
                </a:lnTo>
                <a:lnTo>
                  <a:pt x="2037811" y="296211"/>
                </a:lnTo>
                <a:lnTo>
                  <a:pt x="2039573" y="296211"/>
                </a:lnTo>
                <a:lnTo>
                  <a:pt x="2039573" y="295444"/>
                </a:lnTo>
                <a:lnTo>
                  <a:pt x="2039639" y="295444"/>
                </a:lnTo>
                <a:lnTo>
                  <a:pt x="2039639" y="294676"/>
                </a:lnTo>
                <a:lnTo>
                  <a:pt x="2042829" y="294676"/>
                </a:lnTo>
                <a:lnTo>
                  <a:pt x="2042829" y="293909"/>
                </a:lnTo>
                <a:lnTo>
                  <a:pt x="2043271" y="293909"/>
                </a:lnTo>
                <a:lnTo>
                  <a:pt x="2043271" y="293141"/>
                </a:lnTo>
                <a:lnTo>
                  <a:pt x="2046766" y="293141"/>
                </a:lnTo>
                <a:lnTo>
                  <a:pt x="2046766" y="292374"/>
                </a:lnTo>
                <a:lnTo>
                  <a:pt x="2049371" y="292374"/>
                </a:lnTo>
                <a:lnTo>
                  <a:pt x="2049371" y="291606"/>
                </a:lnTo>
                <a:lnTo>
                  <a:pt x="2049829" y="291606"/>
                </a:lnTo>
                <a:lnTo>
                  <a:pt x="2049829" y="290839"/>
                </a:lnTo>
                <a:lnTo>
                  <a:pt x="2051855" y="290839"/>
                </a:lnTo>
                <a:lnTo>
                  <a:pt x="2051855" y="290071"/>
                </a:lnTo>
                <a:lnTo>
                  <a:pt x="2056993" y="290071"/>
                </a:lnTo>
                <a:lnTo>
                  <a:pt x="2056993" y="289304"/>
                </a:lnTo>
                <a:lnTo>
                  <a:pt x="2061508" y="289304"/>
                </a:lnTo>
                <a:lnTo>
                  <a:pt x="2061508" y="288536"/>
                </a:lnTo>
                <a:lnTo>
                  <a:pt x="2062932" y="288536"/>
                </a:lnTo>
                <a:lnTo>
                  <a:pt x="2062932" y="287769"/>
                </a:lnTo>
                <a:lnTo>
                  <a:pt x="2064909" y="287769"/>
                </a:lnTo>
                <a:lnTo>
                  <a:pt x="2064909" y="287002"/>
                </a:lnTo>
                <a:lnTo>
                  <a:pt x="2067232" y="287002"/>
                </a:lnTo>
                <a:lnTo>
                  <a:pt x="2067232" y="286234"/>
                </a:lnTo>
                <a:lnTo>
                  <a:pt x="2067455" y="286234"/>
                </a:lnTo>
                <a:lnTo>
                  <a:pt x="2067455" y="285467"/>
                </a:lnTo>
                <a:lnTo>
                  <a:pt x="2068239" y="285467"/>
                </a:lnTo>
                <a:lnTo>
                  <a:pt x="2068239" y="284699"/>
                </a:lnTo>
                <a:lnTo>
                  <a:pt x="2071826" y="284699"/>
                </a:lnTo>
                <a:lnTo>
                  <a:pt x="2071826" y="283932"/>
                </a:lnTo>
                <a:lnTo>
                  <a:pt x="2073051" y="283932"/>
                </a:lnTo>
                <a:lnTo>
                  <a:pt x="2073051" y="283164"/>
                </a:lnTo>
                <a:lnTo>
                  <a:pt x="2074632" y="283164"/>
                </a:lnTo>
                <a:lnTo>
                  <a:pt x="2074632" y="282397"/>
                </a:lnTo>
                <a:lnTo>
                  <a:pt x="2077616" y="282397"/>
                </a:lnTo>
                <a:lnTo>
                  <a:pt x="2077616" y="281629"/>
                </a:lnTo>
                <a:lnTo>
                  <a:pt x="2081462" y="281629"/>
                </a:lnTo>
                <a:lnTo>
                  <a:pt x="2081462" y="280862"/>
                </a:lnTo>
                <a:lnTo>
                  <a:pt x="2087740" y="280862"/>
                </a:lnTo>
                <a:lnTo>
                  <a:pt x="2087740" y="280094"/>
                </a:lnTo>
                <a:lnTo>
                  <a:pt x="2090038" y="280094"/>
                </a:lnTo>
                <a:lnTo>
                  <a:pt x="2090038" y="279327"/>
                </a:lnTo>
                <a:lnTo>
                  <a:pt x="2090063" y="279327"/>
                </a:lnTo>
                <a:lnTo>
                  <a:pt x="2090063" y="278559"/>
                </a:lnTo>
                <a:lnTo>
                  <a:pt x="2090430" y="278559"/>
                </a:lnTo>
                <a:lnTo>
                  <a:pt x="2090430" y="277792"/>
                </a:lnTo>
                <a:lnTo>
                  <a:pt x="2091326" y="277792"/>
                </a:lnTo>
                <a:lnTo>
                  <a:pt x="2091326" y="277024"/>
                </a:lnTo>
                <a:lnTo>
                  <a:pt x="2092283" y="277024"/>
                </a:lnTo>
                <a:lnTo>
                  <a:pt x="2092283" y="276257"/>
                </a:lnTo>
                <a:lnTo>
                  <a:pt x="2095923" y="276257"/>
                </a:lnTo>
                <a:lnTo>
                  <a:pt x="2095923" y="275489"/>
                </a:lnTo>
                <a:lnTo>
                  <a:pt x="2097789" y="275489"/>
                </a:lnTo>
                <a:lnTo>
                  <a:pt x="2097789" y="274722"/>
                </a:lnTo>
                <a:lnTo>
                  <a:pt x="2100129" y="274722"/>
                </a:lnTo>
                <a:lnTo>
                  <a:pt x="2100129" y="273954"/>
                </a:lnTo>
                <a:lnTo>
                  <a:pt x="2100224" y="273954"/>
                </a:lnTo>
                <a:lnTo>
                  <a:pt x="2100224" y="273187"/>
                </a:lnTo>
                <a:lnTo>
                  <a:pt x="2101322" y="273187"/>
                </a:lnTo>
                <a:lnTo>
                  <a:pt x="2101322" y="272419"/>
                </a:lnTo>
                <a:lnTo>
                  <a:pt x="2104842" y="272419"/>
                </a:lnTo>
                <a:lnTo>
                  <a:pt x="2104842" y="271652"/>
                </a:lnTo>
                <a:lnTo>
                  <a:pt x="2105378" y="271652"/>
                </a:lnTo>
                <a:lnTo>
                  <a:pt x="2105378" y="270884"/>
                </a:lnTo>
                <a:lnTo>
                  <a:pt x="2106447" y="270884"/>
                </a:lnTo>
                <a:lnTo>
                  <a:pt x="2106447" y="270117"/>
                </a:lnTo>
                <a:lnTo>
                  <a:pt x="2106674" y="270117"/>
                </a:lnTo>
                <a:lnTo>
                  <a:pt x="2106674" y="269349"/>
                </a:lnTo>
                <a:lnTo>
                  <a:pt x="2107397" y="269349"/>
                </a:lnTo>
                <a:lnTo>
                  <a:pt x="2107397" y="268586"/>
                </a:lnTo>
                <a:lnTo>
                  <a:pt x="2112287" y="268586"/>
                </a:lnTo>
                <a:lnTo>
                  <a:pt x="2112287" y="267815"/>
                </a:lnTo>
                <a:lnTo>
                  <a:pt x="2115547" y="267815"/>
                </a:lnTo>
                <a:lnTo>
                  <a:pt x="2115547" y="267047"/>
                </a:lnTo>
                <a:lnTo>
                  <a:pt x="2116170" y="267047"/>
                </a:lnTo>
                <a:lnTo>
                  <a:pt x="2116170" y="266280"/>
                </a:lnTo>
                <a:lnTo>
                  <a:pt x="2118453" y="266280"/>
                </a:lnTo>
                <a:lnTo>
                  <a:pt x="2118453" y="265516"/>
                </a:lnTo>
                <a:lnTo>
                  <a:pt x="2123591" y="265516"/>
                </a:lnTo>
                <a:lnTo>
                  <a:pt x="2123591" y="264749"/>
                </a:lnTo>
                <a:lnTo>
                  <a:pt x="2124387" y="264749"/>
                </a:lnTo>
                <a:lnTo>
                  <a:pt x="2124387" y="263981"/>
                </a:lnTo>
                <a:lnTo>
                  <a:pt x="2126798" y="263981"/>
                </a:lnTo>
                <a:lnTo>
                  <a:pt x="2126798" y="263214"/>
                </a:lnTo>
                <a:lnTo>
                  <a:pt x="2127070" y="263214"/>
                </a:lnTo>
                <a:lnTo>
                  <a:pt x="2127070" y="262446"/>
                </a:lnTo>
                <a:lnTo>
                  <a:pt x="2127437" y="262446"/>
                </a:lnTo>
                <a:lnTo>
                  <a:pt x="2127437" y="261679"/>
                </a:lnTo>
                <a:lnTo>
                  <a:pt x="2130376" y="261679"/>
                </a:lnTo>
                <a:lnTo>
                  <a:pt x="2130376" y="260911"/>
                </a:lnTo>
                <a:lnTo>
                  <a:pt x="2130954" y="260911"/>
                </a:lnTo>
                <a:lnTo>
                  <a:pt x="2130954" y="260144"/>
                </a:lnTo>
                <a:lnTo>
                  <a:pt x="2133463" y="260144"/>
                </a:lnTo>
                <a:lnTo>
                  <a:pt x="2133463" y="259376"/>
                </a:lnTo>
                <a:lnTo>
                  <a:pt x="2133975" y="259376"/>
                </a:lnTo>
                <a:lnTo>
                  <a:pt x="2133975" y="258609"/>
                </a:lnTo>
                <a:lnTo>
                  <a:pt x="2135233" y="258609"/>
                </a:lnTo>
                <a:lnTo>
                  <a:pt x="2135233" y="257841"/>
                </a:lnTo>
                <a:lnTo>
                  <a:pt x="2136244" y="257841"/>
                </a:lnTo>
                <a:lnTo>
                  <a:pt x="2136244" y="257074"/>
                </a:lnTo>
                <a:lnTo>
                  <a:pt x="2136801" y="257074"/>
                </a:lnTo>
                <a:lnTo>
                  <a:pt x="2136801" y="256306"/>
                </a:lnTo>
                <a:lnTo>
                  <a:pt x="2137899" y="256306"/>
                </a:lnTo>
                <a:lnTo>
                  <a:pt x="2137899" y="255539"/>
                </a:lnTo>
                <a:lnTo>
                  <a:pt x="2141675" y="255539"/>
                </a:lnTo>
                <a:lnTo>
                  <a:pt x="2141675" y="254771"/>
                </a:lnTo>
                <a:lnTo>
                  <a:pt x="2142286" y="254771"/>
                </a:lnTo>
                <a:lnTo>
                  <a:pt x="2142286" y="254004"/>
                </a:lnTo>
                <a:lnTo>
                  <a:pt x="2145794" y="254004"/>
                </a:lnTo>
                <a:lnTo>
                  <a:pt x="2145794" y="253237"/>
                </a:lnTo>
                <a:lnTo>
                  <a:pt x="2146488" y="253237"/>
                </a:lnTo>
                <a:lnTo>
                  <a:pt x="2146488" y="252469"/>
                </a:lnTo>
                <a:lnTo>
                  <a:pt x="2146508" y="252469"/>
                </a:lnTo>
                <a:lnTo>
                  <a:pt x="2146508" y="251702"/>
                </a:lnTo>
                <a:lnTo>
                  <a:pt x="2148964" y="251702"/>
                </a:lnTo>
                <a:lnTo>
                  <a:pt x="2148964" y="250934"/>
                </a:lnTo>
                <a:lnTo>
                  <a:pt x="2150016" y="250934"/>
                </a:lnTo>
                <a:lnTo>
                  <a:pt x="2150016" y="250167"/>
                </a:lnTo>
                <a:lnTo>
                  <a:pt x="2150289" y="250167"/>
                </a:lnTo>
                <a:lnTo>
                  <a:pt x="2150289" y="249399"/>
                </a:lnTo>
                <a:lnTo>
                  <a:pt x="2150833" y="249399"/>
                </a:lnTo>
                <a:lnTo>
                  <a:pt x="2150833" y="248632"/>
                </a:lnTo>
                <a:lnTo>
                  <a:pt x="2151576" y="248632"/>
                </a:lnTo>
                <a:lnTo>
                  <a:pt x="2151576" y="247864"/>
                </a:lnTo>
                <a:lnTo>
                  <a:pt x="2152847" y="247864"/>
                </a:lnTo>
                <a:lnTo>
                  <a:pt x="2152847" y="247097"/>
                </a:lnTo>
                <a:lnTo>
                  <a:pt x="2153384" y="247097"/>
                </a:lnTo>
                <a:lnTo>
                  <a:pt x="2153384" y="246329"/>
                </a:lnTo>
                <a:lnTo>
                  <a:pt x="2154940" y="246329"/>
                </a:lnTo>
                <a:lnTo>
                  <a:pt x="2154940" y="245562"/>
                </a:lnTo>
                <a:lnTo>
                  <a:pt x="2157073" y="245562"/>
                </a:lnTo>
                <a:lnTo>
                  <a:pt x="2157073" y="244794"/>
                </a:lnTo>
                <a:lnTo>
                  <a:pt x="2159021" y="244794"/>
                </a:lnTo>
                <a:lnTo>
                  <a:pt x="2159021" y="244027"/>
                </a:lnTo>
                <a:lnTo>
                  <a:pt x="2160288" y="244027"/>
                </a:lnTo>
                <a:lnTo>
                  <a:pt x="2160288" y="243259"/>
                </a:lnTo>
                <a:lnTo>
                  <a:pt x="2167997" y="243259"/>
                </a:lnTo>
                <a:lnTo>
                  <a:pt x="2167997" y="242492"/>
                </a:lnTo>
                <a:lnTo>
                  <a:pt x="2168914" y="242492"/>
                </a:lnTo>
                <a:lnTo>
                  <a:pt x="2168914" y="241724"/>
                </a:lnTo>
                <a:lnTo>
                  <a:pt x="2172034" y="241724"/>
                </a:lnTo>
                <a:lnTo>
                  <a:pt x="2172034" y="240957"/>
                </a:lnTo>
                <a:lnTo>
                  <a:pt x="2174267" y="240957"/>
                </a:lnTo>
                <a:lnTo>
                  <a:pt x="2174267" y="240189"/>
                </a:lnTo>
                <a:lnTo>
                  <a:pt x="2174737" y="240189"/>
                </a:lnTo>
                <a:lnTo>
                  <a:pt x="2174737" y="239422"/>
                </a:lnTo>
                <a:lnTo>
                  <a:pt x="2175348" y="239422"/>
                </a:lnTo>
                <a:lnTo>
                  <a:pt x="2175348" y="238654"/>
                </a:lnTo>
                <a:lnTo>
                  <a:pt x="2178889" y="238654"/>
                </a:lnTo>
                <a:lnTo>
                  <a:pt x="2178889" y="237887"/>
                </a:lnTo>
                <a:lnTo>
                  <a:pt x="2180374" y="237887"/>
                </a:lnTo>
                <a:lnTo>
                  <a:pt x="2180374" y="237119"/>
                </a:lnTo>
                <a:lnTo>
                  <a:pt x="2181022" y="237119"/>
                </a:lnTo>
                <a:lnTo>
                  <a:pt x="2181022" y="236352"/>
                </a:lnTo>
                <a:lnTo>
                  <a:pt x="2183379" y="236352"/>
                </a:lnTo>
                <a:lnTo>
                  <a:pt x="2183379" y="235584"/>
                </a:lnTo>
                <a:lnTo>
                  <a:pt x="2185467" y="235584"/>
                </a:lnTo>
                <a:lnTo>
                  <a:pt x="2185467" y="234817"/>
                </a:lnTo>
                <a:lnTo>
                  <a:pt x="2187952" y="234817"/>
                </a:lnTo>
                <a:lnTo>
                  <a:pt x="2187952" y="234054"/>
                </a:lnTo>
                <a:lnTo>
                  <a:pt x="2189570" y="234054"/>
                </a:lnTo>
                <a:lnTo>
                  <a:pt x="2189570" y="233286"/>
                </a:lnTo>
                <a:lnTo>
                  <a:pt x="2190733" y="233286"/>
                </a:lnTo>
                <a:lnTo>
                  <a:pt x="2190733" y="232519"/>
                </a:lnTo>
                <a:lnTo>
                  <a:pt x="2192987" y="232519"/>
                </a:lnTo>
                <a:lnTo>
                  <a:pt x="2192987" y="231751"/>
                </a:lnTo>
                <a:lnTo>
                  <a:pt x="2195459" y="231751"/>
                </a:lnTo>
                <a:lnTo>
                  <a:pt x="2195459" y="230984"/>
                </a:lnTo>
                <a:lnTo>
                  <a:pt x="2195747" y="230984"/>
                </a:lnTo>
                <a:lnTo>
                  <a:pt x="2195747" y="230216"/>
                </a:lnTo>
                <a:lnTo>
                  <a:pt x="2197724" y="230216"/>
                </a:lnTo>
                <a:lnTo>
                  <a:pt x="2197724" y="229449"/>
                </a:lnTo>
                <a:lnTo>
                  <a:pt x="2198121" y="229449"/>
                </a:lnTo>
                <a:lnTo>
                  <a:pt x="2198121" y="228681"/>
                </a:lnTo>
                <a:lnTo>
                  <a:pt x="2198174" y="228681"/>
                </a:lnTo>
                <a:lnTo>
                  <a:pt x="2198174" y="227914"/>
                </a:lnTo>
                <a:lnTo>
                  <a:pt x="2198294" y="227914"/>
                </a:lnTo>
                <a:lnTo>
                  <a:pt x="2198294" y="227146"/>
                </a:lnTo>
                <a:lnTo>
                  <a:pt x="2200560" y="227146"/>
                </a:lnTo>
                <a:lnTo>
                  <a:pt x="2200560" y="226379"/>
                </a:lnTo>
                <a:lnTo>
                  <a:pt x="2205405" y="226379"/>
                </a:lnTo>
                <a:lnTo>
                  <a:pt x="2205405" y="225611"/>
                </a:lnTo>
                <a:lnTo>
                  <a:pt x="2208120" y="225611"/>
                </a:lnTo>
                <a:lnTo>
                  <a:pt x="2208120" y="224844"/>
                </a:lnTo>
                <a:lnTo>
                  <a:pt x="2208488" y="224844"/>
                </a:lnTo>
                <a:lnTo>
                  <a:pt x="2208488" y="224076"/>
                </a:lnTo>
                <a:lnTo>
                  <a:pt x="2212627" y="224076"/>
                </a:lnTo>
                <a:lnTo>
                  <a:pt x="2212627" y="223309"/>
                </a:lnTo>
                <a:lnTo>
                  <a:pt x="2214195" y="223309"/>
                </a:lnTo>
                <a:lnTo>
                  <a:pt x="2214195" y="222541"/>
                </a:lnTo>
                <a:lnTo>
                  <a:pt x="2216593" y="222541"/>
                </a:lnTo>
                <a:lnTo>
                  <a:pt x="2216593" y="221774"/>
                </a:lnTo>
                <a:lnTo>
                  <a:pt x="2221162" y="221774"/>
                </a:lnTo>
                <a:lnTo>
                  <a:pt x="2221162" y="221007"/>
                </a:lnTo>
                <a:lnTo>
                  <a:pt x="2221587" y="221007"/>
                </a:lnTo>
                <a:lnTo>
                  <a:pt x="2221587" y="220239"/>
                </a:lnTo>
                <a:lnTo>
                  <a:pt x="2223270" y="220239"/>
                </a:lnTo>
                <a:lnTo>
                  <a:pt x="2223270" y="219472"/>
                </a:lnTo>
                <a:lnTo>
                  <a:pt x="2224950" y="219472"/>
                </a:lnTo>
                <a:lnTo>
                  <a:pt x="2224950" y="218704"/>
                </a:lnTo>
                <a:lnTo>
                  <a:pt x="2227162" y="218704"/>
                </a:lnTo>
                <a:lnTo>
                  <a:pt x="2227162" y="217937"/>
                </a:lnTo>
                <a:lnTo>
                  <a:pt x="2227187" y="217937"/>
                </a:lnTo>
                <a:lnTo>
                  <a:pt x="2227187" y="217169"/>
                </a:lnTo>
                <a:lnTo>
                  <a:pt x="2228570" y="217169"/>
                </a:lnTo>
                <a:lnTo>
                  <a:pt x="2228570" y="216402"/>
                </a:lnTo>
                <a:lnTo>
                  <a:pt x="2230373" y="216402"/>
                </a:lnTo>
                <a:lnTo>
                  <a:pt x="2230373" y="215634"/>
                </a:lnTo>
                <a:lnTo>
                  <a:pt x="2230947" y="215634"/>
                </a:lnTo>
                <a:lnTo>
                  <a:pt x="2230947" y="214867"/>
                </a:lnTo>
                <a:lnTo>
                  <a:pt x="2237315" y="214867"/>
                </a:lnTo>
                <a:lnTo>
                  <a:pt x="2237315" y="214099"/>
                </a:lnTo>
                <a:lnTo>
                  <a:pt x="2241549" y="214099"/>
                </a:lnTo>
                <a:lnTo>
                  <a:pt x="2241549" y="213332"/>
                </a:lnTo>
                <a:lnTo>
                  <a:pt x="2244880" y="213332"/>
                </a:lnTo>
                <a:lnTo>
                  <a:pt x="2244880" y="212564"/>
                </a:lnTo>
                <a:lnTo>
                  <a:pt x="2245428" y="212564"/>
                </a:lnTo>
                <a:lnTo>
                  <a:pt x="2245428" y="211797"/>
                </a:lnTo>
                <a:lnTo>
                  <a:pt x="2249440" y="211797"/>
                </a:lnTo>
                <a:lnTo>
                  <a:pt x="2249440" y="211029"/>
                </a:lnTo>
                <a:lnTo>
                  <a:pt x="2250814" y="211029"/>
                </a:lnTo>
                <a:lnTo>
                  <a:pt x="2250814" y="210262"/>
                </a:lnTo>
                <a:lnTo>
                  <a:pt x="2252453" y="210262"/>
                </a:lnTo>
                <a:lnTo>
                  <a:pt x="2252453" y="209494"/>
                </a:lnTo>
                <a:lnTo>
                  <a:pt x="2253959" y="209494"/>
                </a:lnTo>
                <a:lnTo>
                  <a:pt x="2253959" y="208727"/>
                </a:lnTo>
                <a:lnTo>
                  <a:pt x="2254793" y="208727"/>
                </a:lnTo>
                <a:lnTo>
                  <a:pt x="2254793" y="207959"/>
                </a:lnTo>
                <a:lnTo>
                  <a:pt x="2265073" y="207959"/>
                </a:lnTo>
                <a:lnTo>
                  <a:pt x="2265073" y="207192"/>
                </a:lnTo>
                <a:lnTo>
                  <a:pt x="2266934" y="207192"/>
                </a:lnTo>
                <a:lnTo>
                  <a:pt x="2266934" y="206424"/>
                </a:lnTo>
                <a:lnTo>
                  <a:pt x="2275746" y="206424"/>
                </a:lnTo>
                <a:lnTo>
                  <a:pt x="2275746" y="205657"/>
                </a:lnTo>
                <a:lnTo>
                  <a:pt x="2281346" y="205657"/>
                </a:lnTo>
                <a:lnTo>
                  <a:pt x="2281346" y="204889"/>
                </a:lnTo>
                <a:lnTo>
                  <a:pt x="2281849" y="204889"/>
                </a:lnTo>
                <a:lnTo>
                  <a:pt x="2281849" y="204122"/>
                </a:lnTo>
                <a:lnTo>
                  <a:pt x="2290945" y="204122"/>
                </a:lnTo>
                <a:lnTo>
                  <a:pt x="2290945" y="203354"/>
                </a:lnTo>
                <a:lnTo>
                  <a:pt x="2292307" y="203354"/>
                </a:lnTo>
                <a:lnTo>
                  <a:pt x="2292307" y="202591"/>
                </a:lnTo>
                <a:lnTo>
                  <a:pt x="2293884" y="202591"/>
                </a:lnTo>
                <a:lnTo>
                  <a:pt x="2293884" y="201824"/>
                </a:lnTo>
                <a:lnTo>
                  <a:pt x="2297677" y="201824"/>
                </a:lnTo>
                <a:lnTo>
                  <a:pt x="2297677" y="201056"/>
                </a:lnTo>
                <a:lnTo>
                  <a:pt x="2305935" y="201056"/>
                </a:lnTo>
                <a:lnTo>
                  <a:pt x="2305935" y="200285"/>
                </a:lnTo>
                <a:lnTo>
                  <a:pt x="2312550" y="200285"/>
                </a:lnTo>
                <a:lnTo>
                  <a:pt x="2312550" y="199517"/>
                </a:lnTo>
                <a:lnTo>
                  <a:pt x="2319537" y="199517"/>
                </a:lnTo>
                <a:lnTo>
                  <a:pt x="2319537" y="198754"/>
                </a:lnTo>
                <a:lnTo>
                  <a:pt x="2321452" y="198754"/>
                </a:lnTo>
                <a:lnTo>
                  <a:pt x="2321452" y="197986"/>
                </a:lnTo>
                <a:lnTo>
                  <a:pt x="2327473" y="197986"/>
                </a:lnTo>
                <a:lnTo>
                  <a:pt x="2327473" y="197219"/>
                </a:lnTo>
                <a:lnTo>
                  <a:pt x="2327952" y="197219"/>
                </a:lnTo>
                <a:lnTo>
                  <a:pt x="2327952" y="196451"/>
                </a:lnTo>
                <a:lnTo>
                  <a:pt x="2329364" y="196451"/>
                </a:lnTo>
                <a:lnTo>
                  <a:pt x="2329364" y="195684"/>
                </a:lnTo>
                <a:lnTo>
                  <a:pt x="2331303" y="195684"/>
                </a:lnTo>
                <a:lnTo>
                  <a:pt x="2331303" y="194916"/>
                </a:lnTo>
                <a:lnTo>
                  <a:pt x="2331407" y="194916"/>
                </a:lnTo>
                <a:lnTo>
                  <a:pt x="2331407" y="194149"/>
                </a:lnTo>
                <a:lnTo>
                  <a:pt x="2333594" y="194149"/>
                </a:lnTo>
                <a:lnTo>
                  <a:pt x="2333594" y="193381"/>
                </a:lnTo>
                <a:lnTo>
                  <a:pt x="2334399" y="193381"/>
                </a:lnTo>
                <a:lnTo>
                  <a:pt x="2334399" y="192614"/>
                </a:lnTo>
                <a:lnTo>
                  <a:pt x="2337436" y="192614"/>
                </a:lnTo>
                <a:lnTo>
                  <a:pt x="2337436" y="191846"/>
                </a:lnTo>
                <a:lnTo>
                  <a:pt x="2340494" y="191846"/>
                </a:lnTo>
                <a:lnTo>
                  <a:pt x="2340494" y="191079"/>
                </a:lnTo>
                <a:lnTo>
                  <a:pt x="2340890" y="191079"/>
                </a:lnTo>
                <a:lnTo>
                  <a:pt x="2340890" y="190311"/>
                </a:lnTo>
                <a:lnTo>
                  <a:pt x="2343961" y="190311"/>
                </a:lnTo>
                <a:lnTo>
                  <a:pt x="2343961" y="189544"/>
                </a:lnTo>
                <a:lnTo>
                  <a:pt x="2347077" y="189544"/>
                </a:lnTo>
                <a:lnTo>
                  <a:pt x="2347077" y="188777"/>
                </a:lnTo>
                <a:lnTo>
                  <a:pt x="2352153" y="188777"/>
                </a:lnTo>
                <a:lnTo>
                  <a:pt x="2352153" y="188009"/>
                </a:lnTo>
                <a:lnTo>
                  <a:pt x="2362384" y="188009"/>
                </a:lnTo>
                <a:lnTo>
                  <a:pt x="2362384" y="187241"/>
                </a:lnTo>
                <a:lnTo>
                  <a:pt x="2371542" y="187241"/>
                </a:lnTo>
                <a:lnTo>
                  <a:pt x="2371542" y="186474"/>
                </a:lnTo>
                <a:lnTo>
                  <a:pt x="2371686" y="186474"/>
                </a:lnTo>
                <a:lnTo>
                  <a:pt x="2371686" y="185707"/>
                </a:lnTo>
                <a:lnTo>
                  <a:pt x="2372140" y="185707"/>
                </a:lnTo>
                <a:lnTo>
                  <a:pt x="2372140" y="184939"/>
                </a:lnTo>
                <a:lnTo>
                  <a:pt x="2381867" y="184939"/>
                </a:lnTo>
                <a:lnTo>
                  <a:pt x="2381867" y="184172"/>
                </a:lnTo>
                <a:lnTo>
                  <a:pt x="2384926" y="184172"/>
                </a:lnTo>
                <a:lnTo>
                  <a:pt x="2384926" y="183404"/>
                </a:lnTo>
                <a:lnTo>
                  <a:pt x="2391112" y="183404"/>
                </a:lnTo>
                <a:lnTo>
                  <a:pt x="2391112" y="182637"/>
                </a:lnTo>
                <a:lnTo>
                  <a:pt x="2392602" y="182637"/>
                </a:lnTo>
                <a:lnTo>
                  <a:pt x="2392602" y="181869"/>
                </a:lnTo>
                <a:lnTo>
                  <a:pt x="2394847" y="181869"/>
                </a:lnTo>
                <a:lnTo>
                  <a:pt x="2394847" y="181102"/>
                </a:lnTo>
                <a:lnTo>
                  <a:pt x="2396068" y="181102"/>
                </a:lnTo>
                <a:lnTo>
                  <a:pt x="2396068" y="180334"/>
                </a:lnTo>
                <a:lnTo>
                  <a:pt x="2396490" y="180334"/>
                </a:lnTo>
                <a:lnTo>
                  <a:pt x="2396490" y="179567"/>
                </a:lnTo>
                <a:lnTo>
                  <a:pt x="2397170" y="179567"/>
                </a:lnTo>
                <a:lnTo>
                  <a:pt x="2397170" y="178799"/>
                </a:lnTo>
                <a:lnTo>
                  <a:pt x="2402432" y="178799"/>
                </a:lnTo>
                <a:lnTo>
                  <a:pt x="2402432" y="178032"/>
                </a:lnTo>
                <a:lnTo>
                  <a:pt x="2407244" y="178032"/>
                </a:lnTo>
                <a:lnTo>
                  <a:pt x="2407244" y="177264"/>
                </a:lnTo>
                <a:lnTo>
                  <a:pt x="2407323" y="177264"/>
                </a:lnTo>
                <a:lnTo>
                  <a:pt x="2407323" y="176497"/>
                </a:lnTo>
                <a:lnTo>
                  <a:pt x="2409650" y="176497"/>
                </a:lnTo>
                <a:lnTo>
                  <a:pt x="2409650" y="175729"/>
                </a:lnTo>
                <a:lnTo>
                  <a:pt x="2414269" y="175729"/>
                </a:lnTo>
                <a:lnTo>
                  <a:pt x="2414269" y="174962"/>
                </a:lnTo>
                <a:lnTo>
                  <a:pt x="2415833" y="174962"/>
                </a:lnTo>
                <a:lnTo>
                  <a:pt x="2415833" y="174194"/>
                </a:lnTo>
                <a:lnTo>
                  <a:pt x="2416085" y="174194"/>
                </a:lnTo>
                <a:lnTo>
                  <a:pt x="2416085" y="173427"/>
                </a:lnTo>
                <a:lnTo>
                  <a:pt x="2417050" y="173427"/>
                </a:lnTo>
                <a:lnTo>
                  <a:pt x="2417050" y="172659"/>
                </a:lnTo>
                <a:lnTo>
                  <a:pt x="2421776" y="172659"/>
                </a:lnTo>
                <a:lnTo>
                  <a:pt x="2421776" y="171892"/>
                </a:lnTo>
                <a:lnTo>
                  <a:pt x="2422098" y="171892"/>
                </a:lnTo>
                <a:lnTo>
                  <a:pt x="2422098" y="171124"/>
                </a:lnTo>
                <a:lnTo>
                  <a:pt x="2422849" y="171124"/>
                </a:lnTo>
                <a:lnTo>
                  <a:pt x="2422849" y="170357"/>
                </a:lnTo>
                <a:lnTo>
                  <a:pt x="2424809" y="170357"/>
                </a:lnTo>
                <a:lnTo>
                  <a:pt x="2424809" y="169594"/>
                </a:lnTo>
                <a:lnTo>
                  <a:pt x="2425816" y="169594"/>
                </a:lnTo>
                <a:lnTo>
                  <a:pt x="2425816" y="168826"/>
                </a:lnTo>
                <a:lnTo>
                  <a:pt x="2426819" y="168826"/>
                </a:lnTo>
                <a:lnTo>
                  <a:pt x="2426819" y="168055"/>
                </a:lnTo>
                <a:lnTo>
                  <a:pt x="2435940" y="168055"/>
                </a:lnTo>
                <a:lnTo>
                  <a:pt x="2435940" y="167287"/>
                </a:lnTo>
                <a:lnTo>
                  <a:pt x="2438569" y="167287"/>
                </a:lnTo>
                <a:lnTo>
                  <a:pt x="2438569" y="166524"/>
                </a:lnTo>
                <a:lnTo>
                  <a:pt x="2438841" y="166524"/>
                </a:lnTo>
                <a:lnTo>
                  <a:pt x="2438841" y="165756"/>
                </a:lnTo>
                <a:lnTo>
                  <a:pt x="2439373" y="165756"/>
                </a:lnTo>
                <a:lnTo>
                  <a:pt x="2439373" y="164989"/>
                </a:lnTo>
                <a:lnTo>
                  <a:pt x="2440595" y="164989"/>
                </a:lnTo>
                <a:lnTo>
                  <a:pt x="2440595" y="164221"/>
                </a:lnTo>
                <a:lnTo>
                  <a:pt x="2441693" y="164221"/>
                </a:lnTo>
                <a:lnTo>
                  <a:pt x="2441693" y="163454"/>
                </a:lnTo>
                <a:lnTo>
                  <a:pt x="2445197" y="163454"/>
                </a:lnTo>
                <a:lnTo>
                  <a:pt x="2445197" y="162686"/>
                </a:lnTo>
                <a:lnTo>
                  <a:pt x="2447388" y="162686"/>
                </a:lnTo>
                <a:lnTo>
                  <a:pt x="2447388" y="161919"/>
                </a:lnTo>
                <a:lnTo>
                  <a:pt x="2449146" y="161919"/>
                </a:lnTo>
                <a:lnTo>
                  <a:pt x="2449146" y="161151"/>
                </a:lnTo>
                <a:lnTo>
                  <a:pt x="2451990" y="161151"/>
                </a:lnTo>
                <a:lnTo>
                  <a:pt x="2451990" y="160384"/>
                </a:lnTo>
                <a:lnTo>
                  <a:pt x="2454804" y="160384"/>
                </a:lnTo>
                <a:lnTo>
                  <a:pt x="2454804" y="159616"/>
                </a:lnTo>
                <a:lnTo>
                  <a:pt x="2458192" y="159616"/>
                </a:lnTo>
                <a:lnTo>
                  <a:pt x="2458192" y="158849"/>
                </a:lnTo>
                <a:lnTo>
                  <a:pt x="2458688" y="158849"/>
                </a:lnTo>
                <a:lnTo>
                  <a:pt x="2458688" y="158081"/>
                </a:lnTo>
                <a:lnTo>
                  <a:pt x="2461453" y="158081"/>
                </a:lnTo>
                <a:lnTo>
                  <a:pt x="2461453" y="157314"/>
                </a:lnTo>
                <a:lnTo>
                  <a:pt x="2477862" y="157314"/>
                </a:lnTo>
                <a:lnTo>
                  <a:pt x="2477862" y="156546"/>
                </a:lnTo>
                <a:lnTo>
                  <a:pt x="2485889" y="156546"/>
                </a:lnTo>
                <a:lnTo>
                  <a:pt x="2485889" y="155779"/>
                </a:lnTo>
                <a:lnTo>
                  <a:pt x="2486178" y="155779"/>
                </a:lnTo>
                <a:lnTo>
                  <a:pt x="2486178" y="155011"/>
                </a:lnTo>
                <a:lnTo>
                  <a:pt x="2487861" y="155011"/>
                </a:lnTo>
                <a:lnTo>
                  <a:pt x="2487861" y="154244"/>
                </a:lnTo>
                <a:lnTo>
                  <a:pt x="2495228" y="154244"/>
                </a:lnTo>
                <a:lnTo>
                  <a:pt x="2495228" y="153477"/>
                </a:lnTo>
                <a:lnTo>
                  <a:pt x="2498212" y="153477"/>
                </a:lnTo>
                <a:lnTo>
                  <a:pt x="2498212" y="152709"/>
                </a:lnTo>
                <a:lnTo>
                  <a:pt x="2502810" y="152709"/>
                </a:lnTo>
                <a:lnTo>
                  <a:pt x="2502810" y="151942"/>
                </a:lnTo>
                <a:lnTo>
                  <a:pt x="2503804" y="151942"/>
                </a:lnTo>
                <a:lnTo>
                  <a:pt x="2503804" y="151174"/>
                </a:lnTo>
                <a:lnTo>
                  <a:pt x="2508670" y="151174"/>
                </a:lnTo>
                <a:lnTo>
                  <a:pt x="2508670" y="150407"/>
                </a:lnTo>
                <a:lnTo>
                  <a:pt x="2509487" y="150407"/>
                </a:lnTo>
                <a:lnTo>
                  <a:pt x="2509487" y="149639"/>
                </a:lnTo>
                <a:lnTo>
                  <a:pt x="2511171" y="149639"/>
                </a:lnTo>
                <a:lnTo>
                  <a:pt x="2511171" y="148872"/>
                </a:lnTo>
                <a:lnTo>
                  <a:pt x="2511274" y="148872"/>
                </a:lnTo>
                <a:lnTo>
                  <a:pt x="2511274" y="148104"/>
                </a:lnTo>
                <a:lnTo>
                  <a:pt x="2511712" y="148104"/>
                </a:lnTo>
                <a:lnTo>
                  <a:pt x="2511712" y="147337"/>
                </a:lnTo>
                <a:lnTo>
                  <a:pt x="2511881" y="147337"/>
                </a:lnTo>
                <a:lnTo>
                  <a:pt x="2511881" y="146569"/>
                </a:lnTo>
                <a:lnTo>
                  <a:pt x="2518265" y="146569"/>
                </a:lnTo>
                <a:lnTo>
                  <a:pt x="2518265" y="145802"/>
                </a:lnTo>
                <a:lnTo>
                  <a:pt x="2518381" y="145802"/>
                </a:lnTo>
                <a:lnTo>
                  <a:pt x="2518381" y="145034"/>
                </a:lnTo>
                <a:lnTo>
                  <a:pt x="2520944" y="145034"/>
                </a:lnTo>
                <a:lnTo>
                  <a:pt x="2520944" y="144267"/>
                </a:lnTo>
                <a:lnTo>
                  <a:pt x="2524976" y="144267"/>
                </a:lnTo>
                <a:lnTo>
                  <a:pt x="2524976" y="143499"/>
                </a:lnTo>
                <a:lnTo>
                  <a:pt x="2525549" y="143499"/>
                </a:lnTo>
                <a:lnTo>
                  <a:pt x="2525549" y="142732"/>
                </a:lnTo>
                <a:lnTo>
                  <a:pt x="2526796" y="142732"/>
                </a:lnTo>
                <a:lnTo>
                  <a:pt x="2526796" y="141964"/>
                </a:lnTo>
                <a:lnTo>
                  <a:pt x="2533395" y="141964"/>
                </a:lnTo>
                <a:lnTo>
                  <a:pt x="2533395" y="141197"/>
                </a:lnTo>
                <a:lnTo>
                  <a:pt x="2534381" y="141197"/>
                </a:lnTo>
                <a:lnTo>
                  <a:pt x="2534381" y="140429"/>
                </a:lnTo>
                <a:lnTo>
                  <a:pt x="2539610" y="140429"/>
                </a:lnTo>
                <a:lnTo>
                  <a:pt x="2539610" y="139662"/>
                </a:lnTo>
                <a:lnTo>
                  <a:pt x="2539635" y="139662"/>
                </a:lnTo>
                <a:lnTo>
                  <a:pt x="2539635" y="138894"/>
                </a:lnTo>
                <a:lnTo>
                  <a:pt x="2541979" y="138894"/>
                </a:lnTo>
                <a:lnTo>
                  <a:pt x="2541979" y="138127"/>
                </a:lnTo>
                <a:lnTo>
                  <a:pt x="2543712" y="138127"/>
                </a:lnTo>
                <a:lnTo>
                  <a:pt x="2543712" y="137364"/>
                </a:lnTo>
                <a:lnTo>
                  <a:pt x="2555994" y="137364"/>
                </a:lnTo>
                <a:lnTo>
                  <a:pt x="2555994" y="136592"/>
                </a:lnTo>
                <a:lnTo>
                  <a:pt x="2557010" y="136592"/>
                </a:lnTo>
                <a:lnTo>
                  <a:pt x="2557010" y="135829"/>
                </a:lnTo>
                <a:lnTo>
                  <a:pt x="2558937" y="135829"/>
                </a:lnTo>
                <a:lnTo>
                  <a:pt x="2558937" y="135061"/>
                </a:lnTo>
                <a:lnTo>
                  <a:pt x="2560427" y="135061"/>
                </a:lnTo>
                <a:lnTo>
                  <a:pt x="2560427" y="134294"/>
                </a:lnTo>
                <a:lnTo>
                  <a:pt x="2575825" y="134294"/>
                </a:lnTo>
                <a:lnTo>
                  <a:pt x="2575825" y="133526"/>
                </a:lnTo>
                <a:lnTo>
                  <a:pt x="2589056" y="133526"/>
                </a:lnTo>
                <a:lnTo>
                  <a:pt x="2589056" y="132759"/>
                </a:lnTo>
                <a:lnTo>
                  <a:pt x="2598354" y="132759"/>
                </a:lnTo>
                <a:lnTo>
                  <a:pt x="2598354" y="131991"/>
                </a:lnTo>
                <a:lnTo>
                  <a:pt x="2604652" y="131991"/>
                </a:lnTo>
                <a:lnTo>
                  <a:pt x="2604652" y="131224"/>
                </a:lnTo>
                <a:lnTo>
                  <a:pt x="2606307" y="131224"/>
                </a:lnTo>
                <a:lnTo>
                  <a:pt x="2606307" y="130456"/>
                </a:lnTo>
                <a:lnTo>
                  <a:pt x="2610933" y="130456"/>
                </a:lnTo>
                <a:lnTo>
                  <a:pt x="2610933" y="129689"/>
                </a:lnTo>
                <a:lnTo>
                  <a:pt x="2611862" y="129689"/>
                </a:lnTo>
                <a:lnTo>
                  <a:pt x="2611862" y="128921"/>
                </a:lnTo>
                <a:lnTo>
                  <a:pt x="2625357" y="128921"/>
                </a:lnTo>
                <a:lnTo>
                  <a:pt x="2625357" y="128154"/>
                </a:lnTo>
                <a:lnTo>
                  <a:pt x="2627945" y="128154"/>
                </a:lnTo>
                <a:lnTo>
                  <a:pt x="2627945" y="127386"/>
                </a:lnTo>
                <a:lnTo>
                  <a:pt x="2628609" y="127386"/>
                </a:lnTo>
                <a:lnTo>
                  <a:pt x="2628609" y="126619"/>
                </a:lnTo>
                <a:lnTo>
                  <a:pt x="2630049" y="126619"/>
                </a:lnTo>
                <a:lnTo>
                  <a:pt x="2630049" y="125851"/>
                </a:lnTo>
                <a:lnTo>
                  <a:pt x="2635039" y="125851"/>
                </a:lnTo>
                <a:lnTo>
                  <a:pt x="2635039" y="125084"/>
                </a:lnTo>
                <a:lnTo>
                  <a:pt x="2640293" y="125084"/>
                </a:lnTo>
                <a:lnTo>
                  <a:pt x="2640293" y="124316"/>
                </a:lnTo>
                <a:lnTo>
                  <a:pt x="2642051" y="124316"/>
                </a:lnTo>
                <a:lnTo>
                  <a:pt x="2642051" y="123549"/>
                </a:lnTo>
                <a:lnTo>
                  <a:pt x="2644486" y="123549"/>
                </a:lnTo>
                <a:lnTo>
                  <a:pt x="2644486" y="122781"/>
                </a:lnTo>
                <a:lnTo>
                  <a:pt x="2646066" y="122781"/>
                </a:lnTo>
                <a:lnTo>
                  <a:pt x="2646066" y="122014"/>
                </a:lnTo>
                <a:lnTo>
                  <a:pt x="2646277" y="122014"/>
                </a:lnTo>
                <a:lnTo>
                  <a:pt x="2646277" y="121247"/>
                </a:lnTo>
                <a:lnTo>
                  <a:pt x="2651324" y="121247"/>
                </a:lnTo>
                <a:lnTo>
                  <a:pt x="2651324" y="120479"/>
                </a:lnTo>
                <a:lnTo>
                  <a:pt x="2652777" y="120479"/>
                </a:lnTo>
                <a:lnTo>
                  <a:pt x="2652777" y="119712"/>
                </a:lnTo>
                <a:lnTo>
                  <a:pt x="2656091" y="119712"/>
                </a:lnTo>
                <a:lnTo>
                  <a:pt x="2656091" y="118944"/>
                </a:lnTo>
                <a:lnTo>
                  <a:pt x="2661918" y="118944"/>
                </a:lnTo>
                <a:lnTo>
                  <a:pt x="2661918" y="118177"/>
                </a:lnTo>
                <a:lnTo>
                  <a:pt x="2661968" y="118177"/>
                </a:lnTo>
                <a:lnTo>
                  <a:pt x="2661968" y="117409"/>
                </a:lnTo>
                <a:lnTo>
                  <a:pt x="2664782" y="117409"/>
                </a:lnTo>
                <a:lnTo>
                  <a:pt x="2664782" y="116642"/>
                </a:lnTo>
                <a:lnTo>
                  <a:pt x="2671456" y="116642"/>
                </a:lnTo>
                <a:lnTo>
                  <a:pt x="2671456" y="115874"/>
                </a:lnTo>
                <a:lnTo>
                  <a:pt x="2673173" y="115874"/>
                </a:lnTo>
                <a:lnTo>
                  <a:pt x="2673173" y="115107"/>
                </a:lnTo>
                <a:lnTo>
                  <a:pt x="2681749" y="115107"/>
                </a:lnTo>
                <a:lnTo>
                  <a:pt x="2681749" y="114339"/>
                </a:lnTo>
                <a:lnTo>
                  <a:pt x="2682991" y="114339"/>
                </a:lnTo>
                <a:lnTo>
                  <a:pt x="2682991" y="113572"/>
                </a:lnTo>
                <a:lnTo>
                  <a:pt x="2683172" y="113572"/>
                </a:lnTo>
                <a:lnTo>
                  <a:pt x="2683172" y="112804"/>
                </a:lnTo>
                <a:lnTo>
                  <a:pt x="2687918" y="112804"/>
                </a:lnTo>
                <a:lnTo>
                  <a:pt x="2687918" y="112037"/>
                </a:lnTo>
                <a:lnTo>
                  <a:pt x="2689804" y="112037"/>
                </a:lnTo>
                <a:lnTo>
                  <a:pt x="2689804" y="111269"/>
                </a:lnTo>
                <a:lnTo>
                  <a:pt x="2691901" y="111269"/>
                </a:lnTo>
                <a:lnTo>
                  <a:pt x="2691901" y="110502"/>
                </a:lnTo>
                <a:lnTo>
                  <a:pt x="2694167" y="110502"/>
                </a:lnTo>
                <a:lnTo>
                  <a:pt x="2694167" y="109734"/>
                </a:lnTo>
                <a:lnTo>
                  <a:pt x="2698005" y="109734"/>
                </a:lnTo>
                <a:lnTo>
                  <a:pt x="2698005" y="108967"/>
                </a:lnTo>
                <a:lnTo>
                  <a:pt x="2702313" y="108967"/>
                </a:lnTo>
                <a:lnTo>
                  <a:pt x="2702313" y="108199"/>
                </a:lnTo>
                <a:lnTo>
                  <a:pt x="2703366" y="108199"/>
                </a:lnTo>
                <a:lnTo>
                  <a:pt x="2703366" y="107432"/>
                </a:lnTo>
                <a:lnTo>
                  <a:pt x="2709977" y="107432"/>
                </a:lnTo>
                <a:lnTo>
                  <a:pt x="2709977" y="106664"/>
                </a:lnTo>
                <a:lnTo>
                  <a:pt x="2718009" y="106664"/>
                </a:lnTo>
                <a:lnTo>
                  <a:pt x="2718009" y="105897"/>
                </a:lnTo>
                <a:lnTo>
                  <a:pt x="2731050" y="105897"/>
                </a:lnTo>
                <a:lnTo>
                  <a:pt x="2731050" y="105129"/>
                </a:lnTo>
                <a:lnTo>
                  <a:pt x="2747620" y="105129"/>
                </a:lnTo>
                <a:lnTo>
                  <a:pt x="2747620" y="104366"/>
                </a:lnTo>
                <a:lnTo>
                  <a:pt x="2747748" y="104366"/>
                </a:lnTo>
                <a:lnTo>
                  <a:pt x="2747748" y="103599"/>
                </a:lnTo>
                <a:lnTo>
                  <a:pt x="2759840" y="103599"/>
                </a:lnTo>
                <a:lnTo>
                  <a:pt x="2759840" y="102827"/>
                </a:lnTo>
                <a:lnTo>
                  <a:pt x="2761767" y="102827"/>
                </a:lnTo>
                <a:lnTo>
                  <a:pt x="2761767" y="102064"/>
                </a:lnTo>
                <a:lnTo>
                  <a:pt x="2766798" y="102064"/>
                </a:lnTo>
                <a:lnTo>
                  <a:pt x="2766798" y="101296"/>
                </a:lnTo>
                <a:lnTo>
                  <a:pt x="2786389" y="101296"/>
                </a:lnTo>
                <a:lnTo>
                  <a:pt x="2786389" y="100529"/>
                </a:lnTo>
                <a:lnTo>
                  <a:pt x="2797854" y="100529"/>
                </a:lnTo>
                <a:lnTo>
                  <a:pt x="2797854" y="99761"/>
                </a:lnTo>
                <a:lnTo>
                  <a:pt x="2801878" y="99761"/>
                </a:lnTo>
                <a:lnTo>
                  <a:pt x="2801878" y="98994"/>
                </a:lnTo>
                <a:lnTo>
                  <a:pt x="2804581" y="98994"/>
                </a:lnTo>
                <a:lnTo>
                  <a:pt x="2804581" y="98226"/>
                </a:lnTo>
                <a:lnTo>
                  <a:pt x="2811704" y="98226"/>
                </a:lnTo>
                <a:lnTo>
                  <a:pt x="2811704" y="97459"/>
                </a:lnTo>
                <a:lnTo>
                  <a:pt x="2812088" y="97459"/>
                </a:lnTo>
                <a:lnTo>
                  <a:pt x="2812088" y="96691"/>
                </a:lnTo>
                <a:lnTo>
                  <a:pt x="2812839" y="96691"/>
                </a:lnTo>
                <a:lnTo>
                  <a:pt x="2812839" y="95924"/>
                </a:lnTo>
                <a:lnTo>
                  <a:pt x="2814448" y="95924"/>
                </a:lnTo>
                <a:lnTo>
                  <a:pt x="2814448" y="95156"/>
                </a:lnTo>
                <a:lnTo>
                  <a:pt x="2815625" y="95156"/>
                </a:lnTo>
                <a:lnTo>
                  <a:pt x="2815625" y="94389"/>
                </a:lnTo>
                <a:lnTo>
                  <a:pt x="2816285" y="94389"/>
                </a:lnTo>
                <a:lnTo>
                  <a:pt x="2816285" y="93621"/>
                </a:lnTo>
                <a:lnTo>
                  <a:pt x="2823111" y="93621"/>
                </a:lnTo>
                <a:lnTo>
                  <a:pt x="2823111" y="92854"/>
                </a:lnTo>
                <a:lnTo>
                  <a:pt x="2825740" y="92854"/>
                </a:lnTo>
                <a:lnTo>
                  <a:pt x="2825740" y="92086"/>
                </a:lnTo>
                <a:lnTo>
                  <a:pt x="2834167" y="92086"/>
                </a:lnTo>
                <a:lnTo>
                  <a:pt x="2834167" y="91319"/>
                </a:lnTo>
                <a:lnTo>
                  <a:pt x="2845971" y="91319"/>
                </a:lnTo>
                <a:lnTo>
                  <a:pt x="2845971" y="90551"/>
                </a:lnTo>
                <a:lnTo>
                  <a:pt x="2848253" y="90551"/>
                </a:lnTo>
                <a:lnTo>
                  <a:pt x="2848253" y="89784"/>
                </a:lnTo>
                <a:lnTo>
                  <a:pt x="2850758" y="89784"/>
                </a:lnTo>
                <a:lnTo>
                  <a:pt x="2850758" y="89016"/>
                </a:lnTo>
                <a:lnTo>
                  <a:pt x="2853086" y="89016"/>
                </a:lnTo>
                <a:lnTo>
                  <a:pt x="2853086" y="88249"/>
                </a:lnTo>
                <a:lnTo>
                  <a:pt x="2854233" y="88249"/>
                </a:lnTo>
                <a:lnTo>
                  <a:pt x="2854233" y="87482"/>
                </a:lnTo>
                <a:lnTo>
                  <a:pt x="2854381" y="87482"/>
                </a:lnTo>
                <a:lnTo>
                  <a:pt x="2854381" y="86714"/>
                </a:lnTo>
                <a:lnTo>
                  <a:pt x="2855628" y="86714"/>
                </a:lnTo>
                <a:lnTo>
                  <a:pt x="2855628" y="85947"/>
                </a:lnTo>
                <a:lnTo>
                  <a:pt x="2861583" y="85947"/>
                </a:lnTo>
                <a:lnTo>
                  <a:pt x="2861583" y="85179"/>
                </a:lnTo>
                <a:lnTo>
                  <a:pt x="2866061" y="85179"/>
                </a:lnTo>
                <a:lnTo>
                  <a:pt x="2866061" y="84412"/>
                </a:lnTo>
                <a:lnTo>
                  <a:pt x="2866890" y="84412"/>
                </a:lnTo>
                <a:lnTo>
                  <a:pt x="2866890" y="83644"/>
                </a:lnTo>
                <a:lnTo>
                  <a:pt x="2880600" y="83644"/>
                </a:lnTo>
                <a:lnTo>
                  <a:pt x="2880600" y="82877"/>
                </a:lnTo>
                <a:lnTo>
                  <a:pt x="2880881" y="82877"/>
                </a:lnTo>
                <a:lnTo>
                  <a:pt x="2880881" y="82109"/>
                </a:lnTo>
                <a:lnTo>
                  <a:pt x="2883064" y="82109"/>
                </a:lnTo>
                <a:lnTo>
                  <a:pt x="2883064" y="81342"/>
                </a:lnTo>
                <a:lnTo>
                  <a:pt x="2886902" y="81342"/>
                </a:lnTo>
                <a:lnTo>
                  <a:pt x="2886902" y="80574"/>
                </a:lnTo>
                <a:lnTo>
                  <a:pt x="2888603" y="80574"/>
                </a:lnTo>
                <a:lnTo>
                  <a:pt x="2888603" y="79807"/>
                </a:lnTo>
                <a:lnTo>
                  <a:pt x="2889506" y="79807"/>
                </a:lnTo>
                <a:lnTo>
                  <a:pt x="2889506" y="79039"/>
                </a:lnTo>
                <a:lnTo>
                  <a:pt x="2915032" y="79039"/>
                </a:lnTo>
                <a:lnTo>
                  <a:pt x="2915032" y="78272"/>
                </a:lnTo>
                <a:lnTo>
                  <a:pt x="2922345" y="78272"/>
                </a:lnTo>
                <a:lnTo>
                  <a:pt x="2922345" y="77504"/>
                </a:lnTo>
                <a:lnTo>
                  <a:pt x="2924673" y="77504"/>
                </a:lnTo>
                <a:lnTo>
                  <a:pt x="2924673" y="76737"/>
                </a:lnTo>
                <a:lnTo>
                  <a:pt x="2925919" y="76737"/>
                </a:lnTo>
                <a:lnTo>
                  <a:pt x="2925919" y="75969"/>
                </a:lnTo>
                <a:lnTo>
                  <a:pt x="2934767" y="75969"/>
                </a:lnTo>
                <a:lnTo>
                  <a:pt x="2934767" y="75202"/>
                </a:lnTo>
                <a:lnTo>
                  <a:pt x="2943100" y="75202"/>
                </a:lnTo>
                <a:lnTo>
                  <a:pt x="2943100" y="74434"/>
                </a:lnTo>
                <a:lnTo>
                  <a:pt x="2943711" y="74434"/>
                </a:lnTo>
                <a:lnTo>
                  <a:pt x="2943711" y="73667"/>
                </a:lnTo>
                <a:lnTo>
                  <a:pt x="2948246" y="73667"/>
                </a:lnTo>
                <a:lnTo>
                  <a:pt x="2948246" y="72899"/>
                </a:lnTo>
                <a:lnTo>
                  <a:pt x="2957619" y="72899"/>
                </a:lnTo>
                <a:lnTo>
                  <a:pt x="2957619" y="72132"/>
                </a:lnTo>
                <a:lnTo>
                  <a:pt x="2965159" y="72132"/>
                </a:lnTo>
                <a:lnTo>
                  <a:pt x="2965159" y="71364"/>
                </a:lnTo>
                <a:lnTo>
                  <a:pt x="2973755" y="71364"/>
                </a:lnTo>
                <a:lnTo>
                  <a:pt x="2973755" y="70601"/>
                </a:lnTo>
                <a:lnTo>
                  <a:pt x="2974605" y="70601"/>
                </a:lnTo>
                <a:lnTo>
                  <a:pt x="2974605" y="69834"/>
                </a:lnTo>
                <a:lnTo>
                  <a:pt x="2975493" y="69834"/>
                </a:lnTo>
                <a:lnTo>
                  <a:pt x="2975493" y="69062"/>
                </a:lnTo>
                <a:lnTo>
                  <a:pt x="2978930" y="69062"/>
                </a:lnTo>
                <a:lnTo>
                  <a:pt x="2978930" y="68299"/>
                </a:lnTo>
                <a:lnTo>
                  <a:pt x="2980808" y="68299"/>
                </a:lnTo>
                <a:lnTo>
                  <a:pt x="2980808" y="67530"/>
                </a:lnTo>
                <a:lnTo>
                  <a:pt x="2983256" y="67530"/>
                </a:lnTo>
                <a:lnTo>
                  <a:pt x="2983256" y="66762"/>
                </a:lnTo>
                <a:lnTo>
                  <a:pt x="2995715" y="66762"/>
                </a:lnTo>
                <a:lnTo>
                  <a:pt x="2995715" y="65995"/>
                </a:lnTo>
                <a:lnTo>
                  <a:pt x="3006140" y="65995"/>
                </a:lnTo>
                <a:lnTo>
                  <a:pt x="3006140" y="65228"/>
                </a:lnTo>
                <a:lnTo>
                  <a:pt x="3014868" y="65228"/>
                </a:lnTo>
                <a:lnTo>
                  <a:pt x="3014868" y="64460"/>
                </a:lnTo>
                <a:lnTo>
                  <a:pt x="3015909" y="64460"/>
                </a:lnTo>
                <a:lnTo>
                  <a:pt x="3015909" y="63693"/>
                </a:lnTo>
                <a:lnTo>
                  <a:pt x="3020337" y="63693"/>
                </a:lnTo>
                <a:lnTo>
                  <a:pt x="3020337" y="62925"/>
                </a:lnTo>
                <a:lnTo>
                  <a:pt x="3037006" y="62925"/>
                </a:lnTo>
                <a:lnTo>
                  <a:pt x="3037006" y="62158"/>
                </a:lnTo>
                <a:lnTo>
                  <a:pt x="3038145" y="62158"/>
                </a:lnTo>
                <a:lnTo>
                  <a:pt x="3038145" y="61391"/>
                </a:lnTo>
                <a:lnTo>
                  <a:pt x="3050377" y="61391"/>
                </a:lnTo>
                <a:lnTo>
                  <a:pt x="3050377" y="60623"/>
                </a:lnTo>
                <a:lnTo>
                  <a:pt x="3053720" y="60623"/>
                </a:lnTo>
                <a:lnTo>
                  <a:pt x="3053720" y="59856"/>
                </a:lnTo>
                <a:lnTo>
                  <a:pt x="3060761" y="59856"/>
                </a:lnTo>
                <a:lnTo>
                  <a:pt x="3060761" y="59088"/>
                </a:lnTo>
                <a:lnTo>
                  <a:pt x="3082700" y="59088"/>
                </a:lnTo>
                <a:lnTo>
                  <a:pt x="3082700" y="58321"/>
                </a:lnTo>
                <a:lnTo>
                  <a:pt x="3085882" y="58321"/>
                </a:lnTo>
                <a:lnTo>
                  <a:pt x="3085882" y="57554"/>
                </a:lnTo>
                <a:lnTo>
                  <a:pt x="3090091" y="57554"/>
                </a:lnTo>
                <a:lnTo>
                  <a:pt x="3090091" y="56786"/>
                </a:lnTo>
                <a:lnTo>
                  <a:pt x="3092114" y="56786"/>
                </a:lnTo>
                <a:lnTo>
                  <a:pt x="3092114" y="56019"/>
                </a:lnTo>
                <a:lnTo>
                  <a:pt x="3122827" y="56019"/>
                </a:lnTo>
                <a:lnTo>
                  <a:pt x="3122827" y="55252"/>
                </a:lnTo>
                <a:lnTo>
                  <a:pt x="3130924" y="55252"/>
                </a:lnTo>
                <a:lnTo>
                  <a:pt x="3130924" y="54484"/>
                </a:lnTo>
                <a:lnTo>
                  <a:pt x="3139839" y="54484"/>
                </a:lnTo>
                <a:lnTo>
                  <a:pt x="3139839" y="53717"/>
                </a:lnTo>
                <a:lnTo>
                  <a:pt x="3153260" y="53717"/>
                </a:lnTo>
                <a:lnTo>
                  <a:pt x="3153260" y="52949"/>
                </a:lnTo>
                <a:lnTo>
                  <a:pt x="3193093" y="52949"/>
                </a:lnTo>
                <a:lnTo>
                  <a:pt x="3193093" y="52182"/>
                </a:lnTo>
                <a:lnTo>
                  <a:pt x="3193135" y="52182"/>
                </a:lnTo>
                <a:lnTo>
                  <a:pt x="3193135" y="51415"/>
                </a:lnTo>
                <a:lnTo>
                  <a:pt x="3197241" y="51415"/>
                </a:lnTo>
                <a:lnTo>
                  <a:pt x="3197241" y="50647"/>
                </a:lnTo>
                <a:lnTo>
                  <a:pt x="3198570" y="50647"/>
                </a:lnTo>
                <a:lnTo>
                  <a:pt x="3198570" y="49880"/>
                </a:lnTo>
                <a:lnTo>
                  <a:pt x="3204955" y="49880"/>
                </a:lnTo>
                <a:lnTo>
                  <a:pt x="3204955" y="49113"/>
                </a:lnTo>
                <a:lnTo>
                  <a:pt x="3205916" y="49113"/>
                </a:lnTo>
                <a:lnTo>
                  <a:pt x="3205916" y="48345"/>
                </a:lnTo>
                <a:lnTo>
                  <a:pt x="3207410" y="48345"/>
                </a:lnTo>
                <a:lnTo>
                  <a:pt x="3207410" y="47578"/>
                </a:lnTo>
                <a:lnTo>
                  <a:pt x="3208797" y="47578"/>
                </a:lnTo>
                <a:lnTo>
                  <a:pt x="3208797" y="46810"/>
                </a:lnTo>
                <a:lnTo>
                  <a:pt x="3220043" y="46810"/>
                </a:lnTo>
                <a:lnTo>
                  <a:pt x="3220043" y="46043"/>
                </a:lnTo>
                <a:lnTo>
                  <a:pt x="3223138" y="46043"/>
                </a:lnTo>
                <a:lnTo>
                  <a:pt x="3223138" y="45276"/>
                </a:lnTo>
                <a:lnTo>
                  <a:pt x="3234306" y="45276"/>
                </a:lnTo>
                <a:lnTo>
                  <a:pt x="3234306" y="44508"/>
                </a:lnTo>
                <a:lnTo>
                  <a:pt x="3240286" y="44508"/>
                </a:lnTo>
                <a:lnTo>
                  <a:pt x="3240286" y="43741"/>
                </a:lnTo>
                <a:lnTo>
                  <a:pt x="3243546" y="43741"/>
                </a:lnTo>
                <a:lnTo>
                  <a:pt x="3243546" y="42973"/>
                </a:lnTo>
                <a:lnTo>
                  <a:pt x="3246720" y="42973"/>
                </a:lnTo>
                <a:lnTo>
                  <a:pt x="3246720" y="42206"/>
                </a:lnTo>
                <a:lnTo>
                  <a:pt x="3264189" y="42206"/>
                </a:lnTo>
                <a:lnTo>
                  <a:pt x="3264189" y="41439"/>
                </a:lnTo>
                <a:lnTo>
                  <a:pt x="3269043" y="41439"/>
                </a:lnTo>
                <a:lnTo>
                  <a:pt x="3269043" y="40671"/>
                </a:lnTo>
                <a:lnTo>
                  <a:pt x="3281329" y="40671"/>
                </a:lnTo>
                <a:lnTo>
                  <a:pt x="3281329" y="39904"/>
                </a:lnTo>
                <a:lnTo>
                  <a:pt x="3292402" y="39904"/>
                </a:lnTo>
                <a:lnTo>
                  <a:pt x="3292402" y="39137"/>
                </a:lnTo>
                <a:lnTo>
                  <a:pt x="3297255" y="39137"/>
                </a:lnTo>
                <a:lnTo>
                  <a:pt x="3297255" y="38369"/>
                </a:lnTo>
                <a:lnTo>
                  <a:pt x="3298551" y="38369"/>
                </a:lnTo>
                <a:lnTo>
                  <a:pt x="3298551" y="37602"/>
                </a:lnTo>
                <a:lnTo>
                  <a:pt x="3303280" y="37602"/>
                </a:lnTo>
                <a:lnTo>
                  <a:pt x="3303280" y="36834"/>
                </a:lnTo>
                <a:lnTo>
                  <a:pt x="3311956" y="36834"/>
                </a:lnTo>
                <a:lnTo>
                  <a:pt x="3311956" y="36067"/>
                </a:lnTo>
                <a:lnTo>
                  <a:pt x="3337683" y="36067"/>
                </a:lnTo>
                <a:lnTo>
                  <a:pt x="3337683" y="35300"/>
                </a:lnTo>
                <a:lnTo>
                  <a:pt x="3350815" y="35300"/>
                </a:lnTo>
                <a:lnTo>
                  <a:pt x="3350815" y="34532"/>
                </a:lnTo>
                <a:lnTo>
                  <a:pt x="3354105" y="34532"/>
                </a:lnTo>
                <a:lnTo>
                  <a:pt x="3354105" y="33765"/>
                </a:lnTo>
                <a:lnTo>
                  <a:pt x="3355689" y="33765"/>
                </a:lnTo>
                <a:lnTo>
                  <a:pt x="3355689" y="32997"/>
                </a:lnTo>
                <a:lnTo>
                  <a:pt x="3367435" y="32997"/>
                </a:lnTo>
                <a:lnTo>
                  <a:pt x="3367435" y="32230"/>
                </a:lnTo>
                <a:lnTo>
                  <a:pt x="3373617" y="32230"/>
                </a:lnTo>
                <a:lnTo>
                  <a:pt x="3373617" y="31463"/>
                </a:lnTo>
                <a:lnTo>
                  <a:pt x="3380249" y="31463"/>
                </a:lnTo>
                <a:lnTo>
                  <a:pt x="3380249" y="30695"/>
                </a:lnTo>
                <a:lnTo>
                  <a:pt x="3380955" y="30695"/>
                </a:lnTo>
                <a:lnTo>
                  <a:pt x="3380955" y="29928"/>
                </a:lnTo>
                <a:lnTo>
                  <a:pt x="3387562" y="29928"/>
                </a:lnTo>
                <a:lnTo>
                  <a:pt x="3387562" y="29161"/>
                </a:lnTo>
                <a:lnTo>
                  <a:pt x="3388590" y="29161"/>
                </a:lnTo>
                <a:lnTo>
                  <a:pt x="3388590" y="28393"/>
                </a:lnTo>
                <a:lnTo>
                  <a:pt x="3398627" y="28393"/>
                </a:lnTo>
                <a:lnTo>
                  <a:pt x="3398627" y="27626"/>
                </a:lnTo>
                <a:lnTo>
                  <a:pt x="3411466" y="27626"/>
                </a:lnTo>
                <a:lnTo>
                  <a:pt x="3411466" y="26858"/>
                </a:lnTo>
                <a:lnTo>
                  <a:pt x="3415383" y="26858"/>
                </a:lnTo>
                <a:lnTo>
                  <a:pt x="3415383" y="26091"/>
                </a:lnTo>
                <a:lnTo>
                  <a:pt x="3448576" y="26091"/>
                </a:lnTo>
                <a:lnTo>
                  <a:pt x="3448576" y="25324"/>
                </a:lnTo>
                <a:lnTo>
                  <a:pt x="3458894" y="25324"/>
                </a:lnTo>
                <a:lnTo>
                  <a:pt x="3458894" y="24556"/>
                </a:lnTo>
                <a:lnTo>
                  <a:pt x="3473957" y="24556"/>
                </a:lnTo>
                <a:lnTo>
                  <a:pt x="3473957" y="23789"/>
                </a:lnTo>
                <a:lnTo>
                  <a:pt x="3484233" y="23789"/>
                </a:lnTo>
                <a:lnTo>
                  <a:pt x="3484233" y="23021"/>
                </a:lnTo>
                <a:lnTo>
                  <a:pt x="3486049" y="23021"/>
                </a:lnTo>
                <a:lnTo>
                  <a:pt x="3486049" y="22254"/>
                </a:lnTo>
                <a:lnTo>
                  <a:pt x="3488856" y="22254"/>
                </a:lnTo>
                <a:lnTo>
                  <a:pt x="3488856" y="21487"/>
                </a:lnTo>
                <a:lnTo>
                  <a:pt x="3497234" y="21487"/>
                </a:lnTo>
                <a:lnTo>
                  <a:pt x="3497234" y="20719"/>
                </a:lnTo>
                <a:lnTo>
                  <a:pt x="3502929" y="20719"/>
                </a:lnTo>
                <a:lnTo>
                  <a:pt x="3502929" y="19952"/>
                </a:lnTo>
                <a:lnTo>
                  <a:pt x="3511059" y="19952"/>
                </a:lnTo>
                <a:lnTo>
                  <a:pt x="3511059" y="19185"/>
                </a:lnTo>
                <a:lnTo>
                  <a:pt x="3521913" y="19185"/>
                </a:lnTo>
                <a:lnTo>
                  <a:pt x="3521913" y="18417"/>
                </a:lnTo>
                <a:lnTo>
                  <a:pt x="3527154" y="18417"/>
                </a:lnTo>
                <a:lnTo>
                  <a:pt x="3527154" y="17650"/>
                </a:lnTo>
                <a:lnTo>
                  <a:pt x="3529466" y="17650"/>
                </a:lnTo>
                <a:lnTo>
                  <a:pt x="3529466" y="16882"/>
                </a:lnTo>
                <a:lnTo>
                  <a:pt x="3537018" y="16882"/>
                </a:lnTo>
                <a:lnTo>
                  <a:pt x="3537018" y="16115"/>
                </a:lnTo>
                <a:lnTo>
                  <a:pt x="3539411" y="16115"/>
                </a:lnTo>
                <a:lnTo>
                  <a:pt x="3539411" y="15348"/>
                </a:lnTo>
                <a:lnTo>
                  <a:pt x="3541888" y="15348"/>
                </a:lnTo>
                <a:lnTo>
                  <a:pt x="3541888" y="14580"/>
                </a:lnTo>
                <a:lnTo>
                  <a:pt x="3543291" y="14580"/>
                </a:lnTo>
                <a:lnTo>
                  <a:pt x="3543291" y="13813"/>
                </a:lnTo>
                <a:lnTo>
                  <a:pt x="3550844" y="13813"/>
                </a:lnTo>
                <a:lnTo>
                  <a:pt x="3550844" y="13046"/>
                </a:lnTo>
                <a:lnTo>
                  <a:pt x="3560253" y="13046"/>
                </a:lnTo>
                <a:lnTo>
                  <a:pt x="3560253" y="12278"/>
                </a:lnTo>
                <a:lnTo>
                  <a:pt x="3583777" y="12278"/>
                </a:lnTo>
                <a:lnTo>
                  <a:pt x="3583777" y="11511"/>
                </a:lnTo>
                <a:lnTo>
                  <a:pt x="3620053" y="11511"/>
                </a:lnTo>
                <a:lnTo>
                  <a:pt x="3620053" y="10743"/>
                </a:lnTo>
                <a:lnTo>
                  <a:pt x="3657279" y="10743"/>
                </a:lnTo>
                <a:lnTo>
                  <a:pt x="3657279" y="9976"/>
                </a:lnTo>
                <a:lnTo>
                  <a:pt x="3662686" y="9976"/>
                </a:lnTo>
                <a:lnTo>
                  <a:pt x="3662686" y="9209"/>
                </a:lnTo>
                <a:lnTo>
                  <a:pt x="3666111" y="9209"/>
                </a:lnTo>
                <a:lnTo>
                  <a:pt x="3666111" y="8441"/>
                </a:lnTo>
                <a:lnTo>
                  <a:pt x="3737838" y="8441"/>
                </a:lnTo>
                <a:lnTo>
                  <a:pt x="3737838" y="7674"/>
                </a:lnTo>
                <a:lnTo>
                  <a:pt x="3747083" y="7674"/>
                </a:lnTo>
                <a:lnTo>
                  <a:pt x="3747083" y="6907"/>
                </a:lnTo>
                <a:lnTo>
                  <a:pt x="3761899" y="6907"/>
                </a:lnTo>
                <a:lnTo>
                  <a:pt x="3761899" y="6139"/>
                </a:lnTo>
                <a:lnTo>
                  <a:pt x="3770277" y="6139"/>
                </a:lnTo>
                <a:lnTo>
                  <a:pt x="3770277" y="5372"/>
                </a:lnTo>
                <a:lnTo>
                  <a:pt x="3812454" y="5372"/>
                </a:lnTo>
                <a:lnTo>
                  <a:pt x="3812454" y="4604"/>
                </a:lnTo>
                <a:lnTo>
                  <a:pt x="3884512" y="4604"/>
                </a:lnTo>
                <a:lnTo>
                  <a:pt x="3884512" y="3837"/>
                </a:lnTo>
                <a:lnTo>
                  <a:pt x="3888433" y="3837"/>
                </a:lnTo>
                <a:lnTo>
                  <a:pt x="3888433" y="3070"/>
                </a:lnTo>
                <a:lnTo>
                  <a:pt x="3918932" y="3070"/>
                </a:lnTo>
                <a:lnTo>
                  <a:pt x="3918932" y="2302"/>
                </a:lnTo>
                <a:lnTo>
                  <a:pt x="3943198" y="2302"/>
                </a:lnTo>
                <a:lnTo>
                  <a:pt x="3943198" y="1535"/>
                </a:lnTo>
                <a:lnTo>
                  <a:pt x="3947449" y="1535"/>
                </a:lnTo>
                <a:lnTo>
                  <a:pt x="3947449" y="767"/>
                </a:lnTo>
                <a:lnTo>
                  <a:pt x="3958014" y="767"/>
                </a:lnTo>
                <a:lnTo>
                  <a:pt x="3958014" y="0"/>
                </a:lnTo>
                <a:lnTo>
                  <a:pt x="3973614" y="0"/>
                </a:lnTo>
              </a:path>
            </a:pathLst>
          </a:custGeom>
          <a:noFill/>
          <a:ln w="21981" cap="flat">
            <a:solidFill>
              <a:srgbClr val="FF0000"/>
            </a:solidFill>
            <a:custDash>
              <a:ds d="1500000" sp="1500000"/>
            </a:custDash>
            <a:bevel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58" name="Freeform: Shape 100">
            <a:extLst>
              <a:ext uri="{FF2B5EF4-FFF2-40B4-BE49-F238E27FC236}">
                <a16:creationId xmlns:a16="http://schemas.microsoft.com/office/drawing/2014/main" id="{B2DAA9C4-CDEA-594A-BE90-B2781A0F14F5}"/>
              </a:ext>
            </a:extLst>
          </p:cNvPr>
          <p:cNvSpPr/>
          <p:nvPr/>
        </p:nvSpPr>
        <p:spPr>
          <a:xfrm>
            <a:off x="3246935" y="3453913"/>
            <a:ext cx="27513" cy="27656"/>
          </a:xfrm>
          <a:custGeom>
            <a:avLst/>
            <a:gdLst>
              <a:gd name="connsiteX0" fmla="*/ 27513 w 27513"/>
              <a:gd name="connsiteY0" fmla="*/ 13828 h 27656"/>
              <a:gd name="connsiteX1" fmla="*/ 13757 w 27513"/>
              <a:gd name="connsiteY1" fmla="*/ 27657 h 27656"/>
              <a:gd name="connsiteX2" fmla="*/ 0 w 27513"/>
              <a:gd name="connsiteY2" fmla="*/ 13828 h 27656"/>
              <a:gd name="connsiteX3" fmla="*/ 13757 w 27513"/>
              <a:gd name="connsiteY3" fmla="*/ 0 h 27656"/>
              <a:gd name="connsiteX4" fmla="*/ 27513 w 27513"/>
              <a:gd name="connsiteY4" fmla="*/ 13828 h 2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13" h="27656">
                <a:moveTo>
                  <a:pt x="27513" y="13828"/>
                </a:moveTo>
                <a:cubicBezTo>
                  <a:pt x="27513" y="21466"/>
                  <a:pt x="21354" y="27657"/>
                  <a:pt x="13757" y="27657"/>
                </a:cubicBezTo>
                <a:cubicBezTo>
                  <a:pt x="6159" y="27657"/>
                  <a:pt x="0" y="21466"/>
                  <a:pt x="0" y="13828"/>
                </a:cubicBezTo>
                <a:cubicBezTo>
                  <a:pt x="0" y="6191"/>
                  <a:pt x="6159" y="0"/>
                  <a:pt x="13757" y="0"/>
                </a:cubicBezTo>
                <a:cubicBezTo>
                  <a:pt x="21354" y="0"/>
                  <a:pt x="27513" y="6191"/>
                  <a:pt x="27513" y="13828"/>
                </a:cubicBezTo>
                <a:close/>
              </a:path>
            </a:pathLst>
          </a:custGeom>
          <a:solidFill>
            <a:srgbClr val="262626"/>
          </a:solidFill>
          <a:ln w="4121" cap="sq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59" name="Freeform: Shape 101">
            <a:extLst>
              <a:ext uri="{FF2B5EF4-FFF2-40B4-BE49-F238E27FC236}">
                <a16:creationId xmlns:a16="http://schemas.microsoft.com/office/drawing/2014/main" id="{BA2CF118-16CA-D249-8956-D8E39A7ECBA9}"/>
              </a:ext>
            </a:extLst>
          </p:cNvPr>
          <p:cNvSpPr/>
          <p:nvPr/>
        </p:nvSpPr>
        <p:spPr>
          <a:xfrm>
            <a:off x="3246935" y="3453913"/>
            <a:ext cx="27513" cy="27656"/>
          </a:xfrm>
          <a:custGeom>
            <a:avLst/>
            <a:gdLst>
              <a:gd name="connsiteX0" fmla="*/ 27513 w 27513"/>
              <a:gd name="connsiteY0" fmla="*/ 13828 h 27656"/>
              <a:gd name="connsiteX1" fmla="*/ 13757 w 27513"/>
              <a:gd name="connsiteY1" fmla="*/ 27657 h 27656"/>
              <a:gd name="connsiteX2" fmla="*/ 0 w 27513"/>
              <a:gd name="connsiteY2" fmla="*/ 13828 h 27656"/>
              <a:gd name="connsiteX3" fmla="*/ 13757 w 27513"/>
              <a:gd name="connsiteY3" fmla="*/ 0 h 27656"/>
              <a:gd name="connsiteX4" fmla="*/ 27513 w 27513"/>
              <a:gd name="connsiteY4" fmla="*/ 13828 h 2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13" h="27656">
                <a:moveTo>
                  <a:pt x="27513" y="13828"/>
                </a:moveTo>
                <a:cubicBezTo>
                  <a:pt x="27513" y="21466"/>
                  <a:pt x="21354" y="27657"/>
                  <a:pt x="13757" y="27657"/>
                </a:cubicBezTo>
                <a:cubicBezTo>
                  <a:pt x="6159" y="27657"/>
                  <a:pt x="0" y="21466"/>
                  <a:pt x="0" y="13828"/>
                </a:cubicBezTo>
                <a:cubicBezTo>
                  <a:pt x="0" y="6191"/>
                  <a:pt x="6159" y="0"/>
                  <a:pt x="13757" y="0"/>
                </a:cubicBezTo>
                <a:cubicBezTo>
                  <a:pt x="21354" y="0"/>
                  <a:pt x="27513" y="6191"/>
                  <a:pt x="27513" y="13828"/>
                </a:cubicBezTo>
                <a:close/>
              </a:path>
            </a:pathLst>
          </a:custGeom>
          <a:noFill/>
          <a:ln w="5495" cap="flat">
            <a:solidFill>
              <a:srgbClr val="FFFFDC"/>
            </a:solidFill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60" name="Freeform: Shape 102">
            <a:extLst>
              <a:ext uri="{FF2B5EF4-FFF2-40B4-BE49-F238E27FC236}">
                <a16:creationId xmlns:a16="http://schemas.microsoft.com/office/drawing/2014/main" id="{773FE3C3-A9CC-6F4D-8C03-4049FCC72A9C}"/>
              </a:ext>
            </a:extLst>
          </p:cNvPr>
          <p:cNvSpPr/>
          <p:nvPr/>
        </p:nvSpPr>
        <p:spPr>
          <a:xfrm>
            <a:off x="4346189" y="2146293"/>
            <a:ext cx="27513" cy="27656"/>
          </a:xfrm>
          <a:custGeom>
            <a:avLst/>
            <a:gdLst>
              <a:gd name="connsiteX0" fmla="*/ 27513 w 27513"/>
              <a:gd name="connsiteY0" fmla="*/ 13828 h 27656"/>
              <a:gd name="connsiteX1" fmla="*/ 13757 w 27513"/>
              <a:gd name="connsiteY1" fmla="*/ 27657 h 27656"/>
              <a:gd name="connsiteX2" fmla="*/ 0 w 27513"/>
              <a:gd name="connsiteY2" fmla="*/ 13828 h 27656"/>
              <a:gd name="connsiteX3" fmla="*/ 13757 w 27513"/>
              <a:gd name="connsiteY3" fmla="*/ 0 h 27656"/>
              <a:gd name="connsiteX4" fmla="*/ 27513 w 27513"/>
              <a:gd name="connsiteY4" fmla="*/ 13828 h 2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13" h="27656">
                <a:moveTo>
                  <a:pt x="27513" y="13828"/>
                </a:moveTo>
                <a:cubicBezTo>
                  <a:pt x="27513" y="21466"/>
                  <a:pt x="21354" y="27657"/>
                  <a:pt x="13757" y="27657"/>
                </a:cubicBezTo>
                <a:cubicBezTo>
                  <a:pt x="6159" y="27657"/>
                  <a:pt x="0" y="21466"/>
                  <a:pt x="0" y="13828"/>
                </a:cubicBezTo>
                <a:cubicBezTo>
                  <a:pt x="0" y="6191"/>
                  <a:pt x="6159" y="0"/>
                  <a:pt x="13757" y="0"/>
                </a:cubicBezTo>
                <a:cubicBezTo>
                  <a:pt x="21354" y="0"/>
                  <a:pt x="27513" y="6191"/>
                  <a:pt x="27513" y="13828"/>
                </a:cubicBezTo>
                <a:close/>
              </a:path>
            </a:pathLst>
          </a:custGeom>
          <a:solidFill>
            <a:srgbClr val="262626"/>
          </a:solidFill>
          <a:ln w="4121" cap="sq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61" name="Freeform: Shape 103">
            <a:extLst>
              <a:ext uri="{FF2B5EF4-FFF2-40B4-BE49-F238E27FC236}">
                <a16:creationId xmlns:a16="http://schemas.microsoft.com/office/drawing/2014/main" id="{53EC2B8F-6A37-7A42-86AF-C97D9EA13B52}"/>
              </a:ext>
            </a:extLst>
          </p:cNvPr>
          <p:cNvSpPr/>
          <p:nvPr/>
        </p:nvSpPr>
        <p:spPr>
          <a:xfrm>
            <a:off x="4346189" y="2146293"/>
            <a:ext cx="27513" cy="27656"/>
          </a:xfrm>
          <a:custGeom>
            <a:avLst/>
            <a:gdLst>
              <a:gd name="connsiteX0" fmla="*/ 27513 w 27513"/>
              <a:gd name="connsiteY0" fmla="*/ 13828 h 27656"/>
              <a:gd name="connsiteX1" fmla="*/ 13757 w 27513"/>
              <a:gd name="connsiteY1" fmla="*/ 27657 h 27656"/>
              <a:gd name="connsiteX2" fmla="*/ 0 w 27513"/>
              <a:gd name="connsiteY2" fmla="*/ 13828 h 27656"/>
              <a:gd name="connsiteX3" fmla="*/ 13757 w 27513"/>
              <a:gd name="connsiteY3" fmla="*/ 0 h 27656"/>
              <a:gd name="connsiteX4" fmla="*/ 27513 w 27513"/>
              <a:gd name="connsiteY4" fmla="*/ 13828 h 2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13" h="27656">
                <a:moveTo>
                  <a:pt x="27513" y="13828"/>
                </a:moveTo>
                <a:cubicBezTo>
                  <a:pt x="27513" y="21466"/>
                  <a:pt x="21354" y="27657"/>
                  <a:pt x="13757" y="27657"/>
                </a:cubicBezTo>
                <a:cubicBezTo>
                  <a:pt x="6159" y="27657"/>
                  <a:pt x="0" y="21466"/>
                  <a:pt x="0" y="13828"/>
                </a:cubicBezTo>
                <a:cubicBezTo>
                  <a:pt x="0" y="6191"/>
                  <a:pt x="6159" y="0"/>
                  <a:pt x="13757" y="0"/>
                </a:cubicBezTo>
                <a:cubicBezTo>
                  <a:pt x="21354" y="0"/>
                  <a:pt x="27513" y="6191"/>
                  <a:pt x="27513" y="13828"/>
                </a:cubicBezTo>
                <a:close/>
              </a:path>
            </a:pathLst>
          </a:custGeom>
          <a:noFill/>
          <a:ln w="5495" cap="flat">
            <a:solidFill>
              <a:srgbClr val="FFFFDC"/>
            </a:solidFill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62" name="Freeform: Shape 104">
            <a:extLst>
              <a:ext uri="{FF2B5EF4-FFF2-40B4-BE49-F238E27FC236}">
                <a16:creationId xmlns:a16="http://schemas.microsoft.com/office/drawing/2014/main" id="{BBE217DC-0E00-6B4F-8DD6-3735313B32AF}"/>
              </a:ext>
            </a:extLst>
          </p:cNvPr>
          <p:cNvSpPr/>
          <p:nvPr/>
        </p:nvSpPr>
        <p:spPr>
          <a:xfrm>
            <a:off x="4808183" y="3478100"/>
            <a:ext cx="1427945" cy="743406"/>
          </a:xfrm>
          <a:custGeom>
            <a:avLst/>
            <a:gdLst>
              <a:gd name="connsiteX0" fmla="*/ 1427946 w 1427945"/>
              <a:gd name="connsiteY0" fmla="*/ 1095215 h 1095214"/>
              <a:gd name="connsiteX1" fmla="*/ 1427946 w 1427945"/>
              <a:gd name="connsiteY1" fmla="*/ 0 h 1095214"/>
              <a:gd name="connsiteX2" fmla="*/ 0 w 1427945"/>
              <a:gd name="connsiteY2" fmla="*/ 0 h 1095214"/>
              <a:gd name="connsiteX3" fmla="*/ 0 w 1427945"/>
              <a:gd name="connsiteY3" fmla="*/ 1095215 h 1095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7945" h="1095214">
                <a:moveTo>
                  <a:pt x="1427946" y="1095215"/>
                </a:moveTo>
                <a:lnTo>
                  <a:pt x="1427946" y="0"/>
                </a:lnTo>
                <a:lnTo>
                  <a:pt x="0" y="0"/>
                </a:lnTo>
                <a:lnTo>
                  <a:pt x="0" y="1095215"/>
                </a:lnTo>
                <a:close/>
              </a:path>
            </a:pathLst>
          </a:custGeom>
          <a:solidFill>
            <a:srgbClr val="FFFFFF"/>
          </a:solidFill>
          <a:ln w="4121" cap="sq">
            <a:noFill/>
            <a:prstDash val="solid"/>
            <a:miter/>
          </a:ln>
        </p:spPr>
        <p:txBody>
          <a:bodyPr rtlCol="0" anchor="ctr"/>
          <a:lstStyle/>
          <a:p>
            <a:r>
              <a:rPr lang="en-IN" sz="1600" err="1">
                <a:solidFill>
                  <a:schemeClr val="tx1"/>
                </a:solidFill>
              </a:rPr>
              <a:t>Dloc</a:t>
            </a:r>
            <a:r>
              <a:rPr lang="en-IN" sz="1600">
                <a:solidFill>
                  <a:schemeClr val="tx1"/>
                </a:solidFill>
              </a:rPr>
              <a:t> 80MHz</a:t>
            </a:r>
          </a:p>
        </p:txBody>
      </p:sp>
      <p:sp>
        <p:nvSpPr>
          <p:cNvPr id="63" name="Freeform: Shape 128">
            <a:extLst>
              <a:ext uri="{FF2B5EF4-FFF2-40B4-BE49-F238E27FC236}">
                <a16:creationId xmlns:a16="http://schemas.microsoft.com/office/drawing/2014/main" id="{5D5FFA26-1CB5-9B47-8EA7-7B14A9DB881F}"/>
              </a:ext>
            </a:extLst>
          </p:cNvPr>
          <p:cNvSpPr/>
          <p:nvPr/>
        </p:nvSpPr>
        <p:spPr>
          <a:xfrm>
            <a:off x="4834373" y="4060251"/>
            <a:ext cx="1292533" cy="286264"/>
          </a:xfrm>
          <a:custGeom>
            <a:avLst/>
            <a:gdLst>
              <a:gd name="connsiteX0" fmla="*/ 1427946 w 1427945"/>
              <a:gd name="connsiteY0" fmla="*/ 1095215 h 1095214"/>
              <a:gd name="connsiteX1" fmla="*/ 1427946 w 1427945"/>
              <a:gd name="connsiteY1" fmla="*/ 0 h 1095214"/>
              <a:gd name="connsiteX2" fmla="*/ 0 w 1427945"/>
              <a:gd name="connsiteY2" fmla="*/ 0 h 1095214"/>
              <a:gd name="connsiteX3" fmla="*/ 0 w 1427945"/>
              <a:gd name="connsiteY3" fmla="*/ 1095215 h 1095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7945" h="1095214">
                <a:moveTo>
                  <a:pt x="1427946" y="1095215"/>
                </a:moveTo>
                <a:lnTo>
                  <a:pt x="1427946" y="0"/>
                </a:lnTo>
                <a:lnTo>
                  <a:pt x="0" y="0"/>
                </a:lnTo>
                <a:lnTo>
                  <a:pt x="0" y="1095215"/>
                </a:lnTo>
                <a:close/>
              </a:path>
            </a:pathLst>
          </a:custGeom>
          <a:solidFill>
            <a:srgbClr val="FFFFFF"/>
          </a:solidFill>
          <a:ln w="4121" cap="sq">
            <a:noFill/>
            <a:prstDash val="solid"/>
            <a:miter/>
          </a:ln>
        </p:spPr>
        <p:txBody>
          <a:bodyPr rtlCol="0" anchor="ctr"/>
          <a:lstStyle/>
          <a:p>
            <a:r>
              <a:rPr lang="en-IN" sz="1600" err="1">
                <a:solidFill>
                  <a:schemeClr val="tx1"/>
                </a:solidFill>
              </a:rPr>
              <a:t>Dloc</a:t>
            </a:r>
            <a:r>
              <a:rPr lang="en-IN" sz="1600">
                <a:solidFill>
                  <a:schemeClr val="tx1"/>
                </a:solidFill>
              </a:rPr>
              <a:t> 40MHz</a:t>
            </a:r>
          </a:p>
        </p:txBody>
      </p:sp>
      <p:sp>
        <p:nvSpPr>
          <p:cNvPr id="64" name="Freeform: Shape 106">
            <a:extLst>
              <a:ext uri="{FF2B5EF4-FFF2-40B4-BE49-F238E27FC236}">
                <a16:creationId xmlns:a16="http://schemas.microsoft.com/office/drawing/2014/main" id="{B172563A-B7F6-D24B-85C7-CB9FE939C497}"/>
              </a:ext>
            </a:extLst>
          </p:cNvPr>
          <p:cNvSpPr/>
          <p:nvPr/>
        </p:nvSpPr>
        <p:spPr>
          <a:xfrm>
            <a:off x="4659657" y="3871386"/>
            <a:ext cx="165200" cy="4148"/>
          </a:xfrm>
          <a:custGeom>
            <a:avLst/>
            <a:gdLst>
              <a:gd name="connsiteX0" fmla="*/ 0 w 165200"/>
              <a:gd name="connsiteY0" fmla="*/ 0 h 4148"/>
              <a:gd name="connsiteX1" fmla="*/ 165200 w 165200"/>
              <a:gd name="connsiteY1" fmla="*/ 0 h 4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5200" h="4148">
                <a:moveTo>
                  <a:pt x="0" y="0"/>
                </a:moveTo>
                <a:lnTo>
                  <a:pt x="165200" y="0"/>
                </a:lnTo>
              </a:path>
            </a:pathLst>
          </a:custGeom>
          <a:ln w="21981" cap="flat">
            <a:solidFill>
              <a:srgbClr val="0000FF"/>
            </a:solidFill>
            <a:prstDash val="solid"/>
            <a:round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65" name="Freeform: Shape 108">
            <a:extLst>
              <a:ext uri="{FF2B5EF4-FFF2-40B4-BE49-F238E27FC236}">
                <a16:creationId xmlns:a16="http://schemas.microsoft.com/office/drawing/2014/main" id="{E6963358-CE8C-F340-A464-5B1161DD1D4B}"/>
              </a:ext>
            </a:extLst>
          </p:cNvPr>
          <p:cNvSpPr/>
          <p:nvPr/>
        </p:nvSpPr>
        <p:spPr>
          <a:xfrm>
            <a:off x="4659657" y="4226925"/>
            <a:ext cx="165200" cy="4148"/>
          </a:xfrm>
          <a:custGeom>
            <a:avLst/>
            <a:gdLst>
              <a:gd name="connsiteX0" fmla="*/ 0 w 165200"/>
              <a:gd name="connsiteY0" fmla="*/ 0 h 4148"/>
              <a:gd name="connsiteX1" fmla="*/ 165200 w 165200"/>
              <a:gd name="connsiteY1" fmla="*/ 0 h 4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5200" h="4148">
                <a:moveTo>
                  <a:pt x="0" y="0"/>
                </a:moveTo>
                <a:lnTo>
                  <a:pt x="165200" y="0"/>
                </a:lnTo>
              </a:path>
            </a:pathLst>
          </a:custGeom>
          <a:ln w="21981" cap="flat">
            <a:solidFill>
              <a:srgbClr val="FF0000"/>
            </a:solidFill>
            <a:custDash>
              <a:ds d="1500000" sp="1500000"/>
            </a:custDash>
            <a:bevel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66" name="Freeform: Shape 111">
            <a:extLst>
              <a:ext uri="{FF2B5EF4-FFF2-40B4-BE49-F238E27FC236}">
                <a16:creationId xmlns:a16="http://schemas.microsoft.com/office/drawing/2014/main" id="{29208FB1-4BD7-D44B-B892-AC4A45BDAB6E}"/>
              </a:ext>
            </a:extLst>
          </p:cNvPr>
          <p:cNvSpPr/>
          <p:nvPr/>
        </p:nvSpPr>
        <p:spPr>
          <a:xfrm>
            <a:off x="4637462" y="3679317"/>
            <a:ext cx="1427945" cy="747031"/>
          </a:xfrm>
          <a:custGeom>
            <a:avLst/>
            <a:gdLst>
              <a:gd name="connsiteX0" fmla="*/ 0 w 1427945"/>
              <a:gd name="connsiteY0" fmla="*/ 1095215 h 1095214"/>
              <a:gd name="connsiteX1" fmla="*/ 0 w 1427945"/>
              <a:gd name="connsiteY1" fmla="*/ 0 h 1095214"/>
              <a:gd name="connsiteX2" fmla="*/ 1427946 w 1427945"/>
              <a:gd name="connsiteY2" fmla="*/ 0 h 1095214"/>
              <a:gd name="connsiteX3" fmla="*/ 1427946 w 1427945"/>
              <a:gd name="connsiteY3" fmla="*/ 1095215 h 1095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7945" h="1095214">
                <a:moveTo>
                  <a:pt x="0" y="1095215"/>
                </a:moveTo>
                <a:lnTo>
                  <a:pt x="0" y="0"/>
                </a:lnTo>
                <a:lnTo>
                  <a:pt x="1427946" y="0"/>
                </a:lnTo>
                <a:lnTo>
                  <a:pt x="1427946" y="1095215"/>
                </a:lnTo>
                <a:close/>
              </a:path>
            </a:pathLst>
          </a:custGeom>
          <a:noFill/>
          <a:ln w="2748" cap="flat">
            <a:solidFill>
              <a:srgbClr val="262626"/>
            </a:solidFill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79" name="Freeform: Shape 124">
            <a:extLst>
              <a:ext uri="{FF2B5EF4-FFF2-40B4-BE49-F238E27FC236}">
                <a16:creationId xmlns:a16="http://schemas.microsoft.com/office/drawing/2014/main" id="{342C73B6-61B2-5A48-9918-4D98D6FB027C}"/>
              </a:ext>
            </a:extLst>
          </p:cNvPr>
          <p:cNvSpPr/>
          <p:nvPr/>
        </p:nvSpPr>
        <p:spPr>
          <a:xfrm>
            <a:off x="3249686" y="3456679"/>
            <a:ext cx="22011" cy="22125"/>
          </a:xfrm>
          <a:custGeom>
            <a:avLst/>
            <a:gdLst>
              <a:gd name="connsiteX0" fmla="*/ 22011 w 22011"/>
              <a:gd name="connsiteY0" fmla="*/ 11063 h 22125"/>
              <a:gd name="connsiteX1" fmla="*/ 11006 w 22011"/>
              <a:gd name="connsiteY1" fmla="*/ 22126 h 22125"/>
              <a:gd name="connsiteX2" fmla="*/ 0 w 22011"/>
              <a:gd name="connsiteY2" fmla="*/ 11063 h 22125"/>
              <a:gd name="connsiteX3" fmla="*/ 11006 w 22011"/>
              <a:gd name="connsiteY3" fmla="*/ 0 h 22125"/>
              <a:gd name="connsiteX4" fmla="*/ 22011 w 22011"/>
              <a:gd name="connsiteY4" fmla="*/ 11063 h 2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11" h="22125">
                <a:moveTo>
                  <a:pt x="22011" y="11063"/>
                </a:moveTo>
                <a:cubicBezTo>
                  <a:pt x="22011" y="17173"/>
                  <a:pt x="17084" y="22126"/>
                  <a:pt x="11006" y="22126"/>
                </a:cubicBezTo>
                <a:cubicBezTo>
                  <a:pt x="4927" y="22126"/>
                  <a:pt x="0" y="17173"/>
                  <a:pt x="0" y="11063"/>
                </a:cubicBezTo>
                <a:cubicBezTo>
                  <a:pt x="0" y="4953"/>
                  <a:pt x="4927" y="0"/>
                  <a:pt x="11006" y="0"/>
                </a:cubicBezTo>
                <a:cubicBezTo>
                  <a:pt x="17084" y="0"/>
                  <a:pt x="22011" y="4953"/>
                  <a:pt x="22011" y="11063"/>
                </a:cubicBezTo>
                <a:close/>
              </a:path>
            </a:pathLst>
          </a:custGeom>
          <a:solidFill>
            <a:srgbClr val="262626">
              <a:alpha val="39000"/>
            </a:srgbClr>
          </a:solidFill>
          <a:ln w="4121" cap="sq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80" name="Freeform: Shape 125">
            <a:extLst>
              <a:ext uri="{FF2B5EF4-FFF2-40B4-BE49-F238E27FC236}">
                <a16:creationId xmlns:a16="http://schemas.microsoft.com/office/drawing/2014/main" id="{6BC377FA-191C-3A42-9BB4-D823FCFE48AE}"/>
              </a:ext>
            </a:extLst>
          </p:cNvPr>
          <p:cNvSpPr/>
          <p:nvPr/>
        </p:nvSpPr>
        <p:spPr>
          <a:xfrm>
            <a:off x="3246935" y="3453913"/>
            <a:ext cx="27513" cy="27656"/>
          </a:xfrm>
          <a:custGeom>
            <a:avLst/>
            <a:gdLst>
              <a:gd name="connsiteX0" fmla="*/ 27513 w 27513"/>
              <a:gd name="connsiteY0" fmla="*/ 13828 h 27656"/>
              <a:gd name="connsiteX1" fmla="*/ 13757 w 27513"/>
              <a:gd name="connsiteY1" fmla="*/ 27657 h 27656"/>
              <a:gd name="connsiteX2" fmla="*/ 0 w 27513"/>
              <a:gd name="connsiteY2" fmla="*/ 13828 h 27656"/>
              <a:gd name="connsiteX3" fmla="*/ 13757 w 27513"/>
              <a:gd name="connsiteY3" fmla="*/ 0 h 27656"/>
              <a:gd name="connsiteX4" fmla="*/ 27513 w 27513"/>
              <a:gd name="connsiteY4" fmla="*/ 13828 h 2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13" h="27656">
                <a:moveTo>
                  <a:pt x="27513" y="13828"/>
                </a:moveTo>
                <a:cubicBezTo>
                  <a:pt x="27513" y="21466"/>
                  <a:pt x="21354" y="27657"/>
                  <a:pt x="13757" y="27657"/>
                </a:cubicBezTo>
                <a:cubicBezTo>
                  <a:pt x="6159" y="27657"/>
                  <a:pt x="0" y="21466"/>
                  <a:pt x="0" y="13828"/>
                </a:cubicBezTo>
                <a:cubicBezTo>
                  <a:pt x="0" y="6191"/>
                  <a:pt x="6159" y="0"/>
                  <a:pt x="13757" y="0"/>
                </a:cubicBezTo>
                <a:cubicBezTo>
                  <a:pt x="21354" y="0"/>
                  <a:pt x="27513" y="6191"/>
                  <a:pt x="27513" y="13828"/>
                </a:cubicBezTo>
                <a:close/>
              </a:path>
            </a:pathLst>
          </a:custGeom>
          <a:noFill/>
          <a:ln w="5495" cap="flat">
            <a:solidFill>
              <a:srgbClr val="FFFFDC">
                <a:alpha val="39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81" name="Freeform: Shape 126">
            <a:extLst>
              <a:ext uri="{FF2B5EF4-FFF2-40B4-BE49-F238E27FC236}">
                <a16:creationId xmlns:a16="http://schemas.microsoft.com/office/drawing/2014/main" id="{FE024E51-475B-1E49-9F65-075AC3B20130}"/>
              </a:ext>
            </a:extLst>
          </p:cNvPr>
          <p:cNvSpPr/>
          <p:nvPr/>
        </p:nvSpPr>
        <p:spPr>
          <a:xfrm>
            <a:off x="4348940" y="2149058"/>
            <a:ext cx="22011" cy="22125"/>
          </a:xfrm>
          <a:custGeom>
            <a:avLst/>
            <a:gdLst>
              <a:gd name="connsiteX0" fmla="*/ 22011 w 22011"/>
              <a:gd name="connsiteY0" fmla="*/ 11063 h 22125"/>
              <a:gd name="connsiteX1" fmla="*/ 11006 w 22011"/>
              <a:gd name="connsiteY1" fmla="*/ 22126 h 22125"/>
              <a:gd name="connsiteX2" fmla="*/ 0 w 22011"/>
              <a:gd name="connsiteY2" fmla="*/ 11063 h 22125"/>
              <a:gd name="connsiteX3" fmla="*/ 11006 w 22011"/>
              <a:gd name="connsiteY3" fmla="*/ 0 h 22125"/>
              <a:gd name="connsiteX4" fmla="*/ 22011 w 22011"/>
              <a:gd name="connsiteY4" fmla="*/ 11063 h 2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11" h="22125">
                <a:moveTo>
                  <a:pt x="22011" y="11063"/>
                </a:moveTo>
                <a:cubicBezTo>
                  <a:pt x="22011" y="17173"/>
                  <a:pt x="17084" y="22126"/>
                  <a:pt x="11006" y="22126"/>
                </a:cubicBezTo>
                <a:cubicBezTo>
                  <a:pt x="4927" y="22126"/>
                  <a:pt x="0" y="17173"/>
                  <a:pt x="0" y="11063"/>
                </a:cubicBezTo>
                <a:cubicBezTo>
                  <a:pt x="0" y="4953"/>
                  <a:pt x="4927" y="0"/>
                  <a:pt x="11006" y="0"/>
                </a:cubicBezTo>
                <a:cubicBezTo>
                  <a:pt x="17084" y="0"/>
                  <a:pt x="22011" y="4953"/>
                  <a:pt x="22011" y="11063"/>
                </a:cubicBezTo>
                <a:close/>
              </a:path>
            </a:pathLst>
          </a:custGeom>
          <a:solidFill>
            <a:srgbClr val="262626">
              <a:alpha val="39000"/>
            </a:srgbClr>
          </a:solidFill>
          <a:ln w="4121" cap="sq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82" name="Freeform: Shape 127">
            <a:extLst>
              <a:ext uri="{FF2B5EF4-FFF2-40B4-BE49-F238E27FC236}">
                <a16:creationId xmlns:a16="http://schemas.microsoft.com/office/drawing/2014/main" id="{1C972F03-27E3-314D-BB82-1642ABBA6540}"/>
              </a:ext>
            </a:extLst>
          </p:cNvPr>
          <p:cNvSpPr/>
          <p:nvPr/>
        </p:nvSpPr>
        <p:spPr>
          <a:xfrm>
            <a:off x="4346189" y="2146293"/>
            <a:ext cx="27513" cy="27656"/>
          </a:xfrm>
          <a:custGeom>
            <a:avLst/>
            <a:gdLst>
              <a:gd name="connsiteX0" fmla="*/ 27513 w 27513"/>
              <a:gd name="connsiteY0" fmla="*/ 13828 h 27656"/>
              <a:gd name="connsiteX1" fmla="*/ 13757 w 27513"/>
              <a:gd name="connsiteY1" fmla="*/ 27657 h 27656"/>
              <a:gd name="connsiteX2" fmla="*/ 0 w 27513"/>
              <a:gd name="connsiteY2" fmla="*/ 13828 h 27656"/>
              <a:gd name="connsiteX3" fmla="*/ 13757 w 27513"/>
              <a:gd name="connsiteY3" fmla="*/ 0 h 27656"/>
              <a:gd name="connsiteX4" fmla="*/ 27513 w 27513"/>
              <a:gd name="connsiteY4" fmla="*/ 13828 h 2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13" h="27656">
                <a:moveTo>
                  <a:pt x="27513" y="13828"/>
                </a:moveTo>
                <a:cubicBezTo>
                  <a:pt x="27513" y="21466"/>
                  <a:pt x="21354" y="27657"/>
                  <a:pt x="13757" y="27657"/>
                </a:cubicBezTo>
                <a:cubicBezTo>
                  <a:pt x="6159" y="27657"/>
                  <a:pt x="0" y="21466"/>
                  <a:pt x="0" y="13828"/>
                </a:cubicBezTo>
                <a:cubicBezTo>
                  <a:pt x="0" y="6191"/>
                  <a:pt x="6159" y="0"/>
                  <a:pt x="13757" y="0"/>
                </a:cubicBezTo>
                <a:cubicBezTo>
                  <a:pt x="21354" y="0"/>
                  <a:pt x="27513" y="6191"/>
                  <a:pt x="27513" y="13828"/>
                </a:cubicBezTo>
                <a:close/>
              </a:path>
            </a:pathLst>
          </a:custGeom>
          <a:noFill/>
          <a:ln w="5495" cap="flat">
            <a:solidFill>
              <a:srgbClr val="FFFFDC">
                <a:alpha val="39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47287E-92A0-1043-9A71-38EDD17BF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Results: Localization across various Bandwidths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72647E-8BC3-954A-8E98-07370D8EE3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E5F9D-8F2B-B548-AD6C-3F596C259DB2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504774" y="6503599"/>
            <a:ext cx="3184520" cy="180975"/>
          </a:xfrm>
        </p:spPr>
        <p:txBody>
          <a:bodyPr/>
          <a:lstStyle/>
          <a:p>
            <a:r>
              <a:rPr lang="en-GB"/>
              <a:t>Debashis Dash, Quantenna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5BC9FD3-F999-2443-813A-48428780639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 2019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887207-E6DB-419B-A3BA-A05F3A8DE9AC}"/>
              </a:ext>
            </a:extLst>
          </p:cNvPr>
          <p:cNvSpPr txBox="1"/>
          <p:nvPr/>
        </p:nvSpPr>
        <p:spPr>
          <a:xfrm>
            <a:off x="598280" y="5524958"/>
            <a:ext cx="7942911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dirty="0"/>
              <a:t>Robustness to the change in Bandwidths while inference improves with available CSI BW</a:t>
            </a:r>
          </a:p>
        </p:txBody>
      </p:sp>
    </p:spTree>
    <p:extLst>
      <p:ext uri="{BB962C8B-B14F-4D97-AF65-F5344CB8AC3E}">
        <p14:creationId xmlns:p14="http://schemas.microsoft.com/office/powerpoint/2010/main" val="3571300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6F697-EA34-1949-B6D9-60756D047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 Across various environments and settings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E5CBC3-9E44-2142-860E-01237EC620A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429CC-E77F-474B-9FBD-829DE0DA96C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Debashis Dash, Quantenna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95C425B-C937-A24E-B232-048F2F65555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 2019</a:t>
            </a:r>
            <a:endParaRPr lang="en-GB" dirty="0"/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F214A9EB-DDF4-4628-A1BC-78FAFA2537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152952"/>
              </p:ext>
            </p:extLst>
          </p:nvPr>
        </p:nvGraphicFramePr>
        <p:xfrm>
          <a:off x="4871803" y="4050832"/>
          <a:ext cx="3721885" cy="2123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5227">
                  <a:extLst>
                    <a:ext uri="{9D8B030D-6E8A-4147-A177-3AD203B41FA5}">
                      <a16:colId xmlns:a16="http://schemas.microsoft.com/office/drawing/2014/main" val="4239200953"/>
                    </a:ext>
                  </a:extLst>
                </a:gridCol>
                <a:gridCol w="2256658">
                  <a:extLst>
                    <a:ext uri="{9D8B030D-6E8A-4147-A177-3AD203B41FA5}">
                      <a16:colId xmlns:a16="http://schemas.microsoft.com/office/drawing/2014/main" val="860131260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noProof="0">
                          <a:latin typeface="Times New Roman"/>
                        </a:rPr>
                        <a:t>Test Scenario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Median Localization Error(cm)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426348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1(trained)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9603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2 (not seen)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338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3</a:t>
                      </a:r>
                      <a:r>
                        <a:rPr lang="en-US" sz="1800" b="0" i="0" u="none" strike="noStrike" noProof="0">
                          <a:latin typeface="Times New Roman"/>
                        </a:rPr>
                        <a:t> (not seen)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719877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4 </a:t>
                      </a:r>
                      <a:r>
                        <a:rPr lang="en-US" sz="1800" b="0" i="0" u="none" strike="noStrike" noProof="0">
                          <a:latin typeface="Times New Roman"/>
                        </a:rPr>
                        <a:t> (not seen)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91583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BE960EF-21CC-474F-9943-8B0A6255AEF8}"/>
              </a:ext>
            </a:extLst>
          </p:cNvPr>
          <p:cNvSpPr txBox="1"/>
          <p:nvPr/>
        </p:nvSpPr>
        <p:spPr>
          <a:xfrm>
            <a:off x="689548" y="1757597"/>
            <a:ext cx="7877330" cy="18158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cs typeface="Times New Roman"/>
              </a:rPr>
              <a:t>Model tested on multiple scenarios </a:t>
            </a:r>
          </a:p>
          <a:p>
            <a:pPr marL="1085850" lvl="1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cs typeface="Times New Roman"/>
              </a:rPr>
              <a:t>Location of furniture and reflectors are modified to mimic day-to-day changes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cs typeface="Times New Roman"/>
              </a:rPr>
              <a:t>Training data and learning network unchanged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cs typeface="Times New Roman"/>
              </a:rPr>
              <a:t>Median Localization error still stays sub-meter level</a:t>
            </a:r>
          </a:p>
        </p:txBody>
      </p:sp>
      <p:pic>
        <p:nvPicPr>
          <p:cNvPr id="9" name="Picture 9" descr="A picture containing photo, light, sitting, dark&#10;&#10;Description generated with very high confidence">
            <a:extLst>
              <a:ext uri="{FF2B5EF4-FFF2-40B4-BE49-F238E27FC236}">
                <a16:creationId xmlns:a16="http://schemas.microsoft.com/office/drawing/2014/main" id="{435440EB-6D66-416A-87E5-10FBAA66D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179" y="4035241"/>
            <a:ext cx="1984323" cy="876774"/>
          </a:xfrm>
          <a:prstGeom prst="rect">
            <a:avLst/>
          </a:prstGeom>
        </p:spPr>
      </p:pic>
      <p:pic>
        <p:nvPicPr>
          <p:cNvPr id="11" name="Picture 11" descr="A picture containing light, traffic, sitting, photo&#10;&#10;Description generated with very high confidence">
            <a:extLst>
              <a:ext uri="{FF2B5EF4-FFF2-40B4-BE49-F238E27FC236}">
                <a16:creationId xmlns:a16="http://schemas.microsoft.com/office/drawing/2014/main" id="{1EECCBCF-7084-47E0-92BA-FFD7CD542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071" y="5215715"/>
            <a:ext cx="1965586" cy="886144"/>
          </a:xfrm>
          <a:prstGeom prst="rect">
            <a:avLst/>
          </a:prstGeom>
        </p:spPr>
      </p:pic>
      <p:pic>
        <p:nvPicPr>
          <p:cNvPr id="13" name="Picture 13" descr="A traffic light&#10;&#10;Description generated with high confidence">
            <a:extLst>
              <a:ext uri="{FF2B5EF4-FFF2-40B4-BE49-F238E27FC236}">
                <a16:creationId xmlns:a16="http://schemas.microsoft.com/office/drawing/2014/main" id="{E22C04BD-6F23-426E-A3B7-AE5BD37ED1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6376" y="4035240"/>
            <a:ext cx="1984323" cy="886144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7F24AFFF-89B7-43F7-86BD-30DA105BC1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7006" y="5215715"/>
            <a:ext cx="1965586" cy="88614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0813EB8-07CF-4358-94D3-00E0942457D0}"/>
              </a:ext>
            </a:extLst>
          </p:cNvPr>
          <p:cNvSpPr txBox="1"/>
          <p:nvPr/>
        </p:nvSpPr>
        <p:spPr>
          <a:xfrm>
            <a:off x="689548" y="4914899"/>
            <a:ext cx="1984322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cs typeface="Times New Roman"/>
              </a:rPr>
              <a:t>Scenario-1</a:t>
            </a:r>
            <a:endParaRPr lang="en-US">
              <a:cs typeface="Times New Roman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19495C-A37D-4385-A3DB-976D644C4C30}"/>
              </a:ext>
            </a:extLst>
          </p:cNvPr>
          <p:cNvSpPr txBox="1"/>
          <p:nvPr/>
        </p:nvSpPr>
        <p:spPr>
          <a:xfrm>
            <a:off x="2666376" y="4914898"/>
            <a:ext cx="1984322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cs typeface="Times New Roman"/>
              </a:rPr>
              <a:t>Scenario-2</a:t>
            </a:r>
            <a:endParaRPr lang="en-US">
              <a:cs typeface="Times New Roman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5EA31A-7632-460F-A28E-434DC6B14AF5}"/>
              </a:ext>
            </a:extLst>
          </p:cNvPr>
          <p:cNvSpPr txBox="1"/>
          <p:nvPr/>
        </p:nvSpPr>
        <p:spPr>
          <a:xfrm>
            <a:off x="652072" y="6095374"/>
            <a:ext cx="1984322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cs typeface="Times New Roman"/>
              </a:rPr>
              <a:t>Scenario-3</a:t>
            </a:r>
            <a:endParaRPr lang="en-US">
              <a:cs typeface="Times New Roman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85952A-7FF6-4333-8A43-1EB1644A960B}"/>
              </a:ext>
            </a:extLst>
          </p:cNvPr>
          <p:cNvSpPr txBox="1"/>
          <p:nvPr/>
        </p:nvSpPr>
        <p:spPr>
          <a:xfrm>
            <a:off x="2666376" y="6095374"/>
            <a:ext cx="1984322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cs typeface="Times New Roman"/>
              </a:rPr>
              <a:t>Scenario-4</a:t>
            </a:r>
            <a:endParaRPr lang="en-US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22867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D91D0-E95D-8F4C-BA5B-774BB449C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Standardization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8ED67-13E2-6E4A-B23F-C39348B21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can standardization help? [3]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Consistent CSI availability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TX parameter optimization indication e.g. beamforming </a:t>
            </a:r>
            <a:endParaRPr lang="en-US" dirty="0">
              <a:cs typeface="Times New Roman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Efficient CSI extraction and scheduled CSI</a:t>
            </a:r>
            <a:endParaRPr lang="en-US" dirty="0">
              <a:cs typeface="Times New Roman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cs typeface="Times New Roman"/>
              </a:rPr>
              <a:t>Privacy preserving CSI for client localization </a:t>
            </a:r>
            <a:endParaRPr lang="en-US" dirty="0"/>
          </a:p>
          <a:p>
            <a:r>
              <a:rPr lang="en-US" dirty="0"/>
              <a:t>	</a:t>
            </a:r>
            <a:endParaRPr lang="en-US" dirty="0">
              <a:cs typeface="Times New Roman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E56F68-9961-D74E-933C-73D16689B8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5BDDC1-89B0-4343-8073-9671BEB4CB8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Debashis Dash, Quantenna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90D076F-3C02-1644-BCF2-37544B8826C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9096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59F55-AF86-490B-A040-A354CBEAA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764ED-F1FF-4618-A184-A58CF7CA7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Wi-Fi sensing is growing in demand with many implemented solutions indicating feasibility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CSI-based solutions close in performance for indoor localization</a:t>
            </a:r>
          </a:p>
          <a:p>
            <a:pPr marL="0"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Standardization can make the CSI extraction process  private, efficient and improve interoperability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BEECB2-CBA4-48D6-8DBF-BCF23C41E9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54CE3-6AAA-4263-99B9-CB67B98F867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Debashis Dash, Quantenna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F0504FB-FD01-446C-B326-179ECA80E3D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5245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59F55-AF86-490B-A040-A354CBEAA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764ED-F1FF-4618-A184-A58CF7CA7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[1]</a:t>
            </a:r>
            <a:r>
              <a:rPr lang="en-US" sz="1600" dirty="0">
                <a:ea typeface="MS Gothic"/>
                <a:cs typeface="+mn-lt"/>
              </a:rPr>
              <a:t> </a:t>
            </a:r>
            <a:r>
              <a:rPr lang="en-US" sz="1600" dirty="0">
                <a:cs typeface="Times New Roman"/>
              </a:rPr>
              <a:t>[2]</a:t>
            </a:r>
            <a:r>
              <a:rPr lang="en-US" sz="1600" dirty="0"/>
              <a:t> Wi-Fi sensing, IEEE 802.11-19/1164</a:t>
            </a:r>
            <a:endParaRPr lang="en-US" dirty="0"/>
          </a:p>
          <a:p>
            <a:r>
              <a:rPr lang="en-US" sz="1600" dirty="0"/>
              <a:t>[2] Wi-Fi sensing: cooperation and standard support, IEEE 802.11-19/1416</a:t>
            </a:r>
            <a:endParaRPr lang="en-US" sz="1600" dirty="0">
              <a:cs typeface="Times New Roman"/>
            </a:endParaRPr>
          </a:p>
          <a:p>
            <a:r>
              <a:rPr lang="en-US" sz="1600" dirty="0"/>
              <a:t>[3] CSI-based Wi-Fi sensing, IEEE 802.11-18/1769</a:t>
            </a:r>
          </a:p>
          <a:p>
            <a:r>
              <a:rPr lang="en-US" sz="1600" dirty="0"/>
              <a:t>[4] “</a:t>
            </a:r>
            <a:r>
              <a:rPr lang="en-US" sz="1600" dirty="0" err="1"/>
              <a:t>Spotfi</a:t>
            </a:r>
            <a:r>
              <a:rPr lang="en-US" sz="1600" dirty="0"/>
              <a:t>: Decimeter Level Localization using </a:t>
            </a:r>
            <a:r>
              <a:rPr lang="en-US" sz="1600" dirty="0" err="1"/>
              <a:t>WiFi</a:t>
            </a:r>
            <a:r>
              <a:rPr lang="en-US" sz="1600" dirty="0"/>
              <a:t>”, </a:t>
            </a:r>
            <a:r>
              <a:rPr lang="en-US" sz="1600" dirty="0" err="1"/>
              <a:t>Manikanta</a:t>
            </a:r>
            <a:r>
              <a:rPr lang="en-US" sz="1600" dirty="0"/>
              <a:t> </a:t>
            </a:r>
            <a:r>
              <a:rPr lang="en-US" sz="1600" dirty="0" err="1"/>
              <a:t>Kotaru</a:t>
            </a:r>
            <a:r>
              <a:rPr lang="en-US" sz="1600" dirty="0"/>
              <a:t>, Kiran Joshi, Dinesh </a:t>
            </a:r>
            <a:r>
              <a:rPr lang="en-US" sz="1600" dirty="0" err="1"/>
              <a:t>Bharadia</a:t>
            </a:r>
            <a:r>
              <a:rPr lang="en-US" sz="1600" dirty="0"/>
              <a:t>, </a:t>
            </a:r>
            <a:r>
              <a:rPr lang="en-US" sz="1600" dirty="0" err="1"/>
              <a:t>Sachin</a:t>
            </a:r>
            <a:r>
              <a:rPr lang="en-US" sz="1600" dirty="0"/>
              <a:t> </a:t>
            </a:r>
            <a:r>
              <a:rPr lang="en-US" sz="1600" dirty="0" err="1"/>
              <a:t>Katti</a:t>
            </a:r>
            <a:endParaRPr lang="en-US" sz="1600" dirty="0"/>
          </a:p>
          <a:p>
            <a:r>
              <a:rPr lang="en-US" sz="1600" dirty="0">
                <a:cs typeface="+mn-lt"/>
              </a:rPr>
              <a:t>[5] "</a:t>
            </a:r>
            <a:r>
              <a:rPr lang="en-GB" sz="1600" dirty="0">
                <a:ea typeface="+mn-lt"/>
                <a:cs typeface="+mn-lt"/>
              </a:rPr>
              <a:t>Towards Context-assisted Indoor Navigation", </a:t>
            </a:r>
            <a:r>
              <a:rPr lang="en-GB" sz="1600" dirty="0" err="1">
                <a:ea typeface="+mn-lt"/>
                <a:cs typeface="+mn-lt"/>
              </a:rPr>
              <a:t>Ayyalasomayajula</a:t>
            </a:r>
            <a:r>
              <a:rPr lang="en-GB" sz="1600" dirty="0">
                <a:ea typeface="+mn-lt"/>
                <a:cs typeface="+mn-lt"/>
              </a:rPr>
              <a:t> Roshan, Aditya Arun, </a:t>
            </a:r>
            <a:r>
              <a:rPr lang="en-GB" sz="1600" dirty="0" err="1">
                <a:ea typeface="+mn-lt"/>
                <a:cs typeface="+mn-lt"/>
              </a:rPr>
              <a:t>Chenfeng</a:t>
            </a:r>
            <a:r>
              <a:rPr lang="en-GB" sz="1600" dirty="0">
                <a:ea typeface="+mn-lt"/>
                <a:cs typeface="+mn-lt"/>
              </a:rPr>
              <a:t> Wu, </a:t>
            </a:r>
            <a:r>
              <a:rPr lang="en-GB" sz="1600" dirty="0" err="1">
                <a:ea typeface="+mn-lt"/>
                <a:cs typeface="+mn-lt"/>
              </a:rPr>
              <a:t>Sanatan</a:t>
            </a:r>
            <a:r>
              <a:rPr lang="en-GB" sz="1600" dirty="0">
                <a:ea typeface="+mn-lt"/>
                <a:cs typeface="+mn-lt"/>
              </a:rPr>
              <a:t> Sharma, Deepak </a:t>
            </a:r>
            <a:r>
              <a:rPr lang="en-GB" sz="1600" dirty="0" err="1">
                <a:ea typeface="+mn-lt"/>
                <a:cs typeface="+mn-lt"/>
              </a:rPr>
              <a:t>Vasisht</a:t>
            </a:r>
            <a:r>
              <a:rPr lang="en-GB" sz="1600" dirty="0">
                <a:ea typeface="+mn-lt"/>
                <a:cs typeface="+mn-lt"/>
              </a:rPr>
              <a:t>, Abhishek </a:t>
            </a:r>
            <a:r>
              <a:rPr lang="en-GB" sz="1600" dirty="0" err="1">
                <a:ea typeface="+mn-lt"/>
                <a:cs typeface="+mn-lt"/>
              </a:rPr>
              <a:t>Sethi</a:t>
            </a:r>
            <a:r>
              <a:rPr lang="en-GB" sz="1600" dirty="0">
                <a:ea typeface="+mn-lt"/>
                <a:cs typeface="+mn-lt"/>
              </a:rPr>
              <a:t>, Dinesh </a:t>
            </a:r>
            <a:r>
              <a:rPr lang="en-GB" sz="1600" dirty="0" err="1">
                <a:ea typeface="+mn-lt"/>
                <a:cs typeface="+mn-lt"/>
              </a:rPr>
              <a:t>Bharadia</a:t>
            </a:r>
            <a:endParaRPr lang="en-US" sz="1600" b="0" dirty="0">
              <a:ea typeface="+mn-lt"/>
              <a:cs typeface="+mn-lt"/>
            </a:endParaRPr>
          </a:p>
          <a:p>
            <a:endParaRPr lang="en-US" sz="1600" dirty="0">
              <a:cs typeface="Times New Roman"/>
            </a:endParaRP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BEECB2-CBA4-48D6-8DBF-BCF23C41E9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54CE3-6AAA-4263-99B9-CB67B98F867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Debashis Dash, Quantenna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F0504FB-FD01-446C-B326-179ECA80E3D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9660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78C88-CEEB-4C46-B17C-C9E4693D6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FCF73-CB58-49B1-9B18-ABDB7180C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600200"/>
            <a:ext cx="5649472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/>
              <a:t>What is Wi-Fi Sensing? [1, 2, 3]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/>
              <a:t>Using existing standardized 802.11-based protocols to sense and track changes in the environment</a:t>
            </a:r>
            <a:endParaRPr lang="en-US" sz="1600">
              <a:cs typeface="Times New Roman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/>
              <a:t>Status</a:t>
            </a:r>
            <a:endParaRPr lang="en-US" sz="1800">
              <a:cs typeface="Times New Roman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/>
              <a:t>Interest in WNG July session</a:t>
            </a:r>
            <a:endParaRPr lang="en-US" sz="1600">
              <a:cs typeface="Times New Roman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/>
              <a:t>TIG created in September session to further explore Wi-Fi sensing</a:t>
            </a:r>
            <a:endParaRPr lang="en-US" sz="1600">
              <a:cs typeface="Times New Roman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/>
              <a:t>Why Wi-Fi? </a:t>
            </a:r>
            <a:endParaRPr lang="en-US" sz="1800">
              <a:cs typeface="Times New Roman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/>
              <a:t>Ubiquitous, re-use existing technology for new use cases</a:t>
            </a:r>
            <a:endParaRPr lang="en-US" sz="1600">
              <a:cs typeface="Times New Roman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/>
              <a:t>Device-free, extra sensor-free, privacy-friendly</a:t>
            </a:r>
            <a:endParaRPr lang="en-US" sz="1600">
              <a:cs typeface="Times New Roman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/>
              <a:t>Feasibility</a:t>
            </a:r>
            <a:endParaRPr lang="en-US" sz="1800">
              <a:cs typeface="Times New Roman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>
                <a:cs typeface="Times New Roman"/>
              </a:rPr>
              <a:t>Large-scale autonomous data collection for localization with context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>
                <a:ea typeface="+mn-lt"/>
                <a:cs typeface="+mn-lt"/>
              </a:rPr>
              <a:t>CSI based s</a:t>
            </a:r>
            <a:r>
              <a:rPr lang="en-US" sz="1600">
                <a:cs typeface="Times New Roman"/>
              </a:rPr>
              <a:t>ub-meter accurate Indoor localization within indoor maps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>
                <a:cs typeface="Times New Roman"/>
              </a:rPr>
              <a:t>Requires no retraining for small environment updates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B566C6-3F97-4A03-81BD-6BF561235DB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C34C8-6686-43A2-AD8C-4E6F406E482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Debashis Dash, Quantenna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A90877C-3316-4A5E-A97E-D0708FBFD5F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 2019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9519D3-8769-104F-9A55-57AB35568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871538"/>
            <a:ext cx="2567465" cy="1758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ED611A-F574-A749-B210-0ACF06B7C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8324" y="2836104"/>
            <a:ext cx="1827618" cy="1758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FF3CDA-A1D9-9143-921F-7272A5C85F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6407" y="5064124"/>
            <a:ext cx="3011452" cy="136525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320F66C-CE40-B946-B206-D064BD21017A}"/>
              </a:ext>
            </a:extLst>
          </p:cNvPr>
          <p:cNvCxnSpPr/>
          <p:nvPr/>
        </p:nvCxnSpPr>
        <p:spPr bwMode="auto">
          <a:xfrm>
            <a:off x="7455932" y="2286000"/>
            <a:ext cx="0" cy="6096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B6105C2-17F4-5F4E-9C33-F94FB87D7D02}"/>
              </a:ext>
            </a:extLst>
          </p:cNvPr>
          <p:cNvCxnSpPr/>
          <p:nvPr/>
        </p:nvCxnSpPr>
        <p:spPr bwMode="auto">
          <a:xfrm>
            <a:off x="7455932" y="4495800"/>
            <a:ext cx="0" cy="6096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227521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61C23-4D2A-454B-927D-C107D2DC8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Case: Indoor Navigation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84B8E-810E-9D4E-AB3A-D99CB30E7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CSI Use Cases [1, 2, 3]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Security, automation, health care etc.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Indoor Navigation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Indoor Navigation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Lack of reliable positioning and accurate maps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Can CSI be a good equivalence?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Feasibility of context-aware mapping and learning based localization using Wi-Fi CSI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54D0D8-5F1A-1742-96D4-56220DF2EE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7338D-92BE-E44C-984A-33146ECE15B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Debashis Dash, Quantenna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4BB0BF-94E8-D748-ACC3-73841CD8D1F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7904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D5513-0CF8-CE4F-BCC6-C0FF05733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Context-Assisted Learning Based Localization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CF7FD-0E5A-5A48-B0E9-550344A69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612" y="1963626"/>
            <a:ext cx="446298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Automated data collection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cs typeface="Times New Roman"/>
              </a:rPr>
              <a:t>Autonomous platform for mapping the physical environment and capturing synchronized </a:t>
            </a:r>
            <a:r>
              <a:rPr lang="en-US" b="0" dirty="0" err="1">
                <a:solidFill>
                  <a:schemeClr val="tx1"/>
                </a:solidFill>
                <a:cs typeface="Times New Roman"/>
              </a:rPr>
              <a:t>WiFi</a:t>
            </a:r>
            <a:r>
              <a:rPr lang="en-US" b="0" dirty="0">
                <a:solidFill>
                  <a:schemeClr val="tx1"/>
                </a:solidFill>
                <a:cs typeface="Times New Roman"/>
              </a:rPr>
              <a:t> CSI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Times New Roman"/>
              </a:rPr>
              <a:t>CSI for GPS-equivalence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cs typeface="Times New Roman"/>
              </a:rPr>
              <a:t>Learning network for coherence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Times New Roman"/>
              </a:rPr>
              <a:t>Data-driven navigation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cs typeface="Times New Roman"/>
              </a:rPr>
              <a:t>Mapping and localization algorithm using abundant labeled data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738075-AA0D-D246-BEE4-77673A9A5E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47E9A-5829-904D-A187-1B674AA47AF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Debashis Dash, Quantenna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8E3A860-ABCB-AE48-AE02-AAAD4A24185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 2019</a:t>
            </a:r>
            <a:endParaRPr lang="en-GB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78EAD07-0166-1C4E-BB6C-7117D6A3834A}"/>
              </a:ext>
            </a:extLst>
          </p:cNvPr>
          <p:cNvGrpSpPr/>
          <p:nvPr/>
        </p:nvGrpSpPr>
        <p:grpSpPr>
          <a:xfrm>
            <a:off x="4572000" y="1817570"/>
            <a:ext cx="4283384" cy="4597466"/>
            <a:chOff x="4572000" y="1817570"/>
            <a:chExt cx="4283384" cy="4597466"/>
          </a:xfrm>
        </p:grpSpPr>
        <p:pic>
          <p:nvPicPr>
            <p:cNvPr id="7" name="Google Shape;96;p8">
              <a:extLst>
                <a:ext uri="{FF2B5EF4-FFF2-40B4-BE49-F238E27FC236}">
                  <a16:creationId xmlns:a16="http://schemas.microsoft.com/office/drawing/2014/main" id="{20217982-9DAB-0F46-B029-63DBC1A09679}"/>
                </a:ext>
              </a:extLst>
            </p:cNvPr>
            <p:cNvPicPr preferRelativeResize="0"/>
            <p:nvPr/>
          </p:nvPicPr>
          <p:blipFill rotWithShape="1">
            <a:blip r:embed="rId2"/>
            <a:srcRect t="2124" r="57327" b="36355"/>
            <a:stretch/>
          </p:blipFill>
          <p:spPr>
            <a:xfrm>
              <a:off x="6160465" y="1817570"/>
              <a:ext cx="2694919" cy="3222860"/>
            </a:xfrm>
            <a:prstGeom prst="rect">
              <a:avLst/>
            </a:prstGeom>
          </p:spPr>
        </p:pic>
        <p:cxnSp>
          <p:nvCxnSpPr>
            <p:cNvPr id="8" name="Google Shape;97;p8">
              <a:extLst>
                <a:ext uri="{FF2B5EF4-FFF2-40B4-BE49-F238E27FC236}">
                  <a16:creationId xmlns:a16="http://schemas.microsoft.com/office/drawing/2014/main" id="{1A11D4D5-ABDC-9144-B453-B1E82AB07697}"/>
                </a:ext>
              </a:extLst>
            </p:cNvPr>
            <p:cNvCxnSpPr/>
            <p:nvPr/>
          </p:nvCxnSpPr>
          <p:spPr>
            <a:xfrm flipV="1">
              <a:off x="6178742" y="3821078"/>
              <a:ext cx="2652139" cy="895718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pic>
          <p:nvPicPr>
            <p:cNvPr id="9" name="Google Shape;99;p8">
              <a:extLst>
                <a:ext uri="{FF2B5EF4-FFF2-40B4-BE49-F238E27FC236}">
                  <a16:creationId xmlns:a16="http://schemas.microsoft.com/office/drawing/2014/main" id="{72EF2F96-1A7C-F443-9D76-5FFAACE125C2}"/>
                </a:ext>
              </a:extLst>
            </p:cNvPr>
            <p:cNvPicPr preferRelativeResize="0"/>
            <p:nvPr/>
          </p:nvPicPr>
          <p:blipFill rotWithShape="1">
            <a:blip r:embed="rId3"/>
            <a:srcRect l="7097" t="1" r="8040" b="13795"/>
            <a:stretch/>
          </p:blipFill>
          <p:spPr>
            <a:xfrm flipH="1">
              <a:off x="8671807" y="3779491"/>
              <a:ext cx="138721" cy="167481"/>
            </a:xfrm>
            <a:prstGeom prst="rect">
              <a:avLst/>
            </a:prstGeom>
          </p:spPr>
        </p:pic>
        <p:pic>
          <p:nvPicPr>
            <p:cNvPr id="10" name="Google Shape;100;p8">
              <a:extLst>
                <a:ext uri="{FF2B5EF4-FFF2-40B4-BE49-F238E27FC236}">
                  <a16:creationId xmlns:a16="http://schemas.microsoft.com/office/drawing/2014/main" id="{FCA89E4C-5BB2-9C42-BE08-15197FF7FBCA}"/>
                </a:ext>
              </a:extLst>
            </p:cNvPr>
            <p:cNvPicPr preferRelativeResize="0"/>
            <p:nvPr/>
          </p:nvPicPr>
          <p:blipFill rotWithShape="1">
            <a:blip r:embed="rId4"/>
            <a:srcRect l="20119" t="1" b="18580"/>
            <a:stretch/>
          </p:blipFill>
          <p:spPr>
            <a:xfrm rot="5400000">
              <a:off x="6291521" y="3941872"/>
              <a:ext cx="172375" cy="156723"/>
            </a:xfrm>
            <a:prstGeom prst="rect">
              <a:avLst/>
            </a:prstGeom>
          </p:spPr>
        </p:pic>
        <p:pic>
          <p:nvPicPr>
            <p:cNvPr id="11" name="Google Shape;101;p8">
              <a:extLst>
                <a:ext uri="{FF2B5EF4-FFF2-40B4-BE49-F238E27FC236}">
                  <a16:creationId xmlns:a16="http://schemas.microsoft.com/office/drawing/2014/main" id="{FF919063-88EA-FE44-B2E6-0B9E1F64218C}"/>
                </a:ext>
              </a:extLst>
            </p:cNvPr>
            <p:cNvPicPr preferRelativeResize="0"/>
            <p:nvPr/>
          </p:nvPicPr>
          <p:blipFill rotWithShape="1">
            <a:blip r:embed="rId5"/>
            <a:srcRect/>
            <a:stretch/>
          </p:blipFill>
          <p:spPr>
            <a:xfrm rot="5400000">
              <a:off x="6180885" y="4153592"/>
              <a:ext cx="389121" cy="306681"/>
            </a:xfrm>
            <a:prstGeom prst="rect">
              <a:avLst/>
            </a:prstGeom>
          </p:spPr>
        </p:pic>
        <p:pic>
          <p:nvPicPr>
            <p:cNvPr id="12" name="Google Shape;102;p8">
              <a:extLst>
                <a:ext uri="{FF2B5EF4-FFF2-40B4-BE49-F238E27FC236}">
                  <a16:creationId xmlns:a16="http://schemas.microsoft.com/office/drawing/2014/main" id="{639E89AA-8C30-9645-9682-891EB8E893B9}"/>
                </a:ext>
              </a:extLst>
            </p:cNvPr>
            <p:cNvPicPr preferRelativeResize="0"/>
            <p:nvPr/>
          </p:nvPicPr>
          <p:blipFill rotWithShape="1">
            <a:blip r:embed="rId4"/>
            <a:srcRect l="20119" t="1" b="18580"/>
            <a:stretch/>
          </p:blipFill>
          <p:spPr>
            <a:xfrm rot="10800000">
              <a:off x="7289814" y="3481408"/>
              <a:ext cx="147957" cy="180667"/>
            </a:xfrm>
            <a:prstGeom prst="rect">
              <a:avLst/>
            </a:prstGeom>
          </p:spPr>
        </p:pic>
        <p:pic>
          <p:nvPicPr>
            <p:cNvPr id="13" name="Google Shape;103;p8">
              <a:extLst>
                <a:ext uri="{FF2B5EF4-FFF2-40B4-BE49-F238E27FC236}">
                  <a16:creationId xmlns:a16="http://schemas.microsoft.com/office/drawing/2014/main" id="{85593CBE-F276-EC45-A583-8A3FA11730F2}"/>
                </a:ext>
              </a:extLst>
            </p:cNvPr>
            <p:cNvPicPr preferRelativeResize="0"/>
            <p:nvPr/>
          </p:nvPicPr>
          <p:blipFill rotWithShape="1">
            <a:blip r:embed="rId5"/>
            <a:srcRect/>
            <a:stretch/>
          </p:blipFill>
          <p:spPr>
            <a:xfrm rot="10800000">
              <a:off x="6975233" y="3375419"/>
              <a:ext cx="343355" cy="355443"/>
            </a:xfrm>
            <a:prstGeom prst="rect">
              <a:avLst/>
            </a:prstGeom>
          </p:spPr>
        </p:pic>
        <p:pic>
          <p:nvPicPr>
            <p:cNvPr id="14" name="Google Shape;104;p8">
              <a:extLst>
                <a:ext uri="{FF2B5EF4-FFF2-40B4-BE49-F238E27FC236}">
                  <a16:creationId xmlns:a16="http://schemas.microsoft.com/office/drawing/2014/main" id="{6674002F-5EB9-B14A-9B55-5F594FCED6F4}"/>
                </a:ext>
              </a:extLst>
            </p:cNvPr>
            <p:cNvPicPr preferRelativeResize="0"/>
            <p:nvPr/>
          </p:nvPicPr>
          <p:blipFill rotWithShape="1">
            <a:blip r:embed="rId4"/>
            <a:srcRect l="20119" t="1" b="18580"/>
            <a:stretch/>
          </p:blipFill>
          <p:spPr>
            <a:xfrm>
              <a:off x="6919053" y="4735036"/>
              <a:ext cx="157326" cy="180667"/>
            </a:xfrm>
            <a:prstGeom prst="rect">
              <a:avLst/>
            </a:prstGeom>
          </p:spPr>
        </p:pic>
        <p:pic>
          <p:nvPicPr>
            <p:cNvPr id="15" name="Google Shape;105;p8">
              <a:extLst>
                <a:ext uri="{FF2B5EF4-FFF2-40B4-BE49-F238E27FC236}">
                  <a16:creationId xmlns:a16="http://schemas.microsoft.com/office/drawing/2014/main" id="{E8937DE6-D70C-144E-A6B0-529B5C860A30}"/>
                </a:ext>
              </a:extLst>
            </p:cNvPr>
            <p:cNvPicPr preferRelativeResize="0"/>
            <p:nvPr/>
          </p:nvPicPr>
          <p:blipFill rotWithShape="1">
            <a:blip r:embed="rId5"/>
            <a:srcRect/>
            <a:stretch/>
          </p:blipFill>
          <p:spPr>
            <a:xfrm>
              <a:off x="7150664" y="4713094"/>
              <a:ext cx="343355" cy="355443"/>
            </a:xfrm>
            <a:prstGeom prst="rect">
              <a:avLst/>
            </a:prstGeom>
          </p:spPr>
        </p:pic>
        <p:cxnSp>
          <p:nvCxnSpPr>
            <p:cNvPr id="16" name="Google Shape;106;p8">
              <a:extLst>
                <a:ext uri="{FF2B5EF4-FFF2-40B4-BE49-F238E27FC236}">
                  <a16:creationId xmlns:a16="http://schemas.microsoft.com/office/drawing/2014/main" id="{D10F4032-22DD-2144-A9EB-7AFE909B3A08}"/>
                </a:ext>
              </a:extLst>
            </p:cNvPr>
            <p:cNvCxnSpPr/>
            <p:nvPr/>
          </p:nvCxnSpPr>
          <p:spPr>
            <a:xfrm>
              <a:off x="5890322" y="2115191"/>
              <a:ext cx="2932027" cy="1747491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sp>
          <p:nvSpPr>
            <p:cNvPr id="17" name="Google Shape;108;p8">
              <a:extLst>
                <a:ext uri="{FF2B5EF4-FFF2-40B4-BE49-F238E27FC236}">
                  <a16:creationId xmlns:a16="http://schemas.microsoft.com/office/drawing/2014/main" id="{1891ED38-A8CB-3F40-90F5-B91033A24990}"/>
                </a:ext>
              </a:extLst>
            </p:cNvPr>
            <p:cNvSpPr/>
            <p:nvPr/>
          </p:nvSpPr>
          <p:spPr>
            <a:xfrm>
              <a:off x="6447901" y="2105544"/>
              <a:ext cx="2293185" cy="1696469"/>
            </a:xfrm>
            <a:custGeom>
              <a:avLst/>
              <a:gdLst/>
              <a:ahLst/>
              <a:cxnLst/>
              <a:rect l="l" t="t" r="r" b="b"/>
              <a:pathLst>
                <a:path w="3045520" h="2183556" extrusionOk="0">
                  <a:moveTo>
                    <a:pt x="3045520" y="2183556"/>
                  </a:moveTo>
                  <a:cubicBezTo>
                    <a:pt x="3007050" y="1893551"/>
                    <a:pt x="2968580" y="1603547"/>
                    <a:pt x="2619392" y="1464464"/>
                  </a:cubicBezTo>
                  <a:cubicBezTo>
                    <a:pt x="2270204" y="1325381"/>
                    <a:pt x="1341007" y="1402321"/>
                    <a:pt x="950390" y="1349055"/>
                  </a:cubicBezTo>
                  <a:cubicBezTo>
                    <a:pt x="559772" y="1295789"/>
                    <a:pt x="431046" y="1246961"/>
                    <a:pt x="275687" y="1144868"/>
                  </a:cubicBezTo>
                  <a:cubicBezTo>
                    <a:pt x="120328" y="1042775"/>
                    <a:pt x="46347" y="880017"/>
                    <a:pt x="18235" y="736495"/>
                  </a:cubicBezTo>
                  <a:cubicBezTo>
                    <a:pt x="-9877" y="592973"/>
                    <a:pt x="-21714" y="400623"/>
                    <a:pt x="107012" y="283734"/>
                  </a:cubicBezTo>
                  <a:cubicBezTo>
                    <a:pt x="235738" y="166845"/>
                    <a:pt x="540538" y="78069"/>
                    <a:pt x="790592" y="35160"/>
                  </a:cubicBezTo>
                  <a:cubicBezTo>
                    <a:pt x="1040646" y="-7749"/>
                    <a:pt x="1413509" y="-12188"/>
                    <a:pt x="1607338" y="26282"/>
                  </a:cubicBezTo>
                  <a:cubicBezTo>
                    <a:pt x="1801167" y="64752"/>
                    <a:pt x="1759738" y="230468"/>
                    <a:pt x="1953567" y="265979"/>
                  </a:cubicBezTo>
                  <a:cubicBezTo>
                    <a:pt x="2147396" y="301490"/>
                    <a:pt x="2594239" y="181641"/>
                    <a:pt x="2770313" y="239346"/>
                  </a:cubicBezTo>
                  <a:cubicBezTo>
                    <a:pt x="2946387" y="297051"/>
                    <a:pt x="2981897" y="484961"/>
                    <a:pt x="3010010" y="612208"/>
                  </a:cubicBezTo>
                  <a:cubicBezTo>
                    <a:pt x="3038122" y="739455"/>
                    <a:pt x="2938988" y="1002826"/>
                    <a:pt x="2938988" y="1002826"/>
                  </a:cubicBezTo>
                  <a:cubicBezTo>
                    <a:pt x="2927151" y="1072368"/>
                    <a:pt x="2933069" y="1050913"/>
                    <a:pt x="2938988" y="1029459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09;p8">
              <a:extLst>
                <a:ext uri="{FF2B5EF4-FFF2-40B4-BE49-F238E27FC236}">
                  <a16:creationId xmlns:a16="http://schemas.microsoft.com/office/drawing/2014/main" id="{A2447DC1-EABD-494A-BA09-2BD6D6D096A6}"/>
                </a:ext>
              </a:extLst>
            </p:cNvPr>
            <p:cNvSpPr/>
            <p:nvPr/>
          </p:nvSpPr>
          <p:spPr>
            <a:xfrm>
              <a:off x="6610563" y="3476044"/>
              <a:ext cx="2139610" cy="1379767"/>
            </a:xfrm>
            <a:custGeom>
              <a:avLst/>
              <a:gdLst/>
              <a:ahLst/>
              <a:cxnLst/>
              <a:rect l="l" t="t" r="r" b="b"/>
              <a:pathLst>
                <a:path w="3383635" h="2018046" extrusionOk="0">
                  <a:moveTo>
                    <a:pt x="3359902" y="2018046"/>
                  </a:moveTo>
                  <a:cubicBezTo>
                    <a:pt x="3391713" y="1798323"/>
                    <a:pt x="3423525" y="1578601"/>
                    <a:pt x="3226737" y="1485386"/>
                  </a:cubicBezTo>
                  <a:cubicBezTo>
                    <a:pt x="3029949" y="1392170"/>
                    <a:pt x="2520962" y="1401048"/>
                    <a:pt x="2179172" y="1458753"/>
                  </a:cubicBezTo>
                  <a:cubicBezTo>
                    <a:pt x="1837382" y="1516458"/>
                    <a:pt x="1523705" y="1830136"/>
                    <a:pt x="1175996" y="1831615"/>
                  </a:cubicBezTo>
                  <a:cubicBezTo>
                    <a:pt x="828287" y="1833094"/>
                    <a:pt x="266035" y="1714725"/>
                    <a:pt x="92920" y="1467630"/>
                  </a:cubicBezTo>
                  <a:cubicBezTo>
                    <a:pt x="-80195" y="1220535"/>
                    <a:pt x="20419" y="581343"/>
                    <a:pt x="137308" y="349044"/>
                  </a:cubicBezTo>
                  <a:cubicBezTo>
                    <a:pt x="254197" y="116745"/>
                    <a:pt x="601906" y="121183"/>
                    <a:pt x="794256" y="73836"/>
                  </a:cubicBezTo>
                  <a:cubicBezTo>
                    <a:pt x="986605" y="26488"/>
                    <a:pt x="1063545" y="-60808"/>
                    <a:pt x="1291405" y="64959"/>
                  </a:cubicBezTo>
                  <a:cubicBezTo>
                    <a:pt x="1519265" y="190726"/>
                    <a:pt x="1918761" y="665681"/>
                    <a:pt x="2161417" y="828438"/>
                  </a:cubicBezTo>
                  <a:cubicBezTo>
                    <a:pt x="2404073" y="991195"/>
                    <a:pt x="2568310" y="998593"/>
                    <a:pt x="2747343" y="1041502"/>
                  </a:cubicBezTo>
                  <a:cubicBezTo>
                    <a:pt x="2926376" y="1084411"/>
                    <a:pt x="3133522" y="1165790"/>
                    <a:pt x="3235615" y="1085891"/>
                  </a:cubicBezTo>
                  <a:cubicBezTo>
                    <a:pt x="3337708" y="1005992"/>
                    <a:pt x="3359902" y="562108"/>
                    <a:pt x="3359902" y="562108"/>
                  </a:cubicBezTo>
                  <a:lnTo>
                    <a:pt x="3359902" y="562108"/>
                  </a:ln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9" name="Google Shape;111;p8">
              <a:extLst>
                <a:ext uri="{FF2B5EF4-FFF2-40B4-BE49-F238E27FC236}">
                  <a16:creationId xmlns:a16="http://schemas.microsoft.com/office/drawing/2014/main" id="{BD26EA38-95CA-E44D-B127-E390CDC527CE}"/>
                </a:ext>
              </a:extLst>
            </p:cNvPr>
            <p:cNvPicPr preferRelativeResize="0"/>
            <p:nvPr/>
          </p:nvPicPr>
          <p:blipFill rotWithShape="1">
            <a:blip r:embed="rId6"/>
            <a:srcRect l="16101" r="14181"/>
            <a:stretch/>
          </p:blipFill>
          <p:spPr>
            <a:xfrm>
              <a:off x="4572000" y="2319426"/>
              <a:ext cx="1520264" cy="2443375"/>
            </a:xfrm>
            <a:prstGeom prst="rect">
              <a:avLst/>
            </a:prstGeom>
          </p:spPr>
        </p:pic>
        <p:pic>
          <p:nvPicPr>
            <p:cNvPr id="20" name="Google Shape;112;p8">
              <a:extLst>
                <a:ext uri="{FF2B5EF4-FFF2-40B4-BE49-F238E27FC236}">
                  <a16:creationId xmlns:a16="http://schemas.microsoft.com/office/drawing/2014/main" id="{77CA19F3-DFE2-B546-B2D9-3AB8916C05E9}"/>
                </a:ext>
              </a:extLst>
            </p:cNvPr>
            <p:cNvPicPr preferRelativeResize="0"/>
            <p:nvPr/>
          </p:nvPicPr>
          <p:blipFill rotWithShape="1">
            <a:blip r:embed="rId7"/>
            <a:srcRect t="10739" b="12919"/>
            <a:stretch/>
          </p:blipFill>
          <p:spPr>
            <a:xfrm>
              <a:off x="4976980" y="2048272"/>
              <a:ext cx="727359" cy="550474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52E104D-6D29-A342-94BB-C07E9386B50F}"/>
                </a:ext>
              </a:extLst>
            </p:cNvPr>
            <p:cNvGrpSpPr/>
            <p:nvPr/>
          </p:nvGrpSpPr>
          <p:grpSpPr>
            <a:xfrm>
              <a:off x="6147460" y="5404608"/>
              <a:ext cx="568650" cy="1010428"/>
              <a:chOff x="4191000" y="3393477"/>
              <a:chExt cx="962316" cy="1679485"/>
            </a:xfrm>
          </p:grpSpPr>
          <p:pic>
            <p:nvPicPr>
              <p:cNvPr id="21" name="Google Shape;140;p9">
                <a:extLst>
                  <a:ext uri="{FF2B5EF4-FFF2-40B4-BE49-F238E27FC236}">
                    <a16:creationId xmlns:a16="http://schemas.microsoft.com/office/drawing/2014/main" id="{6E561CF5-896A-BF4C-A46F-FA62061EA51F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 l="24987" r="25491" b="12464"/>
              <a:stretch/>
            </p:blipFill>
            <p:spPr>
              <a:xfrm>
                <a:off x="4191000" y="3393477"/>
                <a:ext cx="962316" cy="16794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" name="Google Shape;151;p9">
                <a:extLst>
                  <a:ext uri="{FF2B5EF4-FFF2-40B4-BE49-F238E27FC236}">
                    <a16:creationId xmlns:a16="http://schemas.microsoft.com/office/drawing/2014/main" id="{B348EAB8-1ED7-DC48-8D97-04EF6FFE0486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 r="56844" b="36591"/>
              <a:stretch/>
            </p:blipFill>
            <p:spPr>
              <a:xfrm>
                <a:off x="4286459" y="3589974"/>
                <a:ext cx="742227" cy="125913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3" name="Google Shape;152;p9">
                <a:extLst>
                  <a:ext uri="{FF2B5EF4-FFF2-40B4-BE49-F238E27FC236}">
                    <a16:creationId xmlns:a16="http://schemas.microsoft.com/office/drawing/2014/main" id="{548278C9-8B58-B045-AD61-3A425829429D}"/>
                  </a:ext>
                </a:extLst>
              </p:cNvPr>
              <p:cNvSpPr/>
              <p:nvPr/>
            </p:nvSpPr>
            <p:spPr>
              <a:xfrm flipH="1">
                <a:off x="4504581" y="3954426"/>
                <a:ext cx="400957" cy="797340"/>
              </a:xfrm>
              <a:prstGeom prst="uturnArrow">
                <a:avLst>
                  <a:gd name="adj1" fmla="val 3559"/>
                  <a:gd name="adj2" fmla="val 6220"/>
                  <a:gd name="adj3" fmla="val 20218"/>
                  <a:gd name="adj4" fmla="val 18546"/>
                  <a:gd name="adj5" fmla="val 23985"/>
                </a:avLst>
              </a:prstGeom>
              <a:solidFill>
                <a:schemeClr val="accent1"/>
              </a:solidFill>
              <a:ln w="11425" cap="flat" cmpd="sng">
                <a:solidFill>
                  <a:srgbClr val="6E767E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153;p9">
                <a:extLst>
                  <a:ext uri="{FF2B5EF4-FFF2-40B4-BE49-F238E27FC236}">
                    <a16:creationId xmlns:a16="http://schemas.microsoft.com/office/drawing/2014/main" id="{99967675-A1C3-1348-8A06-ABC4BFD22419}"/>
                  </a:ext>
                </a:extLst>
              </p:cNvPr>
              <p:cNvSpPr/>
              <p:nvPr/>
            </p:nvSpPr>
            <p:spPr>
              <a:xfrm flipH="1">
                <a:off x="4853410" y="4701366"/>
                <a:ext cx="97586" cy="98737"/>
              </a:xfrm>
              <a:prstGeom prst="ellipse">
                <a:avLst/>
              </a:prstGeom>
              <a:solidFill>
                <a:srgbClr val="FF0000">
                  <a:alpha val="49803"/>
                </a:srgbClr>
              </a:solidFill>
              <a:ln w="952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en-GB"/>
                </a:defPPr>
                <a:lvl1pPr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6" name="Google Shape;138;p9">
              <a:extLst>
                <a:ext uri="{FF2B5EF4-FFF2-40B4-BE49-F238E27FC236}">
                  <a16:creationId xmlns:a16="http://schemas.microsoft.com/office/drawing/2014/main" id="{9E5AA840-1EF4-D245-9ED2-4D6F01F0B34F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l="24987" r="25491" b="12464"/>
            <a:stretch/>
          </p:blipFill>
          <p:spPr>
            <a:xfrm>
              <a:off x="8449353" y="4694577"/>
              <a:ext cx="150278" cy="26227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7" name="Google Shape;141;p9">
              <a:extLst>
                <a:ext uri="{FF2B5EF4-FFF2-40B4-BE49-F238E27FC236}">
                  <a16:creationId xmlns:a16="http://schemas.microsoft.com/office/drawing/2014/main" id="{A1A54C75-2559-5C47-A842-EE65CAA0A1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03868" y="4694576"/>
              <a:ext cx="2320623" cy="733791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28" name="Google Shape;144;p9">
              <a:extLst>
                <a:ext uri="{FF2B5EF4-FFF2-40B4-BE49-F238E27FC236}">
                  <a16:creationId xmlns:a16="http://schemas.microsoft.com/office/drawing/2014/main" id="{FF6321B7-5CDD-6A4C-8595-270F095574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41201" y="4956850"/>
              <a:ext cx="1883290" cy="1434822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29" name="Google Shape;145;p9">
              <a:extLst>
                <a:ext uri="{FF2B5EF4-FFF2-40B4-BE49-F238E27FC236}">
                  <a16:creationId xmlns:a16="http://schemas.microsoft.com/office/drawing/2014/main" id="{35E0B81E-42CD-7B49-8BB1-D03CA756F141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>
              <a:off x="7494019" y="4890816"/>
              <a:ext cx="1030602" cy="66049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dot"/>
              <a:round/>
              <a:headEnd type="none" w="sm" len="sm"/>
              <a:tailEnd type="triangle" w="med" len="med"/>
            </a:ln>
          </p:spPr>
        </p:cxnSp>
        <p:cxnSp>
          <p:nvCxnSpPr>
            <p:cNvPr id="30" name="Google Shape;146;p9">
              <a:extLst>
                <a:ext uri="{FF2B5EF4-FFF2-40B4-BE49-F238E27FC236}">
                  <a16:creationId xmlns:a16="http://schemas.microsoft.com/office/drawing/2014/main" id="{3B88352D-E13A-4B4E-B789-A0653803DEEE}"/>
                </a:ext>
              </a:extLst>
            </p:cNvPr>
            <p:cNvCxnSpPr>
              <a:cxnSpLocks/>
            </p:cNvCxnSpPr>
            <p:nvPr/>
          </p:nvCxnSpPr>
          <p:spPr>
            <a:xfrm>
              <a:off x="7208135" y="3605608"/>
              <a:ext cx="1316356" cy="1088969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dot"/>
              <a:round/>
              <a:headEnd type="none" w="sm" len="sm"/>
              <a:tailEnd type="triangle" w="med" len="med"/>
            </a:ln>
          </p:spPr>
        </p:cxnSp>
        <p:cxnSp>
          <p:nvCxnSpPr>
            <p:cNvPr id="31" name="Google Shape;147;p9">
              <a:extLst>
                <a:ext uri="{FF2B5EF4-FFF2-40B4-BE49-F238E27FC236}">
                  <a16:creationId xmlns:a16="http://schemas.microsoft.com/office/drawing/2014/main" id="{1D8E0AB2-EF6E-1545-B8B3-AB6EEA8CC85A}"/>
                </a:ext>
              </a:extLst>
            </p:cNvPr>
            <p:cNvCxnSpPr>
              <a:cxnSpLocks/>
            </p:cNvCxnSpPr>
            <p:nvPr/>
          </p:nvCxnSpPr>
          <p:spPr>
            <a:xfrm>
              <a:off x="6524085" y="4312063"/>
              <a:ext cx="1922780" cy="464833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dot"/>
              <a:round/>
              <a:headEnd type="none" w="sm" len="sm"/>
              <a:tailEnd type="triangle" w="med" len="med"/>
            </a:ln>
          </p:spPr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3FCD0B76-7B5D-CD47-A489-05D26C260DAF}"/>
              </a:ext>
            </a:extLst>
          </p:cNvPr>
          <p:cNvSpPr txBox="1"/>
          <p:nvPr/>
        </p:nvSpPr>
        <p:spPr>
          <a:xfrm>
            <a:off x="1796277" y="5925136"/>
            <a:ext cx="4091185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1600" dirty="0" err="1">
                <a:solidFill>
                  <a:schemeClr val="tx1"/>
                </a:solidFill>
                <a:latin typeface="+mn-lt"/>
                <a:ea typeface="MS Gothic"/>
              </a:rPr>
              <a:t>MapFind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MS Gothic"/>
              </a:rPr>
              <a:t>: Context-aware autonomous robot [5]</a:t>
            </a:r>
          </a:p>
          <a:p>
            <a:r>
              <a:rPr lang="en-US" sz="1600" dirty="0" err="1">
                <a:solidFill>
                  <a:schemeClr val="tx1"/>
                </a:solidFill>
                <a:latin typeface="+mn-lt"/>
                <a:ea typeface="MS Gothic"/>
              </a:rPr>
              <a:t>DLoc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MS Gothic"/>
              </a:rPr>
              <a:t>: Learning based map-aware localization</a:t>
            </a:r>
          </a:p>
        </p:txBody>
      </p:sp>
    </p:spTree>
    <p:extLst>
      <p:ext uri="{BB962C8B-B14F-4D97-AF65-F5344CB8AC3E}">
        <p14:creationId xmlns:p14="http://schemas.microsoft.com/office/powerpoint/2010/main" val="22819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5C147D4-B1B7-4124-83C6-43155F5F6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Enabling Deep Learning from AP</a:t>
            </a:r>
            <a:endParaRPr lang="en-IN" dirty="0">
              <a:cs typeface="Times New Roman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96473A-C1D7-954C-A9FB-1D810FD926B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A9F4B-68F6-E54C-ABEC-CEEDC34B8B5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Debashis Dash, Quantenna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B7C4FF0-3C24-6642-BAE4-C6664CAC845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 2019</a:t>
            </a:r>
            <a:endParaRPr lang="en-GB" dirty="0"/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CDD87162-97DD-4EF0-BC9F-9C29BBFE1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68640"/>
            <a:ext cx="7886700" cy="1360017"/>
          </a:xfrm>
        </p:spPr>
        <p:txBody>
          <a:bodyPr anchor="ctr"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b="0" dirty="0"/>
              <a:t>Convert CSI to image representation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b="0" dirty="0"/>
              <a:t>AP-STA CSI is used to derive </a:t>
            </a:r>
            <a:r>
              <a:rPr lang="en-IN" sz="2000" b="0" dirty="0" err="1"/>
              <a:t>AoA-ToF</a:t>
            </a:r>
            <a:r>
              <a:rPr lang="en-IN" sz="2000" b="0" dirty="0"/>
              <a:t> using MUSIC/</a:t>
            </a:r>
            <a:r>
              <a:rPr lang="en-IN" sz="2000" b="0" dirty="0" err="1"/>
              <a:t>Spotfi</a:t>
            </a:r>
            <a:r>
              <a:rPr lang="en-IN" sz="2000" b="0" dirty="0"/>
              <a:t> [4]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b="0" dirty="0"/>
              <a:t>Polar to XY for localization</a:t>
            </a:r>
            <a:endParaRPr lang="en-IN" sz="2000" b="0" dirty="0">
              <a:cs typeface="Times New Roman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5B6A736-251C-4242-BAE9-E2A2897180CD}"/>
              </a:ext>
            </a:extLst>
          </p:cNvPr>
          <p:cNvGrpSpPr/>
          <p:nvPr/>
        </p:nvGrpSpPr>
        <p:grpSpPr>
          <a:xfrm>
            <a:off x="396102" y="2733852"/>
            <a:ext cx="8311426" cy="3375411"/>
            <a:chOff x="396102" y="2733852"/>
            <a:chExt cx="8311426" cy="3375411"/>
          </a:xfrm>
        </p:grpSpPr>
        <p:pic>
          <p:nvPicPr>
            <p:cNvPr id="50" name="Google Shape;227;p20">
              <a:extLst>
                <a:ext uri="{FF2B5EF4-FFF2-40B4-BE49-F238E27FC236}">
                  <a16:creationId xmlns:a16="http://schemas.microsoft.com/office/drawing/2014/main" id="{8728D002-F879-4E5F-B261-E49524944660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52875" b="51455"/>
            <a:stretch/>
          </p:blipFill>
          <p:spPr>
            <a:xfrm>
              <a:off x="838989" y="3242844"/>
              <a:ext cx="3245767" cy="25935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" name="Google Shape;229;p20">
              <a:extLst>
                <a:ext uri="{FF2B5EF4-FFF2-40B4-BE49-F238E27FC236}">
                  <a16:creationId xmlns:a16="http://schemas.microsoft.com/office/drawing/2014/main" id="{8874BE6D-0F8A-48DA-8474-F9A493C9AA97}"/>
                </a:ext>
              </a:extLst>
            </p:cNvPr>
            <p:cNvSpPr txBox="1"/>
            <p:nvPr/>
          </p:nvSpPr>
          <p:spPr>
            <a:xfrm rot="16200000">
              <a:off x="-875082" y="4005036"/>
              <a:ext cx="3007465" cy="4650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/>
            <a:p>
              <a:r>
                <a:rPr lang="en" dirty="0">
                  <a:solidFill>
                    <a:schemeClr val="tx1"/>
                  </a:solidFill>
                </a:rPr>
                <a:t>Angle of Arrival,  𝝷°</a:t>
              </a:r>
              <a:endParaRPr dirty="0">
                <a:solidFill>
                  <a:schemeClr val="tx1"/>
                </a:solidFill>
              </a:endParaRPr>
            </a:p>
          </p:txBody>
        </p:sp>
        <p:pic>
          <p:nvPicPr>
            <p:cNvPr id="52" name="Google Shape;227;p20">
              <a:extLst>
                <a:ext uri="{FF2B5EF4-FFF2-40B4-BE49-F238E27FC236}">
                  <a16:creationId xmlns:a16="http://schemas.microsoft.com/office/drawing/2014/main" id="{5B1819ED-5F7C-4C41-B505-08B3BB6E68C8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49231" t="-705" r="3643" b="52761"/>
            <a:stretch/>
          </p:blipFill>
          <p:spPr>
            <a:xfrm>
              <a:off x="5467414" y="3293700"/>
              <a:ext cx="3240114" cy="24886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" name="Google Shape;231;p20">
              <a:extLst>
                <a:ext uri="{FF2B5EF4-FFF2-40B4-BE49-F238E27FC236}">
                  <a16:creationId xmlns:a16="http://schemas.microsoft.com/office/drawing/2014/main" id="{251FA2D9-FA19-42F2-8CC3-F7562C50F96F}"/>
                </a:ext>
              </a:extLst>
            </p:cNvPr>
            <p:cNvSpPr txBox="1"/>
            <p:nvPr/>
          </p:nvSpPr>
          <p:spPr>
            <a:xfrm>
              <a:off x="6461311" y="5608856"/>
              <a:ext cx="1599545" cy="5004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/>
            <a:p>
              <a:r>
                <a:rPr lang="en">
                  <a:solidFill>
                    <a:schemeClr val="tx1"/>
                  </a:solidFill>
                </a:rPr>
                <a:t>X axis (m)</a:t>
              </a: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4" name="Google Shape;231;p20">
              <a:extLst>
                <a:ext uri="{FF2B5EF4-FFF2-40B4-BE49-F238E27FC236}">
                  <a16:creationId xmlns:a16="http://schemas.microsoft.com/office/drawing/2014/main" id="{58330AD1-3925-4B6F-9561-109F45E33C61}"/>
                </a:ext>
              </a:extLst>
            </p:cNvPr>
            <p:cNvSpPr txBox="1"/>
            <p:nvPr/>
          </p:nvSpPr>
          <p:spPr>
            <a:xfrm>
              <a:off x="1184158" y="5608856"/>
              <a:ext cx="3003276" cy="4912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/>
            <a:p>
              <a:r>
                <a:rPr lang="en-IN">
                  <a:solidFill>
                    <a:schemeClr val="tx1"/>
                  </a:solidFill>
                  <a:latin typeface="Times New Roman"/>
                  <a:ea typeface="MS Gothic"/>
                  <a:cs typeface="Times New Roman"/>
                </a:rPr>
                <a:t>Time of Arrival </a:t>
              </a:r>
              <a:r>
                <a:rPr lang="en">
                  <a:solidFill>
                    <a:schemeClr val="tx1"/>
                  </a:solidFill>
                  <a:latin typeface="Times New Roman"/>
                  <a:ea typeface="MS Gothic"/>
                  <a:cs typeface="Times New Roman"/>
                </a:rPr>
                <a:t>(m)</a:t>
              </a:r>
              <a:endParaRPr>
                <a:solidFill>
                  <a:schemeClr val="tx1"/>
                </a:solidFill>
                <a:latin typeface="Times New Roman"/>
                <a:ea typeface="MS Gothic"/>
                <a:cs typeface="Times New Roman"/>
              </a:endParaRPr>
            </a:p>
          </p:txBody>
        </p:sp>
        <p:sp>
          <p:nvSpPr>
            <p:cNvPr id="55" name="Google Shape;231;p20">
              <a:extLst>
                <a:ext uri="{FF2B5EF4-FFF2-40B4-BE49-F238E27FC236}">
                  <a16:creationId xmlns:a16="http://schemas.microsoft.com/office/drawing/2014/main" id="{EB00B296-49AB-4207-B148-B6364F976829}"/>
                </a:ext>
              </a:extLst>
            </p:cNvPr>
            <p:cNvSpPr txBox="1"/>
            <p:nvPr/>
          </p:nvSpPr>
          <p:spPr>
            <a:xfrm rot="16200000">
              <a:off x="4692613" y="4284466"/>
              <a:ext cx="1437658" cy="349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/>
            <a:p>
              <a:r>
                <a:rPr lang="en">
                  <a:solidFill>
                    <a:schemeClr val="tx1"/>
                  </a:solidFill>
                </a:rPr>
                <a:t>Y axis (m)</a:t>
              </a: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39BD12F3-1527-40B9-A56A-A7DA10E156A1}"/>
                </a:ext>
              </a:extLst>
            </p:cNvPr>
            <p:cNvSpPr txBox="1"/>
            <p:nvPr/>
          </p:nvSpPr>
          <p:spPr>
            <a:xfrm>
              <a:off x="4011965" y="3454648"/>
              <a:ext cx="14554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>
                  <a:solidFill>
                    <a:schemeClr val="tx1"/>
                  </a:solidFill>
                </a:rPr>
                <a:t>Polar to Cartesian</a:t>
              </a:r>
            </a:p>
          </p:txBody>
        </p:sp>
        <p:sp>
          <p:nvSpPr>
            <p:cNvPr id="93" name="Arrow: Right 92">
              <a:extLst>
                <a:ext uri="{FF2B5EF4-FFF2-40B4-BE49-F238E27FC236}">
                  <a16:creationId xmlns:a16="http://schemas.microsoft.com/office/drawing/2014/main" id="{941B05AA-90D1-4126-9EF9-3B7A77A8E8B9}"/>
                </a:ext>
              </a:extLst>
            </p:cNvPr>
            <p:cNvSpPr/>
            <p:nvPr/>
          </p:nvSpPr>
          <p:spPr>
            <a:xfrm>
              <a:off x="4084756" y="4282441"/>
              <a:ext cx="1082072" cy="176850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4128717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1F812-A2C9-EC4E-8E26-E143901ED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Based Localization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CAC76-A2F0-3F41-8007-E1E44AA0A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836" y="1981198"/>
            <a:ext cx="4496244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Arial"/>
              </a:rPr>
              <a:t>Image-to-Image translation challenges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Arial"/>
              </a:rPr>
              <a:t>Network Architecture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Arial"/>
              </a:rPr>
              <a:t>Loss Functions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Environment changes and Multi-AP CSI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Multi-AP bring challenges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ToF</a:t>
            </a:r>
            <a:r>
              <a:rPr lang="en-US" dirty="0"/>
              <a:t> offsets/errors cause radial shifts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Multipaths give spurious peaks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NLOS paths cause </a:t>
            </a:r>
            <a:r>
              <a:rPr lang="en-US" dirty="0" err="1"/>
              <a:t>AoA</a:t>
            </a:r>
            <a:r>
              <a:rPr lang="en-US" dirty="0"/>
              <a:t> and </a:t>
            </a:r>
            <a:r>
              <a:rPr lang="en-US" dirty="0" err="1"/>
              <a:t>ToF</a:t>
            </a:r>
            <a:r>
              <a:rPr lang="en-US" dirty="0"/>
              <a:t> errors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D097E4-CF96-1241-8855-28D1484CC8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691B4-59A5-DD45-B2E3-899010E96E6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Debashis Dash, Quantenna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90EDEA2-F024-8643-B618-5B6E70B015F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 2019</a:t>
            </a:r>
            <a:endParaRPr lang="en-GB" dirty="0"/>
          </a:p>
        </p:txBody>
      </p:sp>
      <p:sp>
        <p:nvSpPr>
          <p:cNvPr id="7" name="Google Shape;215;p13">
            <a:extLst>
              <a:ext uri="{FF2B5EF4-FFF2-40B4-BE49-F238E27FC236}">
                <a16:creationId xmlns:a16="http://schemas.microsoft.com/office/drawing/2014/main" id="{EED55A96-10BB-5045-A803-E4C81456092F}"/>
              </a:ext>
            </a:extLst>
          </p:cNvPr>
          <p:cNvSpPr txBox="1"/>
          <p:nvPr/>
        </p:nvSpPr>
        <p:spPr>
          <a:xfrm>
            <a:off x="5469920" y="2337886"/>
            <a:ext cx="3251094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z="15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Learning Network Architecture</a:t>
            </a:r>
            <a:endParaRPr lang="en-US" sz="1500" dirty="0">
              <a:solidFill>
                <a:schemeClr val="dk1"/>
              </a:solidFill>
              <a:cs typeface="Times New Roman"/>
            </a:endParaRPr>
          </a:p>
        </p:txBody>
      </p:sp>
      <p:pic>
        <p:nvPicPr>
          <p:cNvPr id="8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979D549-D3E5-0548-A519-77593C104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206" y="2840024"/>
            <a:ext cx="4496243" cy="239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871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7287E-92A0-1043-9A71-38EDD17BF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MapFind</a:t>
            </a:r>
            <a:r>
              <a:rPr lang="en-US"/>
              <a:t> Mapping and Trajectory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72647E-8BC3-954A-8E98-07370D8EE3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E5F9D-8F2B-B548-AD6C-3F596C259DB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Debashis Dash, Quantenna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5BC9FD3-F999-2443-813A-48428780639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 2019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94B380-B15B-F241-B5CA-D241B1B8D6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91" y="1830388"/>
            <a:ext cx="7686793" cy="43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090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7287E-92A0-1043-9A71-38EDD17BF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Results: </a:t>
            </a:r>
            <a:r>
              <a:rPr lang="en-US" err="1"/>
              <a:t>MapFind</a:t>
            </a:r>
            <a:r>
              <a:rPr lang="en-US"/>
              <a:t> </a:t>
            </a:r>
            <a:r>
              <a:rPr lang="en-US" err="1"/>
              <a:t>Autonmous</a:t>
            </a:r>
            <a:r>
              <a:rPr lang="en-US"/>
              <a:t> Mapping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72647E-8BC3-954A-8E98-07370D8EE3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E5F9D-8F2B-B548-AD6C-3F596C259DB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Debashis Dash, Quantenna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5BC9FD3-F999-2443-813A-48428780639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 2019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208BDB-2386-D443-8B56-613ADBD97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447800"/>
            <a:ext cx="8369299" cy="46826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A1FF1E-5C30-4FC3-BED3-536C7D9D54C1}"/>
              </a:ext>
            </a:extLst>
          </p:cNvPr>
          <p:cNvSpPr txBox="1"/>
          <p:nvPr/>
        </p:nvSpPr>
        <p:spPr>
          <a:xfrm>
            <a:off x="351559" y="5642263"/>
            <a:ext cx="274319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1. CSI-enabled AP</a:t>
            </a:r>
            <a:endParaRPr lang="en-US" sz="1200">
              <a:solidFill>
                <a:schemeClr val="tx1"/>
              </a:solidFill>
              <a:cs typeface="Times New Roman" pitchFamily="16" charset="0"/>
            </a:endParaRPr>
          </a:p>
          <a:p>
            <a:r>
              <a:rPr lang="en-US" sz="12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2. Lidar</a:t>
            </a:r>
            <a:endParaRPr lang="en-US" sz="1200">
              <a:solidFill>
                <a:schemeClr val="tx1"/>
              </a:solidFill>
              <a:cs typeface="Times New Roman"/>
            </a:endParaRPr>
          </a:p>
          <a:p>
            <a:r>
              <a:rPr lang="en-US" sz="12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3. Camera</a:t>
            </a:r>
          </a:p>
          <a:p>
            <a:r>
              <a:rPr lang="en-US" sz="12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4. Laptop</a:t>
            </a:r>
          </a:p>
        </p:txBody>
      </p:sp>
    </p:spTree>
    <p:extLst>
      <p:ext uri="{BB962C8B-B14F-4D97-AF65-F5344CB8AC3E}">
        <p14:creationId xmlns:p14="http://schemas.microsoft.com/office/powerpoint/2010/main" val="3799262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9">
            <a:extLst>
              <a:ext uri="{FF2B5EF4-FFF2-40B4-BE49-F238E27FC236}">
                <a16:creationId xmlns:a16="http://schemas.microsoft.com/office/drawing/2014/main" id="{6AEDB5E6-86C6-4F92-B5D0-476667A24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3938" y="1273034"/>
            <a:ext cx="5113520" cy="39604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47287E-92A0-1043-9A71-38EDD17BF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Results: Learning based Localization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72647E-8BC3-954A-8E98-07370D8EE3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E5F9D-8F2B-B548-AD6C-3F596C259DB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Debashis Dash, Quantenna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5BC9FD3-F999-2443-813A-48428780639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 2019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E73D09-CBF9-4006-8833-057CB324AB40}"/>
              </a:ext>
            </a:extLst>
          </p:cNvPr>
          <p:cNvSpPr txBox="1"/>
          <p:nvPr/>
        </p:nvSpPr>
        <p:spPr>
          <a:xfrm>
            <a:off x="689547" y="5233441"/>
            <a:ext cx="7839854" cy="10618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100">
                <a:cs typeface="Times New Roman"/>
              </a:rPr>
              <a:t>Trained on 25k locations and tested on 100k locations in a 18mx8m large space with 4 APs we achieve sub-m accurate Indoor localization. While RSSI based algorithms show median errors up to few meters.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3CF793-F222-2149-B93F-4CBB7F9AEBED}"/>
              </a:ext>
            </a:extLst>
          </p:cNvPr>
          <p:cNvSpPr txBox="1"/>
          <p:nvPr/>
        </p:nvSpPr>
        <p:spPr>
          <a:xfrm>
            <a:off x="5700709" y="2837738"/>
            <a:ext cx="30332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Median Error: 65 cm</a:t>
            </a:r>
          </a:p>
          <a:p>
            <a:r>
              <a:rPr lang="en-US" dirty="0">
                <a:solidFill>
                  <a:schemeClr val="tx1"/>
                </a:solidFill>
              </a:rPr>
              <a:t>90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Percentile: 160 cm</a:t>
            </a:r>
          </a:p>
        </p:txBody>
      </p:sp>
    </p:spTree>
    <p:extLst>
      <p:ext uri="{BB962C8B-B14F-4D97-AF65-F5344CB8AC3E}">
        <p14:creationId xmlns:p14="http://schemas.microsoft.com/office/powerpoint/2010/main" val="3153236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62</TotalTime>
  <Words>835</Words>
  <Application>Microsoft Macintosh PowerPoint</Application>
  <PresentationFormat>On-screen Show (4:3)</PresentationFormat>
  <Paragraphs>179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CSI-based Context-Assisted Indoor Localization</vt:lpstr>
      <vt:lpstr>Introduction</vt:lpstr>
      <vt:lpstr>Use Case: Indoor Navigation</vt:lpstr>
      <vt:lpstr>Context-Assisted Learning Based Localization</vt:lpstr>
      <vt:lpstr>Enabling Deep Learning from AP</vt:lpstr>
      <vt:lpstr>Learning Based Localization</vt:lpstr>
      <vt:lpstr>MapFind Mapping and Trajectory</vt:lpstr>
      <vt:lpstr>Results: MapFind Autonmous Mapping</vt:lpstr>
      <vt:lpstr>Results: Learning based Localization</vt:lpstr>
      <vt:lpstr>Results: Localization across various Bandwidths</vt:lpstr>
      <vt:lpstr>Results Across various environments and settings</vt:lpstr>
      <vt:lpstr>Standardization</vt:lpstr>
      <vt:lpstr>Conclusions</vt:lpstr>
      <vt:lpstr>References</vt:lpstr>
    </vt:vector>
  </TitlesOfParts>
  <Manager/>
  <Company>Quantenna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CSI based WiFi sensing</dc:title>
  <dc:subject/>
  <dc:creator>Debashis Dash</dc:creator>
  <cp:keywords/>
  <dc:description/>
  <cp:lastModifiedBy>Dash</cp:lastModifiedBy>
  <cp:revision>31</cp:revision>
  <cp:lastPrinted>1601-01-01T00:00:00Z</cp:lastPrinted>
  <dcterms:created xsi:type="dcterms:W3CDTF">2019-03-01T23:35:02Z</dcterms:created>
  <dcterms:modified xsi:type="dcterms:W3CDTF">2019-11-12T00:50:13Z</dcterms:modified>
  <cp:category/>
</cp:coreProperties>
</file>