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>
      <p:cViewPr varScale="1">
        <p:scale>
          <a:sx n="57" d="100"/>
          <a:sy n="57" d="100"/>
        </p:scale>
        <p:origin x="405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802.11-19/1975r2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802.11-19/1975r2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802.11-19/1975r2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802.11-19/1975r2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802.11-19/1975r2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1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802.11-19/1975r2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802.11-19/1975r2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69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802.11-19/1975r2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802.11-19/1975r2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11-28-000m-revmd-wg-ballot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to 802 EC re: P802.11REVmd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10808"/>
              </p:ext>
            </p:extLst>
          </p:nvPr>
        </p:nvGraphicFramePr>
        <p:xfrm>
          <a:off x="990600" y="2413000"/>
          <a:ext cx="1022667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5" imgW="10466184" imgH="2539535" progId="Word.Document.8">
                  <p:embed/>
                </p:oleObj>
              </mc:Choice>
              <mc:Fallback>
                <p:oleObj name="Document" r:id="rId5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26675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unconditional </a:t>
            </a:r>
            <a:r>
              <a:rPr lang="en-GB" dirty="0">
                <a:ea typeface="ＭＳ Ｐゴシック" pitchFamily="34" charset="-128"/>
              </a:rPr>
              <a:t>approval to send IEEE P802.11REVmd Draft </a:t>
            </a:r>
            <a:r>
              <a:rPr lang="en-GB" dirty="0" smtClean="0">
                <a:ea typeface="ＭＳ Ｐゴシック" pitchFamily="34" charset="-128"/>
              </a:rPr>
              <a:t>3.0 </a:t>
            </a:r>
            <a:r>
              <a:rPr lang="en-GB" dirty="0">
                <a:ea typeface="ＭＳ Ｐゴシック" pitchFamily="34" charset="-128"/>
              </a:rPr>
              <a:t>to </a:t>
            </a:r>
            <a:r>
              <a:rPr lang="en-GB" dirty="0" smtClean="0">
                <a:ea typeface="ＭＳ Ｐゴシック" pitchFamily="34" charset="-128"/>
              </a:rPr>
              <a:t>SA </a:t>
            </a:r>
            <a:r>
              <a:rPr lang="en-GB" dirty="0">
                <a:ea typeface="ＭＳ Ｐゴシック" pitchFamily="34" charset="-128"/>
              </a:rPr>
              <a:t>Ballot.</a:t>
            </a:r>
          </a:p>
          <a:p>
            <a:r>
              <a:rPr lang="en-GB" dirty="0">
                <a:ea typeface="ＭＳ Ｐゴシック" pitchFamily="34" charset="-128"/>
              </a:rPr>
              <a:t>Revision x of this document was approved during the plenary session of the 802.11 working group on 15</a:t>
            </a:r>
            <a:r>
              <a:rPr lang="en-GB" baseline="30000" dirty="0">
                <a:ea typeface="ＭＳ Ｐゴシック" pitchFamily="34" charset="-128"/>
              </a:rPr>
              <a:t>th</a:t>
            </a:r>
            <a:r>
              <a:rPr lang="en-GB" dirty="0">
                <a:ea typeface="ＭＳ Ｐゴシック" pitchFamily="34" charset="-128"/>
              </a:rPr>
              <a:t> November 2019.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xx yes, x no , 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smtClean="0">
                <a:ea typeface="ＭＳ Ｐゴシック" pitchFamily="34" charset="-128"/>
              </a:rPr>
              <a:t>P802.11REVmd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991544" y="5085184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P802.11REVmd had an approval percentage of 96.3% at ballot close. Subsequent vote changes: Alfred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Asterjadhi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Sean Coffey, Carlos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Cordeiro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Yusuke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Asai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06649"/>
              </p:ext>
            </p:extLst>
          </p:nvPr>
        </p:nvGraphicFramePr>
        <p:xfrm>
          <a:off x="1526118" y="1751014"/>
          <a:ext cx="8760882" cy="3167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607482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 D1.0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/10/1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 2.0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Recirculation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 Second Recirculation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 245 Post ballot vote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change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7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P802.11REVmd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17822"/>
              </p:ext>
            </p:extLst>
          </p:nvPr>
        </p:nvGraphicFramePr>
        <p:xfrm>
          <a:off x="1905000" y="2057400"/>
          <a:ext cx="6934201" cy="3860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35446"/>
                <a:gridCol w="1225743"/>
                <a:gridCol w="2934892"/>
                <a:gridCol w="2038120"/>
              </a:tblGrid>
              <a:tr h="98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Close Date</a:t>
                      </a: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comments received </a:t>
                      </a:r>
                    </a:p>
                  </a:txBody>
                  <a:tcPr marL="21030" marR="21030" marT="21030" marB="0" anchor="ctr"/>
                </a:tc>
              </a:tr>
              <a:tr h="72434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802.11REVmd D1.0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(398 T, 225 E)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Jan 2019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First Recirculation Ballot for</a:t>
                      </a:r>
                      <a:b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802.11REVmd D 2.0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 (487 T, 236 E)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Feb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Second Recirculation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802.11REVmd 3.0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(20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T, 10 E)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8932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1376 ( 905 T, 471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8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829816"/>
            <a:ext cx="8496944" cy="943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</a:t>
            </a:r>
            <a:r>
              <a:rPr lang="en-GB" dirty="0" smtClean="0">
                <a:ea typeface="ＭＳ Ｐゴシック" pitchFamily="34" charset="-128"/>
              </a:rPr>
              <a:t>and General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comments </a:t>
            </a:r>
            <a:r>
              <a:rPr lang="en-GB" dirty="0">
                <a:ea typeface="ＭＳ Ｐゴシック" pitchFamily="34" charset="-128"/>
              </a:rPr>
              <a:t>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189088"/>
              </p:ext>
            </p:extLst>
          </p:nvPr>
        </p:nvGraphicFramePr>
        <p:xfrm>
          <a:off x="2495600" y="2243006"/>
          <a:ext cx="5429201" cy="17955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6354"/>
                <a:gridCol w="928177"/>
                <a:gridCol w="851889"/>
                <a:gridCol w="826459"/>
                <a:gridCol w="966322"/>
              </a:tblGrid>
              <a:tr h="631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LB232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LB236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LB245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4101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 Rison</a:t>
                      </a:r>
                    </a:p>
                  </a:txBody>
                  <a:tcPr marL="5443" marR="5443" marT="5443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Yongho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Seok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Technical and General </a:t>
            </a:r>
            <a:r>
              <a:rPr lang="en-GB" dirty="0">
                <a:ea typeface="ＭＳ Ｐゴシック" pitchFamily="34" charset="-128"/>
              </a:rPr>
              <a:t>Comments – </a:t>
            </a:r>
            <a:r>
              <a:rPr lang="en-GB" dirty="0" smtClean="0">
                <a:ea typeface="ＭＳ Ｐゴシック" pitchFamily="34" charset="-128"/>
              </a:rPr>
              <a:t>By Topic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41875"/>
              </p:ext>
            </p:extLst>
          </p:nvPr>
        </p:nvGraphicFramePr>
        <p:xfrm>
          <a:off x="1524000" y="2057400"/>
          <a:ext cx="7465490" cy="368880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47500"/>
                <a:gridCol w="1443140"/>
                <a:gridCol w="1418583"/>
                <a:gridCol w="856267"/>
              </a:tblGrid>
              <a:tr h="7671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Privacy issues with password identifiers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the term "RTT"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Deleting WEP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Channel Tunneling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Retry limit v. lifetime limit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PARTIAL_AID calculation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BSSID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20258"/>
            <a:ext cx="4648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>
                <a:ea typeface="ＭＳ Ｐゴシック" pitchFamily="34" charset="-128"/>
              </a:rPr>
              <a:t>All </a:t>
            </a:r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comments, and </a:t>
            </a:r>
            <a:r>
              <a:rPr lang="en-GB" dirty="0">
                <a:ea typeface="ＭＳ Ｐゴシック" pitchFamily="34" charset="-128"/>
              </a:rPr>
              <a:t>the resolutions approved by the comment resolution committee received during working group </a:t>
            </a:r>
            <a:r>
              <a:rPr lang="en-GB" dirty="0" smtClean="0">
                <a:ea typeface="ＭＳ Ｐゴシック" pitchFamily="34" charset="-128"/>
              </a:rPr>
              <a:t>ballot are in </a:t>
            </a:r>
            <a:r>
              <a:rPr lang="en-GB" dirty="0">
                <a:ea typeface="ＭＳ Ｐゴシック" pitchFamily="34" charset="-128"/>
              </a:rPr>
              <a:t>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1143000" y="334965"/>
            <a:ext cx="2144713" cy="19843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466725" cy="182562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303919"/>
              </p:ext>
            </p:extLst>
          </p:nvPr>
        </p:nvGraphicFramePr>
        <p:xfrm>
          <a:off x="7391400" y="2667000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showAsIcon="1" r:id="rId5" imgW="914400" imgH="816480" progId="Excel.Sheet.8">
                  <p:embed/>
                </p:oleObj>
              </mc:Choice>
              <mc:Fallback>
                <p:oleObj name="Worksheet" showAsIcon="1" r:id="rId5" imgW="914400" imgH="8164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91400" y="2667000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93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TGmd</a:t>
            </a:r>
            <a:r>
              <a:rPr lang="en-CA" dirty="0" smtClean="0"/>
              <a:t> </a:t>
            </a:r>
            <a:r>
              <a:rPr lang="en-CA" dirty="0"/>
              <a:t>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30061"/>
              </p:ext>
            </p:extLst>
          </p:nvPr>
        </p:nvGraphicFramePr>
        <p:xfrm>
          <a:off x="2423593" y="1844827"/>
          <a:ext cx="7344815" cy="3332871"/>
        </p:xfrm>
        <a:graphic>
          <a:graphicData uri="http://schemas.openxmlformats.org/drawingml/2006/table">
            <a:tbl>
              <a:tblPr/>
              <a:tblGrid>
                <a:gridCol w="3649016"/>
                <a:gridCol w="1808914"/>
                <a:gridCol w="1886885"/>
              </a:tblGrid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18-Nov-19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18-Dec-19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20-Apr-20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05-May-20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15-Jul-20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01-Aug-20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approval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17-Jul-20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 SB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24-Sept-20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Spreadsheet: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mentor.ieee.org/802.11/dcn/18/11-18-0611-28-000m-revmd-wg-ballot-comments.xls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3745</TotalTime>
  <Words>592</Words>
  <Application>Microsoft Office PowerPoint</Application>
  <PresentationFormat>Widescreen</PresentationFormat>
  <Paragraphs>196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Worksheet</vt:lpstr>
      <vt:lpstr>Report to 802 EC re: P802.11REVmd to SA Ballot</vt:lpstr>
      <vt:lpstr>Abstract</vt:lpstr>
      <vt:lpstr>802.11 WG Letter Ballot Results – P802.11REVmd</vt:lpstr>
      <vt:lpstr>802.11 WG Letter Ballot Comments – P802.11REVmd</vt:lpstr>
      <vt:lpstr>Unsatisfied Technical and General comments by commenter</vt:lpstr>
      <vt:lpstr>Unsatisfied Technical and General Comments – By Topic</vt:lpstr>
      <vt:lpstr>Unsatisfied comments</vt:lpstr>
      <vt:lpstr>TGmd Timeline</vt:lpstr>
      <vt:lpstr>References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SA ballot</dc:title>
  <dc:creator>Stanley, Dorothy</dc:creator>
  <cp:keywords>11-19-1975r2</cp:keywords>
  <cp:lastModifiedBy>Stanley, Dorothy</cp:lastModifiedBy>
  <cp:revision>41</cp:revision>
  <cp:lastPrinted>1601-01-01T00:00:00Z</cp:lastPrinted>
  <dcterms:created xsi:type="dcterms:W3CDTF">2019-10-04T20:56:54Z</dcterms:created>
  <dcterms:modified xsi:type="dcterms:W3CDTF">2019-11-14T01:08:40Z</dcterms:modified>
</cp:coreProperties>
</file>