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>
      <p:cViewPr varScale="1">
        <p:scale>
          <a:sx n="57" d="100"/>
          <a:sy n="57" d="100"/>
        </p:scale>
        <p:origin x="405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81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doc.: IEEE 802.11-19/xxxxr0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doc.: IEEE 802.11-19/xxxxr0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1694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611-28-000m-revmd-wg-ballot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Report to 802 EC re: </a:t>
            </a:r>
            <a:r>
              <a:rPr lang="en-GB" dirty="0" smtClean="0"/>
              <a:t>P802.11REVmd </a:t>
            </a:r>
            <a:r>
              <a:rPr lang="en-GB" dirty="0" smtClean="0"/>
              <a:t>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10808"/>
              </p:ext>
            </p:extLst>
          </p:nvPr>
        </p:nvGraphicFramePr>
        <p:xfrm>
          <a:off x="990600" y="2413000"/>
          <a:ext cx="10226675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26675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(un) conditional </a:t>
            </a:r>
            <a:r>
              <a:rPr lang="en-GB" dirty="0">
                <a:ea typeface="ＭＳ Ｐゴシック" pitchFamily="34" charset="-128"/>
              </a:rPr>
              <a:t>approval to send IEEE P802.11REVmd Draft </a:t>
            </a:r>
            <a:r>
              <a:rPr lang="en-GB" dirty="0" smtClean="0">
                <a:ea typeface="ＭＳ Ｐゴシック" pitchFamily="34" charset="-128"/>
              </a:rPr>
              <a:t>[3.0/4.0] </a:t>
            </a:r>
            <a:r>
              <a:rPr lang="en-GB" dirty="0">
                <a:ea typeface="ＭＳ Ｐゴシック" pitchFamily="34" charset="-128"/>
              </a:rPr>
              <a:t>to Sponsor Ballot.</a:t>
            </a:r>
          </a:p>
          <a:p>
            <a:r>
              <a:rPr lang="en-GB" dirty="0">
                <a:ea typeface="ＭＳ Ｐゴシック" pitchFamily="34" charset="-128"/>
              </a:rPr>
              <a:t>Revision x of this document was approved during the plenary session of the 802.11 working group on 15</a:t>
            </a:r>
            <a:r>
              <a:rPr lang="en-GB" baseline="30000" dirty="0">
                <a:ea typeface="ＭＳ Ｐゴシック" pitchFamily="34" charset="-128"/>
              </a:rPr>
              <a:t>th</a:t>
            </a:r>
            <a:r>
              <a:rPr lang="en-GB" dirty="0">
                <a:ea typeface="ＭＳ Ｐゴシック" pitchFamily="34" charset="-128"/>
              </a:rPr>
              <a:t> November 2019.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Group xx yes, x no , 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</a:t>
            </a:r>
            <a:r>
              <a:rPr lang="en-GB" dirty="0" smtClean="0">
                <a:ea typeface="ＭＳ Ｐゴシック" pitchFamily="34" charset="-128"/>
              </a:rPr>
              <a:t>P802.11REVmd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991544" y="5085184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P802.11REVmd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 an approval percentage of 96.3% at ballot close. Subsequent vote changes: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Alfred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Asterjadhi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Sean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Coffey, Carlos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Cordeiro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405283"/>
              </p:ext>
            </p:extLst>
          </p:nvPr>
        </p:nvGraphicFramePr>
        <p:xfrm>
          <a:off x="1526118" y="1751014"/>
          <a:ext cx="8760882" cy="31676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607482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 D1.0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/10/1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 2.0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Recirculation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802.11REVmd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 Second Recirculation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  <a:tr h="54426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LB 245 Post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change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(3)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7811" marR="17811" marT="1781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7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P802.11REVmd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417821"/>
              </p:ext>
            </p:extLst>
          </p:nvPr>
        </p:nvGraphicFramePr>
        <p:xfrm>
          <a:off x="1905000" y="2057400"/>
          <a:ext cx="6934201" cy="38609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35446"/>
                <a:gridCol w="1225743"/>
                <a:gridCol w="2934892"/>
                <a:gridCol w="2038120"/>
              </a:tblGrid>
              <a:tr h="9808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</a:t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</a:t>
                      </a:r>
                    </a:p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Ballot Close Date</a:t>
                      </a: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comments received </a:t>
                      </a:r>
                    </a:p>
                  </a:txBody>
                  <a:tcPr marL="21030" marR="21030" marT="21030" marB="0" anchor="ctr"/>
                </a:tc>
              </a:tr>
              <a:tr h="724348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Mar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802.11REVmd D1.0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Technical</a:t>
                      </a: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623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(398 T, 225 E)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Jan 2019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First Recirculation Ballot for</a:t>
                      </a:r>
                      <a:b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802.11REVmd D 2.0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723 (487 T, 236 E)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Feb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2019</a:t>
                      </a:r>
                      <a:endParaRPr lang="mr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Second Recirculation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IEEE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802.11REVmd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L="17811" marR="17811" marT="1781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(20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T, 10 E)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1030" marR="21030" marT="21030" marB="0" anchor="ctr"/>
                </a:tc>
              </a:tr>
              <a:tr h="538932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38932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1376 ( 905 T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471 E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8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829816"/>
            <a:ext cx="8496944" cy="943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</a:t>
            </a:r>
            <a:r>
              <a:rPr lang="en-GB" dirty="0" smtClean="0">
                <a:ea typeface="ＭＳ Ｐゴシック" pitchFamily="34" charset="-128"/>
              </a:rPr>
              <a:t>and General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comments </a:t>
            </a:r>
            <a:r>
              <a:rPr lang="en-GB" dirty="0">
                <a:ea typeface="ＭＳ Ｐゴシック" pitchFamily="34" charset="-128"/>
              </a:rPr>
              <a:t>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45034"/>
              </p:ext>
            </p:extLst>
          </p:nvPr>
        </p:nvGraphicFramePr>
        <p:xfrm>
          <a:off x="2495600" y="2243006"/>
          <a:ext cx="7200800" cy="31370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62100"/>
                <a:gridCol w="1231050"/>
                <a:gridCol w="1129868"/>
                <a:gridCol w="1096140"/>
                <a:gridCol w="1281642"/>
              </a:tblGrid>
              <a:tr h="792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Voter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LB232</a:t>
                      </a:r>
                      <a:endParaRPr lang="is-IS" sz="2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LB236</a:t>
                      </a:r>
                      <a:endParaRPr lang="is-IS" sz="2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LB245</a:t>
                      </a:r>
                      <a:endParaRPr lang="is-IS" sz="2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Yusuke </a:t>
                      </a:r>
                      <a:r>
                        <a:rPr lang="en-GB" sz="2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Asai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Ming </a:t>
                      </a:r>
                      <a:r>
                        <a:rPr lang="en-GB" sz="2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Andrew Myles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 Rison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/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Yongho</a:t>
                      </a:r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Seok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3" marR="5443" marT="544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/>
                </a:tc>
              </a:tr>
              <a:tr h="320410">
                <a:tc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6864" marR="16864" marT="1686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10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Technical and General </a:t>
            </a:r>
            <a:r>
              <a:rPr lang="en-GB" dirty="0">
                <a:ea typeface="ＭＳ Ｐゴシック" pitchFamily="34" charset="-128"/>
              </a:rPr>
              <a:t>Comments – </a:t>
            </a:r>
            <a:r>
              <a:rPr lang="en-GB" dirty="0" smtClean="0">
                <a:ea typeface="ＭＳ Ｐゴシック" pitchFamily="34" charset="-128"/>
              </a:rPr>
              <a:t>By Topic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554030"/>
              </p:ext>
            </p:extLst>
          </p:nvPr>
        </p:nvGraphicFramePr>
        <p:xfrm>
          <a:off x="2495600" y="2312502"/>
          <a:ext cx="7200800" cy="345219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14290"/>
                <a:gridCol w="732284"/>
                <a:gridCol w="749720"/>
                <a:gridCol w="714850"/>
                <a:gridCol w="679978"/>
                <a:gridCol w="819462"/>
                <a:gridCol w="627672"/>
                <a:gridCol w="662544"/>
              </a:tblGrid>
              <a:tr h="7671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Topic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  <a:tr h="26850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7436" marR="17436" marT="1743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75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424624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The composite of all unsatisfied </a:t>
            </a:r>
            <a:r>
              <a:rPr lang="en-GB" dirty="0" smtClean="0">
                <a:ea typeface="ＭＳ Ｐゴシック" pitchFamily="34" charset="-128"/>
              </a:rPr>
              <a:t>comments, including Editorial, </a:t>
            </a:r>
            <a:r>
              <a:rPr lang="en-GB" dirty="0">
                <a:ea typeface="ＭＳ Ｐゴシック" pitchFamily="34" charset="-128"/>
              </a:rPr>
              <a:t>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1143000" y="334965"/>
            <a:ext cx="2144713" cy="19843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466725" cy="182562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93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TGmd</a:t>
            </a:r>
            <a:r>
              <a:rPr lang="en-CA" dirty="0" smtClean="0"/>
              <a:t> </a:t>
            </a:r>
            <a:r>
              <a:rPr lang="en-CA" dirty="0"/>
              <a:t>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Dorothy Stanley, HP Enterprise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84798"/>
              </p:ext>
            </p:extLst>
          </p:nvPr>
        </p:nvGraphicFramePr>
        <p:xfrm>
          <a:off x="2423593" y="1844827"/>
          <a:ext cx="7344815" cy="4327373"/>
        </p:xfrm>
        <a:graphic>
          <a:graphicData uri="http://schemas.openxmlformats.org/drawingml/2006/table">
            <a:tbl>
              <a:tblPr/>
              <a:tblGrid>
                <a:gridCol w="3649016"/>
                <a:gridCol w="1808914"/>
                <a:gridCol w="1886885"/>
              </a:tblGrid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Open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Close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Third recirculation </a:t>
                      </a:r>
                      <a:r>
                        <a:rPr lang="en-US" sz="18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(P802.11REVmd </a:t>
                      </a:r>
                      <a:r>
                        <a:rPr lang="en-US" sz="18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D4.0)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15-Nov-19</a:t>
                      </a:r>
                      <a:endParaRPr lang="mr-IN" sz="18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01-Dec-19</a:t>
                      </a:r>
                      <a:endParaRPr lang="mr-IN" sz="18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531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01-Dec-19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05-Jan-20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20-Apr-20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05-May-20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15-Jul-20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01-Aug-20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1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approval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17-Jul-20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2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to SB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24-Sept-20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Spreadsheet: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mentor.ieee.org/802.11/dcn/18/11-18-0611-28-000m-revmd-wg-ballot-comments.xls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1060</TotalTime>
  <Words>577</Words>
  <Application>Microsoft Office PowerPoint</Application>
  <PresentationFormat>Widescreen</PresentationFormat>
  <Paragraphs>187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Report to 802 EC re: P802.11REVmd to SA Ballot</vt:lpstr>
      <vt:lpstr>Abstract</vt:lpstr>
      <vt:lpstr>802.11 WG Letter Ballot Results – P802.11REVmd</vt:lpstr>
      <vt:lpstr>802.11 WG Letter Ballot Comments – P802.11REVmd</vt:lpstr>
      <vt:lpstr>Unsatisfied Technical and General comments by commenter</vt:lpstr>
      <vt:lpstr>Unsatisfied Technical and General Comments – By Topic</vt:lpstr>
      <vt:lpstr>Unsatisfied comments</vt:lpstr>
      <vt:lpstr>TGmd Timeline</vt:lpstr>
      <vt:lpstr>References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SA ballot</dc:title>
  <dc:creator>Stanley, Dorothy</dc:creator>
  <cp:keywords>11-19-1975r0</cp:keywords>
  <cp:lastModifiedBy>Stanley, Dorothy</cp:lastModifiedBy>
  <cp:revision>21</cp:revision>
  <cp:lastPrinted>1601-01-01T00:00:00Z</cp:lastPrinted>
  <dcterms:created xsi:type="dcterms:W3CDTF">2019-10-04T20:56:54Z</dcterms:created>
  <dcterms:modified xsi:type="dcterms:W3CDTF">2019-11-11T19:29:23Z</dcterms:modified>
</cp:coreProperties>
</file>