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69" r:id="rId2"/>
    <p:sldId id="362" r:id="rId3"/>
    <p:sldId id="386" r:id="rId4"/>
    <p:sldId id="400" r:id="rId5"/>
    <p:sldId id="409" r:id="rId6"/>
    <p:sldId id="417" r:id="rId7"/>
    <p:sldId id="397" r:id="rId8"/>
    <p:sldId id="425" r:id="rId9"/>
    <p:sldId id="382" r:id="rId10"/>
    <p:sldId id="426" r:id="rId11"/>
    <p:sldId id="427" r:id="rId12"/>
    <p:sldId id="428" r:id="rId13"/>
    <p:sldId id="429" r:id="rId14"/>
    <p:sldId id="355" r:id="rId15"/>
    <p:sldId id="424" r:id="rId16"/>
    <p:sldId id="423" r:id="rId17"/>
    <p:sldId id="416" r:id="rId18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79433" autoAdjust="0"/>
  </p:normalViewPr>
  <p:slideViewPr>
    <p:cSldViewPr>
      <p:cViewPr varScale="1">
        <p:scale>
          <a:sx n="87" d="100"/>
          <a:sy n="87" d="100"/>
        </p:scale>
        <p:origin x="1358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7" d="100"/>
          <a:sy n="107" d="100"/>
        </p:scale>
        <p:origin x="2256" y="67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ko-KR" sz="5400" kern="0" dirty="0" smtClean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0391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04904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6373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8358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3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8267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3169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308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802.11-19/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1973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Further considerations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on 20M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H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z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channel access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2020-1-</a:t>
            </a:r>
            <a:r>
              <a:rPr lang="en-US" sz="2000" b="0" kern="0" dirty="0" smtClean="0">
                <a:latin typeface="Times New Roman"/>
                <a:ea typeface="MS Gothic"/>
              </a:rPr>
              <a:t>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243189"/>
              </p:ext>
            </p:extLst>
          </p:nvPr>
        </p:nvGraphicFramePr>
        <p:xfrm>
          <a:off x="537270" y="2875508"/>
          <a:ext cx="8069460" cy="3279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5" name="Document" r:id="rId4" imgW="8248712" imgH="3362979" progId="Word.Document.8">
                  <p:embed/>
                </p:oleObj>
              </mc:Choice>
              <mc:Fallback>
                <p:oleObj name="Document" r:id="rId4" imgW="8248712" imgH="3362979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270" y="2875508"/>
                        <a:ext cx="8069460" cy="32794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20 </a:t>
            </a:r>
            <a:r>
              <a:rPr lang="en-US" altLang="ko-KR" dirty="0"/>
              <a:t>MHz channel consists of two contiguous 10 MHz channel:</a:t>
            </a:r>
            <a:endParaRPr lang="en-US" altLang="ko-KR" kern="0" dirty="0"/>
          </a:p>
          <a:p>
            <a:pPr lvl="2"/>
            <a:r>
              <a:rPr lang="en-US" altLang="ko-KR" sz="1600" dirty="0"/>
              <a:t>In one 10 MHz channel (denoted as </a:t>
            </a:r>
            <a:r>
              <a:rPr lang="en-US" altLang="ko-KR" sz="1600" i="1" dirty="0"/>
              <a:t>OCB primary channel</a:t>
            </a:r>
            <a:r>
              <a:rPr lang="en-US" altLang="ko-KR" sz="1600" dirty="0"/>
              <a:t>), the channel sensing with PD and ED with NAV setting method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applied</a:t>
            </a:r>
            <a:r>
              <a:rPr lang="en-US" altLang="ko-KR" sz="1600" dirty="0" smtClean="0"/>
              <a:t>.</a:t>
            </a:r>
            <a:endParaRPr lang="en-US" altLang="ko-KR" sz="1400" dirty="0"/>
          </a:p>
          <a:p>
            <a:pPr lvl="1"/>
            <a:r>
              <a:rPr lang="en-US" altLang="ko-KR" dirty="0"/>
              <a:t>When the </a:t>
            </a:r>
            <a:r>
              <a:rPr lang="en-US" altLang="ko-KR" i="1" dirty="0"/>
              <a:t>OCB primary</a:t>
            </a:r>
            <a:r>
              <a:rPr lang="en-US" altLang="ko-KR" dirty="0"/>
              <a:t> channel is sensed as channel busy,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 the </a:t>
            </a:r>
            <a:r>
              <a:rPr lang="en-US" altLang="ko-KR" i="1" dirty="0"/>
              <a:t>OCB primary</a:t>
            </a:r>
            <a:r>
              <a:rPr lang="en-US" altLang="ko-KR" dirty="0"/>
              <a:t> channel </a:t>
            </a:r>
            <a:r>
              <a:rPr lang="en-US" altLang="ko-KR" dirty="0" smtClean="0"/>
              <a:t>shall </a:t>
            </a:r>
            <a:r>
              <a:rPr lang="en-US" altLang="ko-KR" dirty="0"/>
              <a:t>be same as </a:t>
            </a:r>
            <a:r>
              <a:rPr lang="en-US" altLang="ko-KR" dirty="0" smtClean="0"/>
              <a:t>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of 10 </a:t>
            </a:r>
            <a:r>
              <a:rPr lang="en-US" altLang="ko-KR" dirty="0"/>
              <a:t>MHz </a:t>
            </a:r>
            <a:r>
              <a:rPr lang="en-US" altLang="ko-KR" dirty="0" smtClean="0"/>
              <a:t>transmission.</a:t>
            </a:r>
            <a:endParaRPr lang="en-US" altLang="ko-KR" sz="1800" dirty="0" smtClean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Y/N/A=11/0/12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4339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sz="1600" dirty="0" smtClean="0"/>
              <a:t>When </a:t>
            </a:r>
            <a:r>
              <a:rPr lang="en-US" altLang="ko-KR" sz="1600" i="1" dirty="0" smtClean="0"/>
              <a:t>OCB </a:t>
            </a:r>
            <a:r>
              <a:rPr lang="en-US" altLang="ko-KR" sz="1600" i="1" dirty="0"/>
              <a:t>secondary channel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is sensed busy </a:t>
            </a:r>
            <a:r>
              <a:rPr lang="en-US" altLang="ko-KR" sz="1600" dirty="0" smtClean="0"/>
              <a:t>and the </a:t>
            </a:r>
            <a:r>
              <a:rPr lang="en-US" altLang="ko-KR" sz="1600" dirty="0"/>
              <a:t>duration of channel </a:t>
            </a:r>
            <a:r>
              <a:rPr lang="en-US" altLang="ko-KR" sz="1600" dirty="0" smtClean="0"/>
              <a:t>busy is </a:t>
            </a:r>
            <a:r>
              <a:rPr lang="en-US" altLang="ko-KR" sz="1600" dirty="0"/>
              <a:t>not known, EIFS sensing </a:t>
            </a:r>
            <a:r>
              <a:rPr lang="en-US" altLang="ko-KR" sz="1600" dirty="0" smtClean="0"/>
              <a:t>period shall be used.</a:t>
            </a:r>
          </a:p>
          <a:p>
            <a:pPr lvl="1"/>
            <a:r>
              <a:rPr lang="en-US" altLang="ko-KR" sz="1600" dirty="0"/>
              <a:t>When </a:t>
            </a:r>
            <a:r>
              <a:rPr lang="en-US" altLang="ko-KR" sz="1600" i="1" dirty="0"/>
              <a:t>OCB secondary channel</a:t>
            </a:r>
            <a:r>
              <a:rPr lang="en-US" altLang="ko-KR" sz="1600" dirty="0"/>
              <a:t> is sensed </a:t>
            </a:r>
            <a:r>
              <a:rPr lang="en-US" altLang="ko-KR" sz="1600" dirty="0" smtClean="0"/>
              <a:t>busy </a:t>
            </a:r>
            <a:r>
              <a:rPr lang="en-US" altLang="ko-KR" sz="1600" dirty="0" smtClean="0"/>
              <a:t>and </a:t>
            </a:r>
            <a:r>
              <a:rPr lang="en-US" altLang="ko-KR" sz="1600" dirty="0" smtClean="0"/>
              <a:t>the duration of channel busy can be known, AIFS </a:t>
            </a:r>
            <a:r>
              <a:rPr lang="en-US" altLang="ko-KR" sz="1600" dirty="0"/>
              <a:t>sensing period </a:t>
            </a:r>
            <a:r>
              <a:rPr lang="en-US" altLang="ko-KR" sz="1600" dirty="0" smtClean="0"/>
              <a:t>shall </a:t>
            </a:r>
            <a:r>
              <a:rPr lang="en-US" altLang="ko-KR" sz="1600" dirty="0"/>
              <a:t>be </a:t>
            </a:r>
            <a:r>
              <a:rPr lang="en-US" altLang="ko-KR" sz="1600" dirty="0" smtClean="0"/>
              <a:t>used. </a:t>
            </a:r>
            <a:endParaRPr lang="en-US" altLang="ko-KR" sz="1800" dirty="0" smtClean="0"/>
          </a:p>
          <a:p>
            <a:pPr lvl="1"/>
            <a:r>
              <a:rPr lang="en-US" altLang="ko-KR" sz="1600" dirty="0" smtClean="0"/>
              <a:t>Note: STA is not required to have a </a:t>
            </a:r>
            <a:r>
              <a:rPr lang="en-US" altLang="ko-KR" sz="1600" dirty="0" smtClean="0"/>
              <a:t>capability to </a:t>
            </a:r>
            <a:r>
              <a:rPr lang="en-US" altLang="ko-KR" sz="1600" dirty="0" smtClean="0"/>
              <a:t>detect the duration of channel busy on the </a:t>
            </a:r>
            <a:r>
              <a:rPr lang="en-US" altLang="ko-KR" sz="1600" i="1" dirty="0" smtClean="0"/>
              <a:t>OCB secondary channel</a:t>
            </a:r>
            <a:r>
              <a:rPr lang="en-US" altLang="ko-KR" sz="1600" dirty="0" smtClean="0"/>
              <a:t>.</a:t>
            </a:r>
            <a:endParaRPr lang="en-US" altLang="ko-KR" sz="16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Y/N/A=4/1/17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790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options do you support regarding the 10 MHz fallback operation?</a:t>
            </a:r>
          </a:p>
          <a:p>
            <a:pPr lvl="1"/>
            <a:r>
              <a:rPr lang="en-US" altLang="ko-KR" dirty="0"/>
              <a:t>Option 1: The decision of using 10 MHz fallback mechanism </a:t>
            </a:r>
            <a:r>
              <a:rPr lang="en-US" altLang="ko-KR" dirty="0" smtClean="0"/>
              <a:t>is indicated by upper layer</a:t>
            </a:r>
          </a:p>
          <a:p>
            <a:pPr lvl="1"/>
            <a:r>
              <a:rPr lang="en-US" altLang="ko-KR" dirty="0" smtClean="0"/>
              <a:t>Option 2: The 10 MHz fallback operation during 20 MHz channel access is not allowed in any circumstance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Option 1/Option 2/Abstain=7/1/10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961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to add the followings to SFD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decision </a:t>
            </a:r>
            <a:r>
              <a:rPr lang="en-US" altLang="ko-KR" dirty="0" smtClean="0"/>
              <a:t>of whether </a:t>
            </a:r>
            <a:r>
              <a:rPr lang="en-US" altLang="ko-KR" dirty="0"/>
              <a:t>using 10 MHz fallback </a:t>
            </a:r>
            <a:r>
              <a:rPr lang="en-US" altLang="ko-KR" dirty="0" smtClean="0"/>
              <a:t>mechanism as specified in the baseline spec by the STA is allowed is </a:t>
            </a:r>
            <a:r>
              <a:rPr lang="en-US" altLang="ko-KR" dirty="0"/>
              <a:t>indicated by upper </a:t>
            </a:r>
            <a:r>
              <a:rPr lang="en-US" altLang="ko-KR" dirty="0" smtClean="0"/>
              <a:t>layer.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Y/N/A=16/0/5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9293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</a:t>
            </a:r>
            <a:r>
              <a:rPr lang="en-US" altLang="ko-KR" sz="2000" dirty="0" smtClean="0"/>
              <a:t>802.11-19/497r4, </a:t>
            </a:r>
            <a:r>
              <a:rPr lang="en-US" altLang="ko-KR" sz="2000" dirty="0"/>
              <a:t>802.11bd Specification Framework Document, </a:t>
            </a:r>
            <a:r>
              <a:rPr lang="en-US" altLang="ko-KR" sz="2000" dirty="0" err="1"/>
              <a:t>Bahar</a:t>
            </a:r>
            <a:r>
              <a:rPr lang="en-US" altLang="ko-KR" sz="2000" dirty="0"/>
              <a:t> </a:t>
            </a:r>
            <a:r>
              <a:rPr lang="en-US" altLang="ko-KR" sz="2000" dirty="0" err="1"/>
              <a:t>Sadeghi</a:t>
            </a:r>
            <a:r>
              <a:rPr lang="en-US" altLang="ko-KR" sz="2000" dirty="0"/>
              <a:t> (Intel)</a:t>
            </a:r>
          </a:p>
          <a:p>
            <a:pPr marL="0" indent="0">
              <a:buNone/>
            </a:pPr>
            <a:r>
              <a:rPr lang="en-US" altLang="ko-KR" sz="2000" dirty="0"/>
              <a:t>[2] IEEE </a:t>
            </a:r>
            <a:r>
              <a:rPr lang="en-US" altLang="ko-KR" sz="2000" dirty="0" smtClean="0"/>
              <a:t>802.11-19/1480r2</a:t>
            </a:r>
            <a:r>
              <a:rPr lang="en-US" altLang="ko-KR" sz="2000" dirty="0"/>
              <a:t>, Harmonization for 20MHz Channel Access,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[3] IEEE 802.11-19/1494r0, Fair Sub-Channels </a:t>
            </a:r>
            <a:r>
              <a:rPr lang="en-US" altLang="ko-KR" sz="2000" dirty="0" smtClean="0"/>
              <a:t>Access, Yossi </a:t>
            </a:r>
            <a:r>
              <a:rPr lang="en-US" altLang="ko-KR" sz="2000" dirty="0" err="1" smtClean="0"/>
              <a:t>Shaul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Autotalks</a:t>
            </a:r>
            <a:r>
              <a:rPr lang="en-US" altLang="ko-KR" sz="2000" dirty="0" smtClean="0"/>
              <a:t>)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IEEE 802.11-19/1076r1, medium access with 20MHz </a:t>
            </a:r>
            <a:r>
              <a:rPr lang="en-US" altLang="ko-KR" sz="2000" dirty="0" smtClean="0"/>
              <a:t>BW, </a:t>
            </a:r>
            <a:r>
              <a:rPr lang="en-US" altLang="ko-KR" sz="2000" dirty="0" err="1" smtClean="0"/>
              <a:t>Liwen</a:t>
            </a:r>
            <a:r>
              <a:rPr lang="en-US" altLang="ko-KR" sz="2000" dirty="0" smtClean="0"/>
              <a:t> Chu (Marvell)</a:t>
            </a:r>
          </a:p>
          <a:p>
            <a:pPr marL="0" indent="0">
              <a:buNone/>
            </a:pPr>
            <a:r>
              <a:rPr lang="en-US" altLang="ko-KR" sz="2000" dirty="0" smtClean="0"/>
              <a:t>[5] IEEE 802.11-19/1478r2, </a:t>
            </a:r>
            <a:r>
              <a:rPr lang="en-US" altLang="ko-KR" sz="2000" kern="0" dirty="0">
                <a:latin typeface="Times New Roman"/>
                <a:ea typeface="MS Gothic"/>
              </a:rPr>
              <a:t>Study on 20MHz Channel Access Schemes: </a:t>
            </a:r>
            <a:r>
              <a:rPr lang="en-US" altLang="ko-KR" sz="2000" kern="0" dirty="0" smtClean="0">
                <a:latin typeface="Times New Roman"/>
                <a:ea typeface="MS Gothic"/>
              </a:rPr>
              <a:t>follow-up</a:t>
            </a:r>
            <a:r>
              <a:rPr lang="en-US" altLang="ko-KR" sz="2000" dirty="0" smtClean="0"/>
              <a:t>, </a:t>
            </a:r>
            <a:r>
              <a:rPr lang="en-US" altLang="ko-KR" sz="2000" dirty="0" err="1" smtClean="0"/>
              <a:t>Hanseul</a:t>
            </a:r>
            <a:r>
              <a:rPr lang="en-US" altLang="ko-KR" sz="2000" dirty="0" smtClean="0"/>
              <a:t> Hong (</a:t>
            </a:r>
            <a:r>
              <a:rPr lang="en-US" altLang="ko-KR" sz="2000" dirty="0" err="1" smtClean="0"/>
              <a:t>Yonsei</a:t>
            </a:r>
            <a:r>
              <a:rPr lang="en-US" altLang="ko-KR" sz="2000" dirty="0" smtClean="0"/>
              <a:t> Univ.)</a:t>
            </a:r>
            <a:endParaRPr lang="en-GB" altLang="ko-KR" sz="8000" kern="0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backup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988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concept of EIFS: baseline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the baseline, STA senses for EIFS before start/resuming the </a:t>
            </a:r>
            <a:r>
              <a:rPr lang="en-US" altLang="ko-KR" dirty="0" err="1"/>
              <a:t>backoff</a:t>
            </a:r>
            <a:r>
              <a:rPr lang="en-US" altLang="ko-KR" dirty="0"/>
              <a:t> in case of reception failure of the frame</a:t>
            </a:r>
          </a:p>
          <a:p>
            <a:pPr lvl="1"/>
            <a:r>
              <a:rPr lang="en-US" altLang="ko-KR" dirty="0"/>
              <a:t>It provides the enough time for transmitter of STA to receive the ACK frame</a:t>
            </a:r>
            <a:endParaRPr lang="ko-KR" altLang="en-US" dirty="0"/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3140968"/>
            <a:ext cx="6984776" cy="303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91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With fallback procedure: 20 MHz access </a:t>
            </a:r>
            <a:r>
              <a:rPr lang="en-US" altLang="ko-KR" dirty="0" smtClean="0"/>
              <a:t>of proposed method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fallback is enabled,</a:t>
            </a:r>
          </a:p>
          <a:p>
            <a:pPr lvl="1"/>
            <a:r>
              <a:rPr lang="en-US" altLang="ko-KR" dirty="0" smtClean="0"/>
              <a:t>ED+PD sensing performed in the channel for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counter</a:t>
            </a:r>
          </a:p>
          <a:p>
            <a:pPr lvl="1"/>
            <a:r>
              <a:rPr lang="en-US" altLang="ko-KR" dirty="0" smtClean="0"/>
              <a:t>10MHz PPDU transmission after expiration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5224" y="3717032"/>
            <a:ext cx="5153551" cy="2476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60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dirty="0"/>
              <a:t>In </a:t>
            </a:r>
            <a:r>
              <a:rPr lang="en-US" altLang="ko-KR" dirty="0" smtClean="0"/>
              <a:t>the last meeting, the basic rule of 20 MHz channel access has been decided[1]</a:t>
            </a:r>
            <a:endParaRPr lang="en-US" altLang="ko-KR" dirty="0"/>
          </a:p>
          <a:p>
            <a:pPr lvl="1"/>
            <a:r>
              <a:rPr lang="en-US" altLang="zh-CN" dirty="0"/>
              <a:t>20MHz channel access performs a </a:t>
            </a:r>
            <a:r>
              <a:rPr lang="en-US" altLang="zh-CN" dirty="0" err="1"/>
              <a:t>backoff</a:t>
            </a:r>
            <a:r>
              <a:rPr lang="en-US" altLang="zh-CN" dirty="0"/>
              <a:t> procedure based on the channel states of two contiguous 10MHz </a:t>
            </a:r>
            <a:r>
              <a:rPr lang="en-US" altLang="zh-CN" dirty="0" smtClean="0"/>
              <a:t>channels</a:t>
            </a:r>
          </a:p>
          <a:p>
            <a:pPr lvl="2"/>
            <a:r>
              <a:rPr lang="en-US" altLang="zh-CN" dirty="0"/>
              <a:t>Idle states are checked by TBD sensing methods </a:t>
            </a:r>
            <a:endParaRPr lang="en-US" altLang="zh-CN" dirty="0" smtClean="0"/>
          </a:p>
          <a:p>
            <a:pPr lvl="1"/>
            <a:r>
              <a:rPr lang="en-US" altLang="ko-KR" dirty="0"/>
              <a:t>TBD IFS sensing period </a:t>
            </a:r>
            <a:r>
              <a:rPr lang="en-US" altLang="ko-KR" dirty="0" smtClean="0"/>
              <a:t>in case of </a:t>
            </a:r>
            <a:r>
              <a:rPr lang="en-US" altLang="ko-KR" dirty="0"/>
              <a:t>not </a:t>
            </a:r>
            <a:r>
              <a:rPr lang="en-US" altLang="ko-KR" dirty="0" smtClean="0"/>
              <a:t>knowing </a:t>
            </a:r>
            <a:r>
              <a:rPr lang="en-US" altLang="ko-KR" dirty="0"/>
              <a:t>the duration of channel </a:t>
            </a:r>
            <a:r>
              <a:rPr lang="en-US" altLang="ko-KR" dirty="0" smtClean="0"/>
              <a:t>use in secondary channel</a:t>
            </a:r>
          </a:p>
          <a:p>
            <a:r>
              <a:rPr lang="en-US" altLang="ko-KR" dirty="0" smtClean="0"/>
              <a:t>The remaining issues includes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 smtClean="0"/>
              <a:t>Sensing methods for each of two 10 MHz channels consisting 20 MHz channel</a:t>
            </a:r>
          </a:p>
          <a:p>
            <a:pPr lvl="1"/>
            <a:r>
              <a:rPr lang="en-US" altLang="ko-KR" dirty="0" smtClean="0"/>
              <a:t>Sensing period in case of unknown channel usage period</a:t>
            </a:r>
          </a:p>
          <a:p>
            <a:pPr lvl="1"/>
            <a:r>
              <a:rPr lang="en-US" altLang="ko-KR" dirty="0" smtClean="0"/>
              <a:t>Conditional 10MHz </a:t>
            </a:r>
            <a:r>
              <a:rPr lang="en-US" altLang="ko-KR" dirty="0"/>
              <a:t>fallback </a:t>
            </a:r>
            <a:r>
              <a:rPr lang="en-US" altLang="ko-KR" dirty="0" smtClean="0"/>
              <a:t>operation</a:t>
            </a:r>
            <a:endParaRPr lang="en-US" altLang="ko-KR" dirty="0"/>
          </a:p>
          <a:p>
            <a:r>
              <a:rPr lang="en-US" altLang="ko-KR" dirty="0"/>
              <a:t>In this contribution, </a:t>
            </a:r>
            <a:r>
              <a:rPr lang="en-US" altLang="ko-KR" dirty="0" smtClean="0"/>
              <a:t>the discussion about the remaining issues of 20 MHz channel access will be continued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Agreed channel access method for 20MHz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Uses a single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</a:t>
            </a:r>
            <a:r>
              <a:rPr lang="en-US" altLang="ko-KR" dirty="0"/>
              <a:t>counter</a:t>
            </a:r>
            <a:r>
              <a:rPr lang="en-US" altLang="ko-KR" dirty="0" smtClean="0"/>
              <a:t>, and </a:t>
            </a:r>
            <a:r>
              <a:rPr lang="en-US" altLang="ko-KR" dirty="0"/>
              <a:t>the counter value is decreased at the end of each slot </a:t>
            </a:r>
            <a:r>
              <a:rPr lang="en-US" altLang="ko-KR" dirty="0" smtClean="0"/>
              <a:t>if and only if both of two 10 MHz channels are sensed idle[2]</a:t>
            </a:r>
          </a:p>
          <a:p>
            <a:pPr lvl="1"/>
            <a:r>
              <a:rPr lang="en-US" altLang="ko-KR" dirty="0" smtClean="0"/>
              <a:t>Two </a:t>
            </a:r>
            <a:r>
              <a:rPr lang="en-US" altLang="ko-KR" dirty="0"/>
              <a:t>contiguous 10MHz channels shall use the same receive sensitivity </a:t>
            </a:r>
            <a:r>
              <a:rPr lang="en-US" altLang="ko-KR" dirty="0" smtClean="0"/>
              <a:t>level</a:t>
            </a:r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449" y="3789040"/>
            <a:ext cx="5921101" cy="248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Sensing period of channel according to the sensing method 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20 MHz channel consists of two contiguous 10 MHz channel:</a:t>
            </a:r>
            <a:endParaRPr lang="en-US" altLang="ko-KR" kern="0" dirty="0" smtClean="0"/>
          </a:p>
          <a:p>
            <a:pPr lvl="1"/>
            <a:r>
              <a:rPr lang="en-US" altLang="ko-KR" sz="1800" dirty="0" smtClean="0"/>
              <a:t>In one 10 MHz channel (denoted as </a:t>
            </a:r>
            <a:r>
              <a:rPr lang="en-US" altLang="ko-KR" sz="1800" i="1" dirty="0" smtClean="0"/>
              <a:t>OCB primary channel</a:t>
            </a:r>
            <a:r>
              <a:rPr lang="en-US" altLang="ko-KR" sz="1800" dirty="0" smtClean="0"/>
              <a:t>), the channel sensing with PD and ED with NAV setting method can be applied</a:t>
            </a:r>
          </a:p>
          <a:p>
            <a:pPr lvl="1"/>
            <a:r>
              <a:rPr lang="en-US" altLang="ko-KR" sz="1800" dirty="0" smtClean="0"/>
              <a:t>In the other 10 MHz </a:t>
            </a:r>
            <a:r>
              <a:rPr lang="en-US" altLang="ko-KR" sz="1800" dirty="0"/>
              <a:t>channel </a:t>
            </a:r>
            <a:r>
              <a:rPr lang="en-US" altLang="ko-KR" sz="1800" dirty="0" smtClean="0"/>
              <a:t>(denoted </a:t>
            </a:r>
            <a:r>
              <a:rPr lang="en-US" altLang="ko-KR" sz="1800" dirty="0"/>
              <a:t>as </a:t>
            </a:r>
            <a:r>
              <a:rPr lang="en-US" altLang="ko-KR" sz="1800" i="1" dirty="0" smtClean="0"/>
              <a:t>OCB secondary </a:t>
            </a:r>
            <a:r>
              <a:rPr lang="en-US" altLang="ko-KR" sz="1800" i="1" dirty="0"/>
              <a:t>channel</a:t>
            </a:r>
            <a:r>
              <a:rPr lang="en-US" altLang="ko-KR" sz="1800" dirty="0"/>
              <a:t>), </a:t>
            </a:r>
            <a:r>
              <a:rPr lang="en-US" altLang="ko-KR" sz="1800" dirty="0" smtClean="0"/>
              <a:t>various channel sensing methods are suggested, including:</a:t>
            </a:r>
          </a:p>
          <a:p>
            <a:pPr lvl="2"/>
            <a:r>
              <a:rPr lang="en-US" altLang="ko-KR" sz="1600" dirty="0" smtClean="0"/>
              <a:t>Some suggestions to enable PD[3], [4]</a:t>
            </a:r>
          </a:p>
          <a:p>
            <a:pPr lvl="2"/>
            <a:r>
              <a:rPr lang="en-US" altLang="ko-KR" sz="1600" dirty="0" smtClean="0"/>
              <a:t>GI detection [2]</a:t>
            </a:r>
          </a:p>
          <a:p>
            <a:pPr lvl="2"/>
            <a:r>
              <a:rPr lang="en-US" altLang="ko-KR" sz="1600" dirty="0" smtClean="0"/>
              <a:t>Energy Detection</a:t>
            </a:r>
          </a:p>
          <a:p>
            <a:r>
              <a:rPr lang="en-US" altLang="ko-KR" dirty="0" smtClean="0"/>
              <a:t>When the </a:t>
            </a:r>
            <a:r>
              <a:rPr lang="en-US" altLang="ko-KR" i="1" dirty="0" smtClean="0"/>
              <a:t>OCB primary</a:t>
            </a:r>
            <a:r>
              <a:rPr lang="en-US" altLang="ko-KR" dirty="0" smtClean="0"/>
              <a:t> channel is sensed as channel busy, the channel sensing period should be same as the sensing period of 10 MHz </a:t>
            </a:r>
            <a:r>
              <a:rPr lang="en-US" altLang="ko-KR" dirty="0"/>
              <a:t>transmission </a:t>
            </a:r>
            <a:r>
              <a:rPr lang="en-US" altLang="ko-KR" dirty="0" smtClean="0"/>
              <a:t>(e.g. AIFS)</a:t>
            </a:r>
          </a:p>
          <a:p>
            <a:pPr lvl="1"/>
            <a:r>
              <a:rPr lang="en-US" altLang="ko-KR" sz="1800" dirty="0" smtClean="0"/>
              <a:t>Since the channel usage period can be determined by PD and NAV setting</a:t>
            </a:r>
          </a:p>
          <a:p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7990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Sensing period of channel according to the </a:t>
            </a:r>
            <a:r>
              <a:rPr lang="en-US" altLang="ko-KR" dirty="0" smtClean="0"/>
              <a:t>sensing method </a:t>
            </a:r>
            <a:r>
              <a:rPr lang="en-US" altLang="ko-KR" dirty="0"/>
              <a:t>for 20 MHz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5506" y="1947172"/>
            <a:ext cx="8229600" cy="4525963"/>
          </a:xfrm>
        </p:spPr>
        <p:txBody>
          <a:bodyPr/>
          <a:lstStyle/>
          <a:p>
            <a:r>
              <a:rPr lang="en-US" altLang="ko-KR" sz="2000" dirty="0" smtClean="0"/>
              <a:t>As in [5], EIFS sensing prevents the hidden node problem and ensure the fairness with 10 MHz transmission in case of no information on channel usage period.</a:t>
            </a:r>
          </a:p>
          <a:p>
            <a:r>
              <a:rPr lang="en-US" altLang="ko-KR" sz="2000" dirty="0" smtClean="0"/>
              <a:t>In case of channel sensed busy in the </a:t>
            </a:r>
            <a:r>
              <a:rPr lang="en-US" altLang="ko-KR" sz="2000" i="1" dirty="0" smtClean="0"/>
              <a:t>OCB secondary channel</a:t>
            </a:r>
            <a:r>
              <a:rPr lang="en-US" altLang="ko-KR" sz="2000" dirty="0" smtClean="0"/>
              <a:t> and the </a:t>
            </a:r>
            <a:r>
              <a:rPr lang="en-US" altLang="ko-KR" sz="2000" dirty="0"/>
              <a:t>duration of channel use is not </a:t>
            </a:r>
            <a:r>
              <a:rPr lang="en-US" altLang="ko-KR" sz="2000" dirty="0" smtClean="0"/>
              <a:t>known, EIFS sensing period may prevent hidden node problem and ensure the fairness with 10 MHz transmission</a:t>
            </a:r>
          </a:p>
          <a:p>
            <a:pPr lvl="1"/>
            <a:r>
              <a:rPr lang="en-US" altLang="ko-KR" sz="1600" dirty="0" smtClean="0"/>
              <a:t>In case of the detection of IEEE 802.11 signal</a:t>
            </a:r>
          </a:p>
          <a:p>
            <a:r>
              <a:rPr lang="en-US" altLang="ko-KR" sz="2000" dirty="0" smtClean="0"/>
              <a:t>To prevent overprotection, AIFS sensing period may be used in case of</a:t>
            </a:r>
          </a:p>
          <a:p>
            <a:pPr lvl="1"/>
            <a:r>
              <a:rPr lang="en-US" altLang="ko-KR" sz="1600" dirty="0" smtClean="0"/>
              <a:t>Channel busy period can be determined</a:t>
            </a:r>
          </a:p>
          <a:p>
            <a:pPr lvl="1"/>
            <a:r>
              <a:rPr lang="en-US" altLang="ko-KR" sz="1600" dirty="0" smtClean="0"/>
              <a:t>IEEE 802.11 signal is not detected</a:t>
            </a:r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Decision of enabling fallback options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case of channel busy in one 10 MHz channel during 20 MHz channel access, under certain conditions, 10 MHz fallback may cause:</a:t>
            </a:r>
          </a:p>
          <a:p>
            <a:pPr lvl="1"/>
            <a:r>
              <a:rPr lang="en-US" altLang="ko-KR" dirty="0"/>
              <a:t>Adjacent channel </a:t>
            </a:r>
            <a:r>
              <a:rPr lang="en-US" altLang="ko-KR" dirty="0" smtClean="0"/>
              <a:t>interference to the other channel</a:t>
            </a:r>
            <a:endParaRPr lang="en-US" altLang="ko-KR" dirty="0"/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</a:t>
            </a:r>
            <a:r>
              <a:rPr lang="en-US" altLang="ko-KR" i="1" dirty="0" smtClean="0"/>
              <a:t>the 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  <a:endParaRPr lang="en-US" altLang="ko-KR" i="1" dirty="0"/>
          </a:p>
          <a:p>
            <a:endParaRPr lang="en-US" altLang="ko-KR" dirty="0" smtClean="0"/>
          </a:p>
          <a:p>
            <a:r>
              <a:rPr lang="en-US" altLang="ko-KR" dirty="0" smtClean="0"/>
              <a:t>There are two options for the transmission of frames</a:t>
            </a:r>
          </a:p>
          <a:p>
            <a:pPr lvl="1"/>
            <a:r>
              <a:rPr lang="en-US" altLang="ko-KR" dirty="0" smtClean="0"/>
              <a:t>Option 1: Decision of using 10 MHz fallback operation as in the baseline is decided and allowed by upper layer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Not allowing 10 MHz transmission during 20 MHz channel access, no fallback operation</a:t>
            </a:r>
          </a:p>
        </p:txBody>
      </p:sp>
    </p:spTree>
    <p:extLst>
      <p:ext uri="{BB962C8B-B14F-4D97-AF65-F5344CB8AC3E}">
        <p14:creationId xmlns:p14="http://schemas.microsoft.com/office/powerpoint/2010/main" val="5290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Fallback option </a:t>
            </a:r>
            <a:r>
              <a:rPr lang="en-US" altLang="ko-KR" dirty="0" smtClean="0"/>
              <a:t>1: Determined by upper layer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27389"/>
          </a:xfrm>
        </p:spPr>
        <p:txBody>
          <a:bodyPr/>
          <a:lstStyle/>
          <a:p>
            <a:r>
              <a:rPr lang="en-US" altLang="ko-KR" dirty="0" smtClean="0"/>
              <a:t>When 10MHz fallback operation is allowed by upper layer: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detected channel busy, the cease and resuming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is performed</a:t>
            </a:r>
          </a:p>
          <a:p>
            <a:pPr lvl="1"/>
            <a:r>
              <a:rPr lang="en-US" altLang="ko-KR" dirty="0" smtClean="0"/>
              <a:t>When the </a:t>
            </a:r>
            <a:r>
              <a:rPr lang="en-US" altLang="ko-KR" i="1" dirty="0" smtClean="0"/>
              <a:t>OCB secondary channel</a:t>
            </a:r>
            <a:r>
              <a:rPr lang="en-US" altLang="ko-KR" dirty="0" smtClean="0"/>
              <a:t> is detected channel busy,</a:t>
            </a:r>
            <a:r>
              <a:rPr lang="en-US" altLang="ko-KR" dirty="0"/>
              <a:t> </a:t>
            </a:r>
            <a:r>
              <a:rPr lang="en-US" altLang="ko-KR" dirty="0" smtClean="0"/>
              <a:t>10 MHz transmission on the </a:t>
            </a:r>
            <a:r>
              <a:rPr lang="en-US" altLang="ko-KR" i="1" dirty="0" smtClean="0"/>
              <a:t>OCB primary channel</a:t>
            </a:r>
            <a:r>
              <a:rPr lang="en-US" altLang="ko-KR" dirty="0" smtClean="0"/>
              <a:t> is performed after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on </a:t>
            </a:r>
            <a:r>
              <a:rPr lang="en-US" altLang="ko-KR" i="1" dirty="0"/>
              <a:t>OCB primary channel</a:t>
            </a:r>
            <a:r>
              <a:rPr lang="en-US" altLang="ko-KR" dirty="0" smtClean="0"/>
              <a:t> during the remaining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period</a:t>
            </a:r>
          </a:p>
          <a:p>
            <a:r>
              <a:rPr lang="en-US" altLang="ko-KR" dirty="0" smtClean="0"/>
              <a:t>For the decision of enabling fallback operation these information to the upper layer may help the upper layer to make appropriate decision:</a:t>
            </a:r>
            <a:endParaRPr lang="en-US" altLang="ko-KR" dirty="0"/>
          </a:p>
          <a:p>
            <a:pPr lvl="1"/>
            <a:r>
              <a:rPr lang="en-US" altLang="ko-KR" dirty="0" smtClean="0"/>
              <a:t>Effects </a:t>
            </a:r>
            <a:r>
              <a:rPr lang="en-US" altLang="ko-KR" dirty="0"/>
              <a:t>of adjacent channel interference</a:t>
            </a:r>
          </a:p>
          <a:p>
            <a:pPr lvl="2"/>
            <a:r>
              <a:rPr lang="en-US" altLang="ko-KR" dirty="0"/>
              <a:t>E.g</a:t>
            </a:r>
            <a:r>
              <a:rPr lang="en-US" altLang="ko-KR" dirty="0" smtClean="0"/>
              <a:t>., </a:t>
            </a:r>
            <a:r>
              <a:rPr lang="en-US" altLang="ko-KR" dirty="0"/>
              <a:t>distance of STA </a:t>
            </a:r>
            <a:r>
              <a:rPr lang="en-US" altLang="ko-KR" dirty="0" smtClean="0"/>
              <a:t>(RSSI) using </a:t>
            </a:r>
            <a:r>
              <a:rPr lang="en-US" altLang="ko-KR" dirty="0"/>
              <a:t>the secondary channel</a:t>
            </a:r>
          </a:p>
          <a:p>
            <a:pPr lvl="1"/>
            <a:r>
              <a:rPr lang="en-US" altLang="ko-KR" dirty="0"/>
              <a:t>Channel </a:t>
            </a:r>
            <a:r>
              <a:rPr lang="en-US" altLang="ko-KR" dirty="0" smtClean="0"/>
              <a:t>busy ratio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5266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Fallback option 2: Disabling fallback operation</a:t>
            </a:r>
            <a:r>
              <a:rPr lang="en-US" altLang="ko-KR" dirty="0"/>
              <a:t>	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fallback operation may not be </a:t>
            </a:r>
            <a:r>
              <a:rPr lang="en-US" altLang="ko-KR" dirty="0" smtClean="0"/>
              <a:t>permitted in any case </a:t>
            </a:r>
            <a:r>
              <a:rPr lang="en-US" altLang="ko-KR" dirty="0"/>
              <a:t>because of the described issues:</a:t>
            </a:r>
          </a:p>
          <a:p>
            <a:pPr lvl="1"/>
            <a:r>
              <a:rPr lang="en-US" altLang="ko-KR" dirty="0"/>
              <a:t>Adjacent channel interference</a:t>
            </a:r>
          </a:p>
          <a:p>
            <a:pPr lvl="1"/>
            <a:r>
              <a:rPr lang="en-US" altLang="ko-KR" dirty="0"/>
              <a:t>Larger congestion level </a:t>
            </a:r>
            <a:r>
              <a:rPr lang="en-US" altLang="ko-KR" dirty="0" smtClean="0"/>
              <a:t>on the </a:t>
            </a:r>
            <a:r>
              <a:rPr lang="en-US" altLang="ko-KR" i="1" dirty="0" smtClean="0"/>
              <a:t>OCB </a:t>
            </a:r>
            <a:r>
              <a:rPr lang="en-US" altLang="ko-KR" i="1" dirty="0"/>
              <a:t>primary </a:t>
            </a:r>
            <a:r>
              <a:rPr lang="en-US" altLang="ko-KR" i="1" dirty="0" smtClean="0"/>
              <a:t>channel</a:t>
            </a:r>
          </a:p>
          <a:p>
            <a:r>
              <a:rPr lang="en-US" altLang="ko-KR" dirty="0" smtClean="0"/>
              <a:t>When either channel is sensed busy, cease and resume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when the both channel is detected idle for certain period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0059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remaining issues of 20 MHz channel access is discussed</a:t>
            </a:r>
          </a:p>
          <a:p>
            <a:pPr lvl="1"/>
            <a:r>
              <a:rPr lang="en-US" altLang="ko-KR" sz="1600" dirty="0" smtClean="0"/>
              <a:t>The sensing method and sensing period of each 10 MHz channel</a:t>
            </a:r>
          </a:p>
          <a:p>
            <a:pPr lvl="1"/>
            <a:r>
              <a:rPr lang="en-US" altLang="ko-KR" sz="1600" dirty="0" smtClean="0"/>
              <a:t>Whether to allow 10 MHz fallback transmission in case of channel busy indicated in one 10 MHz channel</a:t>
            </a:r>
          </a:p>
          <a:p>
            <a:r>
              <a:rPr lang="en-US" altLang="ko-KR" sz="1800" dirty="0" smtClean="0"/>
              <a:t>Using the various sensing method, the EIFS detection is proposed to prevent hidden node problem and guarantee fairness in case of</a:t>
            </a:r>
          </a:p>
          <a:p>
            <a:pPr lvl="1"/>
            <a:r>
              <a:rPr lang="en-US" altLang="ko-KR" sz="1600" dirty="0" smtClean="0"/>
              <a:t>Channel busy by IEEE 802.11 signal is detected</a:t>
            </a:r>
          </a:p>
          <a:p>
            <a:pPr lvl="1"/>
            <a:r>
              <a:rPr lang="en-US" altLang="ko-KR" sz="1600" dirty="0" smtClean="0"/>
              <a:t>The duration of channel usage cannot be determined</a:t>
            </a:r>
          </a:p>
          <a:p>
            <a:r>
              <a:rPr lang="en-US" altLang="ko-KR" sz="1800" dirty="0"/>
              <a:t>In case of channel busy in one channel, there are two </a:t>
            </a:r>
            <a:r>
              <a:rPr lang="en-US" altLang="ko-KR" sz="1800" dirty="0" smtClean="0"/>
              <a:t>options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10 MHz fallback operation</a:t>
            </a:r>
            <a:endParaRPr lang="en-US" altLang="ko-KR" sz="1800" dirty="0"/>
          </a:p>
          <a:p>
            <a:pPr lvl="1"/>
            <a:r>
              <a:rPr lang="en-US" altLang="ko-KR" sz="1600" dirty="0"/>
              <a:t>Option 1: Enabling transmission using only 10 MHz channel as in the </a:t>
            </a:r>
            <a:r>
              <a:rPr lang="en-US" altLang="ko-KR" sz="1600" dirty="0" smtClean="0"/>
              <a:t>baseline by the indication of upper layer</a:t>
            </a:r>
            <a:endParaRPr lang="en-US" altLang="ko-KR" sz="1600" dirty="0"/>
          </a:p>
          <a:p>
            <a:pPr lvl="1"/>
            <a:r>
              <a:rPr lang="en-US" altLang="ko-KR" sz="1600" dirty="0"/>
              <a:t>Option 2: Cease and resume the </a:t>
            </a:r>
            <a:r>
              <a:rPr lang="en-US" altLang="ko-KR" sz="1600" dirty="0" err="1"/>
              <a:t>backoff</a:t>
            </a:r>
            <a:r>
              <a:rPr lang="en-US" altLang="ko-KR" sz="1600" dirty="0"/>
              <a:t> procedure for either channel busy, no fallback </a:t>
            </a:r>
            <a:r>
              <a:rPr lang="en-US" altLang="ko-KR" sz="1600" dirty="0" smtClean="0"/>
              <a:t>operation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59046</TotalTime>
  <Words>1256</Words>
  <Application>Microsoft Office PowerPoint</Application>
  <PresentationFormat>화면 슬라이드 쇼(4:3)</PresentationFormat>
  <Paragraphs>116</Paragraphs>
  <Slides>17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5" baseType="lpstr">
      <vt:lpstr>MS Gothic</vt:lpstr>
      <vt:lpstr>宋体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Agreed channel access method for 20MHz transmission</vt:lpstr>
      <vt:lpstr>Sensing period of channel according to the sensing method for 20 MHz channel access</vt:lpstr>
      <vt:lpstr>Sensing period of channel according to the sensing method for 20 MHz channel access</vt:lpstr>
      <vt:lpstr>Decision of enabling fallback options </vt:lpstr>
      <vt:lpstr>Fallback option 1: Determined by upper layer</vt:lpstr>
      <vt:lpstr>Fallback option 2: Disabling fallback operation </vt:lpstr>
      <vt:lpstr>Conclusion</vt:lpstr>
      <vt:lpstr>Straw poll #1</vt:lpstr>
      <vt:lpstr>Straw poll #2</vt:lpstr>
      <vt:lpstr>Straw poll #3</vt:lpstr>
      <vt:lpstr>Straw Poll #4</vt:lpstr>
      <vt:lpstr>Reference </vt:lpstr>
      <vt:lpstr>backup</vt:lpstr>
      <vt:lpstr>The concept of EIFS: baseline</vt:lpstr>
      <vt:lpstr>With fallback procedure: 20 MHz access of proposed method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</dc:creator>
  <cp:lastModifiedBy>홍 한슬</cp:lastModifiedBy>
  <cp:revision>1131</cp:revision>
  <cp:lastPrinted>2017-07-06T20:18:14Z</cp:lastPrinted>
  <dcterms:created xsi:type="dcterms:W3CDTF">2015-04-24T00:57:35Z</dcterms:created>
  <dcterms:modified xsi:type="dcterms:W3CDTF">2020-01-15T22:30:34Z</dcterms:modified>
</cp:coreProperties>
</file>