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9" r:id="rId2"/>
    <p:sldId id="362" r:id="rId3"/>
    <p:sldId id="386" r:id="rId4"/>
    <p:sldId id="400" r:id="rId5"/>
    <p:sldId id="409" r:id="rId6"/>
    <p:sldId id="417" r:id="rId7"/>
    <p:sldId id="397" r:id="rId8"/>
    <p:sldId id="425" r:id="rId9"/>
    <p:sldId id="382" r:id="rId10"/>
    <p:sldId id="426" r:id="rId11"/>
    <p:sldId id="427" r:id="rId12"/>
    <p:sldId id="428" r:id="rId13"/>
    <p:sldId id="429" r:id="rId14"/>
    <p:sldId id="355" r:id="rId15"/>
    <p:sldId id="424" r:id="rId16"/>
    <p:sldId id="423" r:id="rId17"/>
    <p:sldId id="416" r:id="rId18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865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ko-KR" sz="5400" kern="0" dirty="0" smtClean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039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490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826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169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30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1973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2019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Further considerations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on 20M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H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z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channel access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2019-11-</a:t>
            </a:r>
            <a:r>
              <a:rPr lang="en-US" sz="2000" b="0" kern="0" dirty="0" smtClean="0">
                <a:latin typeface="Times New Roman"/>
                <a:ea typeface="MS Gothic"/>
              </a:rPr>
              <a:t>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8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20 </a:t>
            </a:r>
            <a:r>
              <a:rPr lang="en-US" altLang="ko-KR" dirty="0"/>
              <a:t>MHz channel consists of two contiguous 10 MHz channel:</a:t>
            </a:r>
            <a:endParaRPr lang="en-US" altLang="ko-KR" kern="0" dirty="0"/>
          </a:p>
          <a:p>
            <a:pPr lvl="2"/>
            <a:r>
              <a:rPr lang="en-US" altLang="ko-KR" sz="1600" dirty="0"/>
              <a:t>In one 10 MHz channel (denoted as </a:t>
            </a:r>
            <a:r>
              <a:rPr lang="en-US" altLang="ko-KR" sz="1600" i="1" dirty="0"/>
              <a:t>OCB primary channel</a:t>
            </a:r>
            <a:r>
              <a:rPr lang="en-US" altLang="ko-KR" sz="1600" dirty="0"/>
              <a:t>), the channel sensing with PD and ED with NAV setting method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applied.</a:t>
            </a:r>
            <a:endParaRPr lang="en-US" altLang="ko-KR" sz="1600" dirty="0"/>
          </a:p>
          <a:p>
            <a:pPr lvl="2"/>
            <a:r>
              <a:rPr lang="en-US" altLang="ko-KR" sz="1600" dirty="0"/>
              <a:t>In the other 10 MHz channel (denoted as </a:t>
            </a:r>
            <a:r>
              <a:rPr lang="en-US" altLang="ko-KR" sz="1600" i="1" dirty="0" smtClean="0"/>
              <a:t>OCB </a:t>
            </a:r>
            <a:r>
              <a:rPr lang="en-US" altLang="ko-KR" sz="1600" i="1" dirty="0"/>
              <a:t>secondary channel</a:t>
            </a:r>
            <a:r>
              <a:rPr lang="en-US" altLang="ko-KR" sz="1600" dirty="0"/>
              <a:t>), </a:t>
            </a:r>
            <a:r>
              <a:rPr lang="en-US" altLang="ko-KR" sz="1600" dirty="0" smtClean="0"/>
              <a:t>TBD (e.g., Preamble Detection, GI detection, Energy detection) channel </a:t>
            </a:r>
            <a:r>
              <a:rPr lang="en-US" altLang="ko-KR" sz="1600" dirty="0"/>
              <a:t>sensing methods </a:t>
            </a:r>
            <a:r>
              <a:rPr lang="en-US" altLang="ko-KR" sz="1600" dirty="0" smtClean="0"/>
              <a:t>shall be used.</a:t>
            </a:r>
            <a:endParaRPr lang="en-US" altLang="ko-KR" sz="1400" dirty="0"/>
          </a:p>
          <a:p>
            <a:pPr lvl="1"/>
            <a:r>
              <a:rPr lang="en-US" altLang="ko-KR" dirty="0"/>
              <a:t>When the </a:t>
            </a:r>
            <a:r>
              <a:rPr lang="en-US" altLang="ko-KR" i="1" dirty="0"/>
              <a:t>OCB primary</a:t>
            </a:r>
            <a:r>
              <a:rPr lang="en-US" altLang="ko-KR" dirty="0"/>
              <a:t> channel is sensed as channel busy, the channel sensing period should be same as the sensing period of 10 MHz transmission (e.g</a:t>
            </a:r>
            <a:r>
              <a:rPr lang="en-US" altLang="ko-KR" dirty="0" smtClean="0"/>
              <a:t>., </a:t>
            </a:r>
            <a:r>
              <a:rPr lang="en-US" altLang="ko-KR" dirty="0"/>
              <a:t>AIFS</a:t>
            </a:r>
            <a:r>
              <a:rPr lang="en-US" altLang="ko-KR" dirty="0" smtClean="0"/>
              <a:t>)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4339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i="1" dirty="0" smtClean="0"/>
              <a:t>OCB </a:t>
            </a:r>
            <a:r>
              <a:rPr lang="en-US" altLang="ko-KR" sz="1600" i="1" dirty="0"/>
              <a:t>secondary 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sensed busy due to IEEE 802.11 signal (IEEE 802.11 signal detection is determined by TBD mechanism) and </a:t>
            </a:r>
            <a:r>
              <a:rPr lang="en-US" altLang="ko-KR" sz="1600" dirty="0"/>
              <a:t>the duration of channel </a:t>
            </a:r>
            <a:r>
              <a:rPr lang="en-US" altLang="ko-KR" sz="1600" dirty="0" smtClean="0"/>
              <a:t>busy is </a:t>
            </a:r>
            <a:r>
              <a:rPr lang="en-US" altLang="ko-KR" sz="1600" dirty="0"/>
              <a:t>not known, EIFS sensing </a:t>
            </a:r>
            <a:r>
              <a:rPr lang="en-US" altLang="ko-KR" sz="1600" dirty="0" smtClean="0"/>
              <a:t>period shall be used.</a:t>
            </a:r>
          </a:p>
          <a:p>
            <a:pPr lvl="1"/>
            <a:r>
              <a:rPr lang="en-US" altLang="ko-KR" sz="1600" dirty="0"/>
              <a:t>When </a:t>
            </a:r>
            <a:r>
              <a:rPr lang="en-US" altLang="ko-KR" sz="1600" i="1" dirty="0"/>
              <a:t>OCB secondary channel</a:t>
            </a:r>
            <a:r>
              <a:rPr lang="en-US" altLang="ko-KR" sz="1600" dirty="0"/>
              <a:t> is sensed </a:t>
            </a:r>
            <a:r>
              <a:rPr lang="en-US" altLang="ko-KR" sz="1600" dirty="0" smtClean="0"/>
              <a:t>busy </a:t>
            </a:r>
            <a:r>
              <a:rPr lang="en-US" altLang="ko-KR" sz="1600" dirty="0"/>
              <a:t>due to </a:t>
            </a:r>
            <a:r>
              <a:rPr lang="en-US" altLang="ko-KR" sz="1600" dirty="0" smtClean="0"/>
              <a:t>unidentified signal (non IEEE 802.11 signal), or the duration of channel busy can be known, AIFS </a:t>
            </a:r>
            <a:r>
              <a:rPr lang="en-US" altLang="ko-KR" sz="1600" dirty="0"/>
              <a:t>sensing period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used. 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790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options do you support regarding the 10 MHz fallback operation?</a:t>
            </a:r>
          </a:p>
          <a:p>
            <a:pPr lvl="1"/>
            <a:r>
              <a:rPr lang="en-US" altLang="ko-KR" dirty="0"/>
              <a:t>Option 1: The decision of using 10 MHz fallback mechanism is indicated by upper layer</a:t>
            </a:r>
          </a:p>
          <a:p>
            <a:pPr lvl="1"/>
            <a:r>
              <a:rPr lang="en-US" altLang="ko-KR" dirty="0"/>
              <a:t>Option 2: The 10 MHz fallback operation during 20 MHz channel access is not allowed in any circumstance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961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When Option 1 is selected:</a:t>
            </a:r>
          </a:p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decision of using 10 MHz fallback mechanism is indicated by upper </a:t>
            </a:r>
            <a:r>
              <a:rPr lang="en-US" altLang="ko-KR" dirty="0" smtClean="0"/>
              <a:t>layer based on the information provided by MAC (e.g., RSSI of </a:t>
            </a:r>
            <a:r>
              <a:rPr lang="en-US" altLang="ko-KR" dirty="0"/>
              <a:t>using the </a:t>
            </a:r>
            <a:r>
              <a:rPr lang="en-US" altLang="ko-KR" dirty="0" smtClean="0"/>
              <a:t>OCB secondary channel, channel </a:t>
            </a:r>
            <a:r>
              <a:rPr lang="en-US" altLang="ko-KR" dirty="0"/>
              <a:t>busy </a:t>
            </a:r>
            <a:r>
              <a:rPr lang="en-US" altLang="ko-KR" dirty="0" smtClean="0"/>
              <a:t>ratio on the OCB primary channel)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When Option 2 is selected: </a:t>
            </a:r>
          </a:p>
          <a:p>
            <a:r>
              <a:rPr lang="en-US" altLang="ko-KR" dirty="0"/>
              <a:t>Do you agree to add the followings to SFD:</a:t>
            </a:r>
          </a:p>
          <a:p>
            <a:pPr lvl="1"/>
            <a:r>
              <a:rPr lang="en-US" altLang="ko-KR"/>
              <a:t>The 10 MHz fallback operation during 20 MHz channel access is not </a:t>
            </a:r>
            <a:r>
              <a:rPr lang="en-US" altLang="ko-KR" smtClean="0"/>
              <a:t>allowed.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293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802.11-19/497r4, </a:t>
            </a:r>
            <a:r>
              <a:rPr lang="en-US" altLang="ko-KR" sz="2000" dirty="0"/>
              <a:t>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</a:t>
            </a:r>
            <a:r>
              <a:rPr lang="en-US" altLang="ko-KR" sz="2000" dirty="0" smtClean="0"/>
              <a:t>802.11-19/1480r2</a:t>
            </a:r>
            <a:r>
              <a:rPr lang="en-US" altLang="ko-KR" sz="2000" dirty="0"/>
              <a:t>, Harmonization for 20MHz Channel Access,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802.11-19/1494r0, Fair Sub-Channels </a:t>
            </a:r>
            <a:r>
              <a:rPr lang="en-US" altLang="ko-KR" sz="2000" dirty="0" smtClean="0"/>
              <a:t>Access, Yossi </a:t>
            </a:r>
            <a:r>
              <a:rPr lang="en-US" altLang="ko-KR" sz="2000" dirty="0" err="1" smtClean="0"/>
              <a:t>Shaul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Autotalks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IEEE 802.11-19/1076r1, medium access with 20MHz </a:t>
            </a:r>
            <a:r>
              <a:rPr lang="en-US" altLang="ko-KR" sz="2000" dirty="0" smtClean="0"/>
              <a:t>BW, </a:t>
            </a:r>
            <a:r>
              <a:rPr lang="en-US" altLang="ko-KR" sz="2000" dirty="0" err="1" smtClean="0"/>
              <a:t>Liwen</a:t>
            </a:r>
            <a:r>
              <a:rPr lang="en-US" altLang="ko-KR" sz="2000" dirty="0" smtClean="0"/>
              <a:t> Chu (Marvell)</a:t>
            </a:r>
          </a:p>
          <a:p>
            <a:pPr marL="0" indent="0">
              <a:buNone/>
            </a:pPr>
            <a:r>
              <a:rPr lang="en-US" altLang="ko-KR" sz="2000" dirty="0" smtClean="0"/>
              <a:t>[5] IEEE 802.11-19/1478r2, </a:t>
            </a:r>
            <a:r>
              <a:rPr lang="en-US" altLang="ko-KR" sz="2000" kern="0" dirty="0">
                <a:latin typeface="Times New Roman"/>
                <a:ea typeface="MS Gothic"/>
              </a:rPr>
              <a:t>Study on 20MHz Channel Access Schemes: </a:t>
            </a:r>
            <a:r>
              <a:rPr lang="en-US" altLang="ko-KR" sz="2000" kern="0" dirty="0" smtClean="0">
                <a:latin typeface="Times New Roman"/>
                <a:ea typeface="MS Gothic"/>
              </a:rPr>
              <a:t>follow-up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Hanseul</a:t>
            </a:r>
            <a:r>
              <a:rPr lang="en-US" altLang="ko-KR" sz="2000" dirty="0" smtClean="0"/>
              <a:t> Hong (</a:t>
            </a:r>
            <a:r>
              <a:rPr lang="en-US" altLang="ko-KR" sz="2000" dirty="0" err="1" smtClean="0"/>
              <a:t>Yonsei</a:t>
            </a:r>
            <a:r>
              <a:rPr lang="en-US" altLang="ko-KR" sz="2000" dirty="0" smtClean="0"/>
              <a:t> Univ.)</a:t>
            </a:r>
            <a:endParaRPr lang="en-GB" altLang="ko-KR" sz="8000" kern="0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98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baseline, STA senses for EIFS before start/resuming the </a:t>
            </a:r>
            <a:r>
              <a:rPr lang="en-US" altLang="ko-KR" dirty="0" err="1"/>
              <a:t>backoff</a:t>
            </a:r>
            <a:r>
              <a:rPr lang="en-US" altLang="ko-KR" dirty="0"/>
              <a:t> in case of reception failure of the frame</a:t>
            </a:r>
          </a:p>
          <a:p>
            <a:pPr lvl="1"/>
            <a:r>
              <a:rPr lang="en-US" altLang="ko-KR" dirty="0"/>
              <a:t>It provides the enough time for transmitter of STA to receive the ACK frame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3140968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91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fallback is enabled,</a:t>
            </a:r>
          </a:p>
          <a:p>
            <a:pPr lvl="1"/>
            <a:r>
              <a:rPr lang="en-US" altLang="ko-KR" dirty="0" smtClean="0"/>
              <a:t>ED+PD sensing performed in the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224" y="3717032"/>
            <a:ext cx="5153551" cy="24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last meeting, the basic rule of 20 MHz channel access has been decided[1]</a:t>
            </a:r>
            <a:endParaRPr lang="en-US" altLang="ko-KR" dirty="0"/>
          </a:p>
          <a:p>
            <a:pPr lvl="1"/>
            <a:r>
              <a:rPr lang="en-US" altLang="zh-CN" dirty="0"/>
              <a:t>20MHz channel access performs a </a:t>
            </a:r>
            <a:r>
              <a:rPr lang="en-US" altLang="zh-CN" dirty="0" err="1"/>
              <a:t>backoff</a:t>
            </a:r>
            <a:r>
              <a:rPr lang="en-US" altLang="zh-CN" dirty="0"/>
              <a:t> procedure based on the channel states of two contiguous 10MHz </a:t>
            </a:r>
            <a:r>
              <a:rPr lang="en-US" altLang="zh-CN" dirty="0" smtClean="0"/>
              <a:t>channels</a:t>
            </a:r>
          </a:p>
          <a:p>
            <a:pPr lvl="2"/>
            <a:r>
              <a:rPr lang="en-US" altLang="zh-CN" dirty="0"/>
              <a:t>Idle states are checked by TBD sensing methods </a:t>
            </a:r>
            <a:endParaRPr lang="en-US" altLang="zh-CN" dirty="0" smtClean="0"/>
          </a:p>
          <a:p>
            <a:pPr lvl="1"/>
            <a:r>
              <a:rPr lang="en-US" altLang="ko-KR" dirty="0"/>
              <a:t>TBD IFS sensing period </a:t>
            </a:r>
            <a:r>
              <a:rPr lang="en-US" altLang="ko-KR" dirty="0" smtClean="0"/>
              <a:t>in case of </a:t>
            </a:r>
            <a:r>
              <a:rPr lang="en-US" altLang="ko-KR" dirty="0"/>
              <a:t>not </a:t>
            </a:r>
            <a:r>
              <a:rPr lang="en-US" altLang="ko-KR" dirty="0" smtClean="0"/>
              <a:t>knowing </a:t>
            </a:r>
            <a:r>
              <a:rPr lang="en-US" altLang="ko-KR" dirty="0"/>
              <a:t>the duration of channel </a:t>
            </a:r>
            <a:r>
              <a:rPr lang="en-US" altLang="ko-KR" dirty="0" smtClean="0"/>
              <a:t>use in secondary channel</a:t>
            </a:r>
          </a:p>
          <a:p>
            <a:r>
              <a:rPr lang="en-US" altLang="ko-KR" dirty="0" smtClean="0"/>
              <a:t>The remaining issues includes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 smtClean="0"/>
              <a:t>Sensing methods for each of two 10 MHz channels consisting 20 MHz channel</a:t>
            </a:r>
          </a:p>
          <a:p>
            <a:pPr lvl="1"/>
            <a:r>
              <a:rPr lang="en-US" altLang="ko-KR" dirty="0" smtClean="0"/>
              <a:t>Sensing period in case of unknown channel usage period</a:t>
            </a:r>
          </a:p>
          <a:p>
            <a:pPr lvl="1"/>
            <a:r>
              <a:rPr lang="en-US" altLang="ko-KR" dirty="0" smtClean="0"/>
              <a:t>Conditional 10MHz </a:t>
            </a:r>
            <a:r>
              <a:rPr lang="en-US" altLang="ko-KR" dirty="0"/>
              <a:t>fallback </a:t>
            </a:r>
            <a:r>
              <a:rPr lang="en-US" altLang="ko-KR" dirty="0" smtClean="0"/>
              <a:t>operation</a:t>
            </a:r>
            <a:endParaRPr lang="en-US" altLang="ko-KR" dirty="0"/>
          </a:p>
          <a:p>
            <a:r>
              <a:rPr lang="en-US" altLang="ko-KR" dirty="0"/>
              <a:t>In this contribution, </a:t>
            </a:r>
            <a:r>
              <a:rPr lang="en-US" altLang="ko-KR" dirty="0" smtClean="0"/>
              <a:t>the discussion about the remaining issues of 20 MHz channel access will be continued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Agreed channel access method for 20MHz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Uses a single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  <a:r>
              <a:rPr lang="en-US" altLang="ko-KR" dirty="0"/>
              <a:t>counter</a:t>
            </a:r>
            <a:r>
              <a:rPr lang="en-US" altLang="ko-KR" dirty="0" smtClean="0"/>
              <a:t>, and </a:t>
            </a:r>
            <a:r>
              <a:rPr lang="en-US" altLang="ko-KR" dirty="0"/>
              <a:t>the counter value is decreased at the end of each slot </a:t>
            </a:r>
            <a:r>
              <a:rPr lang="en-US" altLang="ko-KR" dirty="0" smtClean="0"/>
              <a:t>if and only if both of two 10 MHz channels are sensed idle[2]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contiguous 10MHz channels shall use the same receive sensitivity </a:t>
            </a:r>
            <a:r>
              <a:rPr lang="en-US" altLang="ko-KR" dirty="0" smtClean="0"/>
              <a:t>level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449" y="3789040"/>
            <a:ext cx="5921101" cy="2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period of channel according to the sensing method 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20 MHz channel consists of two contiguous 10 MHz channel:</a:t>
            </a:r>
            <a:endParaRPr lang="en-US" altLang="ko-KR" kern="0" dirty="0" smtClean="0"/>
          </a:p>
          <a:p>
            <a:pPr lvl="1"/>
            <a:r>
              <a:rPr lang="en-US" altLang="ko-KR" sz="1800" dirty="0" smtClean="0"/>
              <a:t>In one 10 MHz channel (denoted as </a:t>
            </a:r>
            <a:r>
              <a:rPr lang="en-US" altLang="ko-KR" sz="1800" i="1" dirty="0" smtClean="0"/>
              <a:t>OCB primary channel</a:t>
            </a:r>
            <a:r>
              <a:rPr lang="en-US" altLang="ko-KR" sz="1800" dirty="0" smtClean="0"/>
              <a:t>), the channel sensing with PD and ED with NAV setting method can be applied</a:t>
            </a:r>
          </a:p>
          <a:p>
            <a:pPr lvl="1"/>
            <a:r>
              <a:rPr lang="en-US" altLang="ko-KR" sz="1800" dirty="0" smtClean="0"/>
              <a:t>In the other 10 MHz </a:t>
            </a:r>
            <a:r>
              <a:rPr lang="en-US" altLang="ko-KR" sz="1800" dirty="0"/>
              <a:t>channel </a:t>
            </a:r>
            <a:r>
              <a:rPr lang="en-US" altLang="ko-KR" sz="1800" dirty="0" smtClean="0"/>
              <a:t>(denoted </a:t>
            </a:r>
            <a:r>
              <a:rPr lang="en-US" altLang="ko-KR" sz="1800" dirty="0"/>
              <a:t>as </a:t>
            </a:r>
            <a:r>
              <a:rPr lang="en-US" altLang="ko-KR" sz="1800" i="1" dirty="0" smtClean="0"/>
              <a:t>OCB secondary </a:t>
            </a:r>
            <a:r>
              <a:rPr lang="en-US" altLang="ko-KR" sz="1800" i="1" dirty="0"/>
              <a:t>channel</a:t>
            </a:r>
            <a:r>
              <a:rPr lang="en-US" altLang="ko-KR" sz="1800" dirty="0"/>
              <a:t>), </a:t>
            </a:r>
            <a:r>
              <a:rPr lang="en-US" altLang="ko-KR" sz="1800" dirty="0" smtClean="0"/>
              <a:t>various channel sensing methods are suggested, including:</a:t>
            </a:r>
          </a:p>
          <a:p>
            <a:pPr lvl="2"/>
            <a:r>
              <a:rPr lang="en-US" altLang="ko-KR" sz="1600" dirty="0" smtClean="0"/>
              <a:t>Some suggestions to enable PD[3], [4]</a:t>
            </a:r>
          </a:p>
          <a:p>
            <a:pPr lvl="2"/>
            <a:r>
              <a:rPr lang="en-US" altLang="ko-KR" sz="1600" dirty="0" smtClean="0"/>
              <a:t>GI detection [2]</a:t>
            </a:r>
          </a:p>
          <a:p>
            <a:pPr lvl="2"/>
            <a:r>
              <a:rPr lang="en-US" altLang="ko-KR" sz="1600" dirty="0" smtClean="0"/>
              <a:t>Energy Detection</a:t>
            </a:r>
          </a:p>
          <a:p>
            <a:r>
              <a:rPr lang="en-US" altLang="ko-KR" dirty="0" smtClean="0"/>
              <a:t>When the </a:t>
            </a:r>
            <a:r>
              <a:rPr lang="en-US" altLang="ko-KR" i="1" dirty="0" smtClean="0"/>
              <a:t>OCB primary</a:t>
            </a:r>
            <a:r>
              <a:rPr lang="en-US" altLang="ko-KR" dirty="0" smtClean="0"/>
              <a:t> channel is sensed as channel busy, the channel sensing period should be same as the sensing period of 10 MHz </a:t>
            </a:r>
            <a:r>
              <a:rPr lang="en-US" altLang="ko-KR" dirty="0"/>
              <a:t>transmission </a:t>
            </a:r>
            <a:r>
              <a:rPr lang="en-US" altLang="ko-KR" dirty="0" smtClean="0"/>
              <a:t>(e.g. AIFS)</a:t>
            </a:r>
          </a:p>
          <a:p>
            <a:pPr lvl="1"/>
            <a:r>
              <a:rPr lang="en-US" altLang="ko-KR" sz="1800" dirty="0" smtClean="0"/>
              <a:t>Since the channel usage period can be determined by PD and NAV setting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period of channel according to the </a:t>
            </a:r>
            <a:r>
              <a:rPr lang="en-US" altLang="ko-KR" dirty="0" smtClean="0"/>
              <a:t>sensing method </a:t>
            </a:r>
            <a:r>
              <a:rPr lang="en-US" altLang="ko-KR" dirty="0"/>
              <a:t>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5506" y="1947172"/>
            <a:ext cx="8229600" cy="4525963"/>
          </a:xfrm>
        </p:spPr>
        <p:txBody>
          <a:bodyPr/>
          <a:lstStyle/>
          <a:p>
            <a:r>
              <a:rPr lang="en-US" altLang="ko-KR" sz="2000" dirty="0" smtClean="0"/>
              <a:t>As in [5], EIFS sensing prevents the hidden node problem and ensure the fairness with 10 MHz transmission in case of no information on channel usage period.</a:t>
            </a:r>
          </a:p>
          <a:p>
            <a:r>
              <a:rPr lang="en-US" altLang="ko-KR" sz="2000" dirty="0" smtClean="0"/>
              <a:t>In case of channel sensed busy in the </a:t>
            </a:r>
            <a:r>
              <a:rPr lang="en-US" altLang="ko-KR" sz="2000" i="1" dirty="0" smtClean="0"/>
              <a:t>OCB secondary channel</a:t>
            </a:r>
            <a:r>
              <a:rPr lang="en-US" altLang="ko-KR" sz="2000" dirty="0" smtClean="0"/>
              <a:t> and the </a:t>
            </a:r>
            <a:r>
              <a:rPr lang="en-US" altLang="ko-KR" sz="2000" dirty="0"/>
              <a:t>duration of channel use is not </a:t>
            </a:r>
            <a:r>
              <a:rPr lang="en-US" altLang="ko-KR" sz="2000" dirty="0" smtClean="0"/>
              <a:t>known, EIFS sensing period may prevent hidden node problem and ensure the fairness with 10 MHz transmission</a:t>
            </a:r>
          </a:p>
          <a:p>
            <a:pPr lvl="1"/>
            <a:r>
              <a:rPr lang="en-US" altLang="ko-KR" sz="1600" dirty="0" smtClean="0"/>
              <a:t>In case of the detection of IEEE 802.11 signal</a:t>
            </a:r>
          </a:p>
          <a:p>
            <a:r>
              <a:rPr lang="en-US" altLang="ko-KR" sz="2000" dirty="0" smtClean="0"/>
              <a:t>To prevent overprotection, AIFS sensing period may be used in case of</a:t>
            </a:r>
          </a:p>
          <a:p>
            <a:pPr lvl="1"/>
            <a:r>
              <a:rPr lang="en-US" altLang="ko-KR" sz="1600" dirty="0" smtClean="0"/>
              <a:t>Channel busy period can be determined</a:t>
            </a:r>
          </a:p>
          <a:p>
            <a:pPr lvl="1"/>
            <a:r>
              <a:rPr lang="en-US" altLang="ko-KR" sz="1600" dirty="0" smtClean="0"/>
              <a:t>IEEE 802.11 signal is not detected</a:t>
            </a:r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channel busy in one 10 MHz channel during 20 MHz channel access, under certain conditions, 10 MHz fallback may cause:</a:t>
            </a:r>
          </a:p>
          <a:p>
            <a:pPr lvl="1"/>
            <a:r>
              <a:rPr lang="en-US" altLang="ko-KR" dirty="0"/>
              <a:t>Adjacent channel </a:t>
            </a:r>
            <a:r>
              <a:rPr lang="en-US" altLang="ko-KR" dirty="0" smtClean="0"/>
              <a:t>interference to the other channel</a:t>
            </a:r>
            <a:endParaRPr lang="en-US" altLang="ko-KR" dirty="0"/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</a:t>
            </a:r>
            <a:r>
              <a:rPr lang="en-US" altLang="ko-KR" i="1" dirty="0" smtClean="0"/>
              <a:t>the 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  <a:endParaRPr lang="en-US" altLang="ko-KR" i="1" dirty="0"/>
          </a:p>
          <a:p>
            <a:endParaRPr lang="en-US" altLang="ko-KR" dirty="0" smtClean="0"/>
          </a:p>
          <a:p>
            <a:r>
              <a:rPr lang="en-US" altLang="ko-KR" dirty="0" smtClean="0"/>
              <a:t>There are two options for the transmission of frames</a:t>
            </a:r>
          </a:p>
          <a:p>
            <a:pPr lvl="1"/>
            <a:r>
              <a:rPr lang="en-US" altLang="ko-KR" dirty="0" smtClean="0"/>
              <a:t>Option 1: Decision of using 10 MHz fallback operation as in the baseline is decided and allowed by upper layer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Not allowing 10 MHz transmission during 20 MHz channel access, no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Fallback option </a:t>
            </a:r>
            <a:r>
              <a:rPr lang="en-US" altLang="ko-KR" dirty="0" smtClean="0"/>
              <a:t>1: Determined by upper layer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dirty="0" smtClean="0"/>
              <a:t>When 10MHz fallback operation is allowed by upper layer: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detected channel busy, the cease and resuming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is performed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secondary channel</a:t>
            </a:r>
            <a:r>
              <a:rPr lang="en-US" altLang="ko-KR" dirty="0" smtClean="0"/>
              <a:t> is detected channel busy,</a:t>
            </a:r>
            <a:r>
              <a:rPr lang="en-US" altLang="ko-KR" dirty="0"/>
              <a:t> </a:t>
            </a:r>
            <a:r>
              <a:rPr lang="en-US" altLang="ko-KR" dirty="0" smtClean="0"/>
              <a:t>10 MHz transmission on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performed after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 </a:t>
            </a:r>
            <a:r>
              <a:rPr lang="en-US" altLang="ko-KR" i="1" dirty="0"/>
              <a:t>OCB primary channel</a:t>
            </a:r>
            <a:r>
              <a:rPr lang="en-US" altLang="ko-KR" dirty="0" smtClean="0"/>
              <a:t> during the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period</a:t>
            </a:r>
          </a:p>
          <a:p>
            <a:r>
              <a:rPr lang="en-US" altLang="ko-KR" dirty="0" smtClean="0"/>
              <a:t>For the decision of enabling fallback operation these information to the upper layer may help the upper layer to make appropriate decision:</a:t>
            </a:r>
            <a:endParaRPr lang="en-US" altLang="ko-KR" dirty="0"/>
          </a:p>
          <a:p>
            <a:pPr lvl="1"/>
            <a:r>
              <a:rPr lang="en-US" altLang="ko-KR" dirty="0" smtClean="0"/>
              <a:t>Effects </a:t>
            </a:r>
            <a:r>
              <a:rPr lang="en-US" altLang="ko-KR" dirty="0"/>
              <a:t>of adjacent channel interference</a:t>
            </a:r>
          </a:p>
          <a:p>
            <a:pPr lvl="2"/>
            <a:r>
              <a:rPr lang="en-US" altLang="ko-KR" dirty="0"/>
              <a:t>E.g</a:t>
            </a:r>
            <a:r>
              <a:rPr lang="en-US" altLang="ko-KR" dirty="0" smtClean="0"/>
              <a:t>., </a:t>
            </a:r>
            <a:r>
              <a:rPr lang="en-US" altLang="ko-KR" dirty="0"/>
              <a:t>distance of STA </a:t>
            </a:r>
            <a:r>
              <a:rPr lang="en-US" altLang="ko-KR" dirty="0" smtClean="0"/>
              <a:t>(RSSI) using </a:t>
            </a:r>
            <a:r>
              <a:rPr lang="en-US" altLang="ko-KR" dirty="0"/>
              <a:t>the secondary channel</a:t>
            </a:r>
          </a:p>
          <a:p>
            <a:pPr lvl="1"/>
            <a:r>
              <a:rPr lang="en-US" altLang="ko-KR" dirty="0"/>
              <a:t>Channel </a:t>
            </a:r>
            <a:r>
              <a:rPr lang="en-US" altLang="ko-KR" dirty="0" smtClean="0"/>
              <a:t>busy ratio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Fallback option 2: Disabling fallback operation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fallback operation may not be </a:t>
            </a:r>
            <a:r>
              <a:rPr lang="en-US" altLang="ko-KR" dirty="0" smtClean="0"/>
              <a:t>permitted in any case </a:t>
            </a:r>
            <a:r>
              <a:rPr lang="en-US" altLang="ko-KR" dirty="0"/>
              <a:t>because of the described issues:</a:t>
            </a:r>
          </a:p>
          <a:p>
            <a:pPr lvl="1"/>
            <a:r>
              <a:rPr lang="en-US" altLang="ko-KR" dirty="0"/>
              <a:t>Adjacent channel interference</a:t>
            </a:r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the </a:t>
            </a:r>
            <a:r>
              <a:rPr lang="en-US" altLang="ko-KR" i="1" dirty="0" smtClean="0"/>
              <a:t>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</a:p>
          <a:p>
            <a:r>
              <a:rPr lang="en-US" altLang="ko-KR" dirty="0" smtClean="0"/>
              <a:t>When either channel is sensed busy, cease and resume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when the both channel is detected idle for certain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059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remaining issues of 20 MHz channel access is discussed</a:t>
            </a:r>
          </a:p>
          <a:p>
            <a:pPr lvl="1"/>
            <a:r>
              <a:rPr lang="en-US" altLang="ko-KR" sz="1600" dirty="0" smtClean="0"/>
              <a:t>The sensing method and sensing period of each 10 MHz channel</a:t>
            </a:r>
          </a:p>
          <a:p>
            <a:pPr lvl="1"/>
            <a:r>
              <a:rPr lang="en-US" altLang="ko-KR" sz="1600" dirty="0" smtClean="0"/>
              <a:t>Whether to allow 10 MHz fallback transmission in case of channel busy indicated in one 10 MHz channel</a:t>
            </a:r>
          </a:p>
          <a:p>
            <a:r>
              <a:rPr lang="en-US" altLang="ko-KR" sz="1800" dirty="0" smtClean="0"/>
              <a:t>Using the various sensing method, the EIFS detection is proposed to prevent hidden node problem and guarantee fairness in case of</a:t>
            </a:r>
          </a:p>
          <a:p>
            <a:pPr lvl="1"/>
            <a:r>
              <a:rPr lang="en-US" altLang="ko-KR" sz="1600" dirty="0" smtClean="0"/>
              <a:t>Channel busy by IEEE 802.11 signal is detected</a:t>
            </a:r>
          </a:p>
          <a:p>
            <a:pPr lvl="1"/>
            <a:r>
              <a:rPr lang="en-US" altLang="ko-KR" sz="1600" dirty="0" smtClean="0"/>
              <a:t>The duration of channel usage cannot be determined</a:t>
            </a:r>
          </a:p>
          <a:p>
            <a:r>
              <a:rPr lang="en-US" altLang="ko-KR" sz="1800" dirty="0"/>
              <a:t>In case of channel busy in one channel, there are two </a:t>
            </a:r>
            <a:r>
              <a:rPr lang="en-US" altLang="ko-KR" sz="1800" dirty="0" smtClean="0"/>
              <a:t>options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10 MHz fallback operation</a:t>
            </a:r>
            <a:endParaRPr lang="en-US" altLang="ko-KR" sz="1800" dirty="0"/>
          </a:p>
          <a:p>
            <a:pPr lvl="1"/>
            <a:r>
              <a:rPr lang="en-US" altLang="ko-KR" sz="1600" dirty="0"/>
              <a:t>Option 1: Enabling transmission using only 10 MHz channel as in the </a:t>
            </a:r>
            <a:r>
              <a:rPr lang="en-US" altLang="ko-KR" sz="1600" dirty="0" smtClean="0"/>
              <a:t>baseline by the indication of upper layer</a:t>
            </a:r>
            <a:endParaRPr lang="en-US" altLang="ko-KR" sz="1600" dirty="0"/>
          </a:p>
          <a:p>
            <a:pPr lvl="1"/>
            <a:r>
              <a:rPr lang="en-US" altLang="ko-KR" sz="1600" dirty="0"/>
              <a:t>Option 2: Cease and resume 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procedure for either channel busy, no fallback </a:t>
            </a:r>
            <a:r>
              <a:rPr lang="en-US" altLang="ko-KR" sz="1600" dirty="0" smtClean="0"/>
              <a:t>operation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58531</TotalTime>
  <Words>1338</Words>
  <Application>Microsoft Office PowerPoint</Application>
  <PresentationFormat>화면 슬라이드 쇼(4:3)</PresentationFormat>
  <Paragraphs>117</Paragraphs>
  <Slides>17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Agreed channel access method for 20MHz transmission</vt:lpstr>
      <vt:lpstr>Sensing period of channel according to the sensing method for 20 MHz channel access</vt:lpstr>
      <vt:lpstr>Sensing period of channel according to the sensing method for 20 MHz channel access</vt:lpstr>
      <vt:lpstr>Decision of enabling fallback options </vt:lpstr>
      <vt:lpstr>Fallback option 1: Determined by upper layer</vt:lpstr>
      <vt:lpstr>Fallback option 2: Disabling fallback operation </vt:lpstr>
      <vt:lpstr>Conclusion</vt:lpstr>
      <vt:lpstr>Straw poll #1</vt:lpstr>
      <vt:lpstr>Straw poll #2</vt:lpstr>
      <vt:lpstr>Straw poll #3</vt:lpstr>
      <vt:lpstr>Straw Poll #4</vt:lpstr>
      <vt:lpstr>Reference </vt:lpstr>
      <vt:lpstr>backup</vt:lpstr>
      <vt:lpstr>The concept of EIFS: baseline</vt:lpstr>
      <vt:lpstr>With fallback procedure: 20 MHz access of proposed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</dc:creator>
  <cp:lastModifiedBy>홍 한슬</cp:lastModifiedBy>
  <cp:revision>1114</cp:revision>
  <cp:lastPrinted>2017-07-06T20:18:14Z</cp:lastPrinted>
  <dcterms:created xsi:type="dcterms:W3CDTF">2015-04-24T00:57:35Z</dcterms:created>
  <dcterms:modified xsi:type="dcterms:W3CDTF">2019-11-13T00:40:46Z</dcterms:modified>
</cp:coreProperties>
</file>