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7" r:id="rId2"/>
    <p:sldId id="282" r:id="rId3"/>
    <p:sldId id="293" r:id="rId4"/>
    <p:sldId id="290" r:id="rId5"/>
    <p:sldId id="284" r:id="rId6"/>
    <p:sldId id="285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>
      <p:cViewPr varScale="1">
        <p:scale>
          <a:sx n="74" d="100"/>
          <a:sy n="74" d="100"/>
        </p:scale>
        <p:origin x="576" y="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 (Huawei),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zh-CN" dirty="0" smtClean="0"/>
              <a:t>Guogang Huang(Huawei), </a:t>
            </a:r>
            <a:r>
              <a:rPr lang="da-DK" dirty="0" smtClean="0"/>
              <a:t>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zh-CN" dirty="0" smtClean="0"/>
              <a:t>Guogang Huang(Huawei), </a:t>
            </a:r>
            <a:r>
              <a:rPr lang="da-DK" dirty="0" smtClean="0"/>
              <a:t>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802.11-19/1972r1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Operation of Virtual BSS for </a:t>
            </a:r>
            <a:r>
              <a:rPr lang="en-US" altLang="zh-CN" dirty="0" smtClean="0"/>
              <a:t>Multi-AP Coordination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76398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2019-11-05</a:t>
            </a:r>
            <a:endParaRPr lang="en-GB" sz="2000" b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838369"/>
              </p:ext>
            </p:extLst>
          </p:nvPr>
        </p:nvGraphicFramePr>
        <p:xfrm>
          <a:off x="936625" y="3001963"/>
          <a:ext cx="1025207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Document" r:id="rId3" imgW="10459294" imgH="2540423" progId="Word.Document.8">
                  <p:embed/>
                </p:oleObj>
              </mc:Choice>
              <mc:Fallback>
                <p:oleObj name="Document" r:id="rId3" imgW="10459294" imgH="25404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3001963"/>
                        <a:ext cx="10252075" cy="2495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5598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5200" y="1905000"/>
            <a:ext cx="10361084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Multi-AP Coordination is a candidate feature being discussed in </a:t>
            </a:r>
            <a:r>
              <a:rPr lang="en-US" altLang="zh-CN" sz="2000" dirty="0" err="1"/>
              <a:t>TGbe</a:t>
            </a:r>
            <a:r>
              <a:rPr lang="en-US" altLang="zh-CN" sz="2000" dirty="0"/>
              <a:t> group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There are many categories of multi-AP coordination including joint processing, coordinate OFDMA, </a:t>
            </a:r>
            <a:r>
              <a:rPr lang="en-US" altLang="zh-CN" sz="2000" dirty="0" smtClean="0"/>
              <a:t>coordinated </a:t>
            </a:r>
            <a:r>
              <a:rPr lang="en-US" altLang="zh-CN" sz="2000" dirty="0" err="1"/>
              <a:t>beamforming</a:t>
            </a:r>
            <a:r>
              <a:rPr lang="en-US" altLang="zh-CN" sz="2000" dirty="0"/>
              <a:t>, AP selection, etc</a:t>
            </a:r>
            <a:r>
              <a:rPr lang="en-US" altLang="zh-CN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For the multi-AP coordination, cross-BSS operations (e.g. cross-BSS channel sounding) are often encountered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References [1-2] had proposed a </a:t>
            </a:r>
            <a:r>
              <a:rPr lang="en-US" altLang="zh-CN" sz="2000" dirty="0" smtClean="0"/>
              <a:t>virtual BSS architecture for multi-AP coordination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In this presentation, we further proposed two-level BSS implementation manner based on the virtual BSS architecture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Virtual BSS Architecture for </a:t>
            </a:r>
            <a:r>
              <a:rPr lang="en-US" altLang="zh-CN" dirty="0" smtClean="0"/>
              <a:t>Multi-AP </a:t>
            </a:r>
            <a:r>
              <a:rPr lang="en-US" altLang="zh-CN" dirty="0"/>
              <a:t>Coordination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7793251" cy="4419599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cs typeface="+mn-cs"/>
              </a:rPr>
              <a:t>Multi-AP group setup procedure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</a:rPr>
              <a:t>Multi-AP coordinator is the AP who initiates to set up a AP group. 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There is only one multi-AP coordinator in a AP group.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</a:rPr>
              <a:t>Then the multi-AP coordinator will invite </a:t>
            </a:r>
            <a:r>
              <a:rPr lang="en-US" altLang="zh-CN" sz="1400" dirty="0" smtClean="0">
                <a:solidFill>
                  <a:schemeClr val="tx1"/>
                </a:solidFill>
              </a:rPr>
              <a:t>nearby </a:t>
            </a:r>
            <a:r>
              <a:rPr lang="en-US" altLang="zh-CN" sz="1400" dirty="0">
                <a:solidFill>
                  <a:schemeClr val="tx1"/>
                </a:solidFill>
              </a:rPr>
              <a:t>APs to join in this AP group as member APs.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cs typeface="+mn-cs"/>
              </a:rPr>
              <a:t>Virtual </a:t>
            </a:r>
            <a:r>
              <a:rPr lang="en-US" altLang="zh-CN" sz="1600" b="1" dirty="0">
                <a:cs typeface="+mn-cs"/>
              </a:rPr>
              <a:t>BSS: An infrastructure BSS with a AP group. </a:t>
            </a:r>
            <a:endParaRPr lang="en-US" altLang="zh-CN" sz="1600" b="1" dirty="0" smtClean="0">
              <a:cs typeface="+mn-cs"/>
            </a:endParaRP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</a:rPr>
              <a:t>In the virtual BSS, temporal keys generated between STA and </a:t>
            </a:r>
            <a:r>
              <a:rPr lang="en-US" altLang="zh-CN" sz="1400" dirty="0" smtClean="0">
                <a:solidFill>
                  <a:schemeClr val="tx1"/>
                </a:solidFill>
              </a:rPr>
              <a:t>Coordinator. Coordinator </a:t>
            </a:r>
            <a:r>
              <a:rPr lang="en-US" altLang="zh-CN" sz="1400" dirty="0">
                <a:solidFill>
                  <a:schemeClr val="tx1"/>
                </a:solidFill>
              </a:rPr>
              <a:t>performs data encryption/decryption and STA management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 smtClean="0">
                <a:solidFill>
                  <a:schemeClr val="tx1"/>
                </a:solidFill>
              </a:rPr>
              <a:t>Member </a:t>
            </a:r>
            <a:r>
              <a:rPr lang="en-US" altLang="zh-CN" sz="1400" dirty="0">
                <a:solidFill>
                  <a:schemeClr val="tx1"/>
                </a:solidFill>
              </a:rPr>
              <a:t>APs served as a relay forwarding packets from coordinator and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1600" dirty="0"/>
              <a:t>Two-level BSS: </a:t>
            </a:r>
            <a:r>
              <a:rPr lang="en-US" altLang="zh-CN" sz="1600" dirty="0">
                <a:solidFill>
                  <a:schemeClr val="tx1"/>
                </a:solidFill>
              </a:rPr>
              <a:t>A possible implementation manner is that, only when the link quality degrades to a certain threshold, </a:t>
            </a:r>
            <a:r>
              <a:rPr lang="en-US" altLang="zh-CN" sz="1600" dirty="0" smtClean="0">
                <a:solidFill>
                  <a:schemeClr val="tx1"/>
                </a:solidFill>
              </a:rPr>
              <a:t>then the STA </a:t>
            </a:r>
            <a:r>
              <a:rPr lang="en-US" altLang="zh-CN" sz="1600" dirty="0">
                <a:solidFill>
                  <a:schemeClr val="tx1"/>
                </a:solidFill>
              </a:rPr>
              <a:t>will initiate to switch from the member BSS to the virtual BSS.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</a:rPr>
              <a:t>Member BSSs are serving STAs that do not need the multi-AP coordinated transmission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The reason is that the multi-AP coordinated transmission will introduce non-negligible signaling overhead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</a:rPr>
              <a:t>The virtual BSS is serving STAs which need the multi-AP coordinated transmission, e.g. 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Frequently moving STAs, edge STAs, interfered STAs</a:t>
            </a:r>
            <a:endParaRPr lang="en-US" altLang="zh-CN" sz="1400" b="1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b="1" dirty="0"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7" name="等腰三角形 6"/>
          <p:cNvSpPr/>
          <p:nvPr/>
        </p:nvSpPr>
        <p:spPr bwMode="auto">
          <a:xfrm>
            <a:off x="10848974" y="3140079"/>
            <a:ext cx="152087" cy="160773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椭圆 7"/>
          <p:cNvSpPr/>
          <p:nvPr/>
        </p:nvSpPr>
        <p:spPr bwMode="auto">
          <a:xfrm>
            <a:off x="9048750" y="2809576"/>
            <a:ext cx="1485900" cy="9144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椭圆 8"/>
          <p:cNvSpPr/>
          <p:nvPr/>
        </p:nvSpPr>
        <p:spPr bwMode="auto">
          <a:xfrm>
            <a:off x="10143812" y="2819400"/>
            <a:ext cx="1485900" cy="9144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椭圆 9"/>
          <p:cNvSpPr/>
          <p:nvPr/>
        </p:nvSpPr>
        <p:spPr bwMode="auto">
          <a:xfrm>
            <a:off x="9048750" y="3429000"/>
            <a:ext cx="1485900" cy="9144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10134600" y="3429000"/>
            <a:ext cx="1485900" cy="9144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9210675" y="3200400"/>
            <a:ext cx="152400" cy="76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11163300" y="3101979"/>
            <a:ext cx="152400" cy="76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9439275" y="4151314"/>
            <a:ext cx="152400" cy="76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11394677" y="3978093"/>
            <a:ext cx="152400" cy="76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8869577" y="3581400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10248385" y="4471548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0282464" y="3223788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11776936" y="3923928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10415588" y="2695276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8686800" y="2590800"/>
            <a:ext cx="3429000" cy="20574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等腰三角形 21"/>
          <p:cNvSpPr/>
          <p:nvPr/>
        </p:nvSpPr>
        <p:spPr bwMode="auto">
          <a:xfrm>
            <a:off x="9677399" y="3140079"/>
            <a:ext cx="152087" cy="160773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等腰三角形 22"/>
          <p:cNvSpPr/>
          <p:nvPr/>
        </p:nvSpPr>
        <p:spPr bwMode="auto">
          <a:xfrm>
            <a:off x="9677399" y="3822238"/>
            <a:ext cx="152087" cy="160773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等腰三角形 23"/>
          <p:cNvSpPr/>
          <p:nvPr/>
        </p:nvSpPr>
        <p:spPr bwMode="auto">
          <a:xfrm>
            <a:off x="10848974" y="3805813"/>
            <a:ext cx="152087" cy="160773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9677742" y="5494082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9677742" y="5730920"/>
            <a:ext cx="152400" cy="76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等腰三角形 26"/>
          <p:cNvSpPr/>
          <p:nvPr/>
        </p:nvSpPr>
        <p:spPr bwMode="auto">
          <a:xfrm>
            <a:off x="9674167" y="5132465"/>
            <a:ext cx="152087" cy="160773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881602" y="5112263"/>
            <a:ext cx="8162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Member AP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913173" y="5421496"/>
            <a:ext cx="1872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STA associated with virtual BSS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929658" y="5656306"/>
            <a:ext cx="19591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STA associated with member BSS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9306728" y="2829149"/>
            <a:ext cx="864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tx1"/>
                </a:solidFill>
              </a:rPr>
              <a:t>AP 1</a:t>
            </a:r>
          </a:p>
          <a:p>
            <a:pPr algn="ctr"/>
            <a:r>
              <a:rPr lang="en-US" altLang="zh-CN" sz="1000" dirty="0" smtClean="0">
                <a:solidFill>
                  <a:schemeClr val="tx1"/>
                </a:solidFill>
              </a:rPr>
              <a:t>(coordinator)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702372" y="2945369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AP 2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542297" y="3998560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AP 3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722334" y="3973806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AP 4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8886138" y="3229554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BSS 1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1392853" y="3163466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BSS 2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8856205" y="3858146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BSS 3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1395804" y="3715807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BSS 4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1239500" y="2522062"/>
            <a:ext cx="8066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Virtual BSS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9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Benefits of Virtual BSS Architecture  for Multi-AP Coordination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In virtual BSS, non-AP STA’s operation is almost identical to that of single BSS operation while getting benefit from multi-AP </a:t>
            </a:r>
            <a:r>
              <a:rPr lang="en-US" altLang="zh-CN" sz="1800" dirty="0" smtClean="0"/>
              <a:t>coordination [1-2].</a:t>
            </a:r>
            <a:endParaRPr lang="en-US" altLang="zh-CN" sz="1800" dirty="0"/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STA may receive packet from any AP within </a:t>
            </a:r>
            <a:r>
              <a:rPr lang="en-US" altLang="zh-CN" sz="1600" dirty="0" smtClean="0">
                <a:solidFill>
                  <a:schemeClr val="tx1"/>
                </a:solidFill>
              </a:rPr>
              <a:t>the virtual </a:t>
            </a:r>
            <a:r>
              <a:rPr lang="en-US" altLang="zh-CN" sz="1600" dirty="0">
                <a:solidFill>
                  <a:schemeClr val="tx1"/>
                </a:solidFill>
              </a:rPr>
              <a:t>BSS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Sounding procedure and </a:t>
            </a:r>
            <a:r>
              <a:rPr lang="en-US" altLang="zh-CN" sz="1600" dirty="0" err="1">
                <a:solidFill>
                  <a:schemeClr val="tx1"/>
                </a:solidFill>
              </a:rPr>
              <a:t>beamforming</a:t>
            </a:r>
            <a:r>
              <a:rPr lang="en-US" altLang="zh-CN" sz="1600" dirty="0">
                <a:solidFill>
                  <a:schemeClr val="tx1"/>
                </a:solidFill>
              </a:rPr>
              <a:t> feedback procedure is the same as single AP operation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DL </a:t>
            </a:r>
            <a:r>
              <a:rPr lang="en-US" altLang="zh-CN" sz="1600" dirty="0">
                <a:solidFill>
                  <a:schemeClr val="tx1"/>
                </a:solidFill>
              </a:rPr>
              <a:t>PPDU reception is the same as single AP PPDU reception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Whether data is transmitted/</a:t>
            </a:r>
            <a:r>
              <a:rPr lang="en-US" altLang="zh-CN" sz="1400" dirty="0" err="1">
                <a:solidFill>
                  <a:schemeClr val="tx1"/>
                </a:solidFill>
              </a:rPr>
              <a:t>beamformed</a:t>
            </a:r>
            <a:r>
              <a:rPr lang="en-US" altLang="zh-CN" sz="1400" dirty="0">
                <a:solidFill>
                  <a:schemeClr val="tx1"/>
                </a:solidFill>
              </a:rPr>
              <a:t> by multiple </a:t>
            </a:r>
            <a:r>
              <a:rPr lang="en-US" altLang="zh-CN" sz="1400" dirty="0" smtClean="0">
                <a:solidFill>
                  <a:schemeClr val="tx1"/>
                </a:solidFill>
              </a:rPr>
              <a:t>APs </a:t>
            </a:r>
            <a:r>
              <a:rPr lang="en-US" altLang="zh-CN" sz="1400" dirty="0">
                <a:solidFill>
                  <a:schemeClr val="tx1"/>
                </a:solidFill>
              </a:rPr>
              <a:t>or single AP is not important for data receive process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Coordinated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Beamforming</a:t>
            </a:r>
            <a:r>
              <a:rPr lang="en-US" altLang="zh-CN" sz="1400" dirty="0" smtClean="0">
                <a:solidFill>
                  <a:schemeClr val="tx1"/>
                </a:solidFill>
              </a:rPr>
              <a:t> PPDU </a:t>
            </a:r>
            <a:r>
              <a:rPr lang="en-US" altLang="zh-CN" sz="1400" dirty="0">
                <a:solidFill>
                  <a:schemeClr val="tx1"/>
                </a:solidFill>
              </a:rPr>
              <a:t>is </a:t>
            </a:r>
            <a:r>
              <a:rPr lang="en-US" altLang="zh-CN" sz="1400" dirty="0" smtClean="0">
                <a:solidFill>
                  <a:schemeClr val="tx1"/>
                </a:solidFill>
              </a:rPr>
              <a:t>the same </a:t>
            </a:r>
            <a:r>
              <a:rPr lang="en-US" altLang="zh-CN" sz="1400" dirty="0">
                <a:solidFill>
                  <a:schemeClr val="tx1"/>
                </a:solidFill>
              </a:rPr>
              <a:t>as </a:t>
            </a:r>
            <a:r>
              <a:rPr lang="en-US" altLang="zh-CN" sz="1400" dirty="0" smtClean="0">
                <a:solidFill>
                  <a:schemeClr val="tx1"/>
                </a:solidFill>
              </a:rPr>
              <a:t>downlink nulling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Coordinated OFDMA PPDU is </a:t>
            </a:r>
            <a:r>
              <a:rPr lang="en-US" altLang="zh-CN" sz="1400" dirty="0" smtClean="0">
                <a:solidFill>
                  <a:schemeClr val="tx1"/>
                </a:solidFill>
              </a:rPr>
              <a:t>the same </a:t>
            </a:r>
            <a:r>
              <a:rPr lang="en-US" altLang="zh-CN" sz="1400" dirty="0">
                <a:solidFill>
                  <a:schemeClr val="tx1"/>
                </a:solidFill>
              </a:rPr>
              <a:t>as OFDMA PPDU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Joint Processed PPDU is </a:t>
            </a:r>
            <a:r>
              <a:rPr lang="en-US" altLang="zh-CN" sz="1400" dirty="0" smtClean="0">
                <a:solidFill>
                  <a:schemeClr val="tx1"/>
                </a:solidFill>
              </a:rPr>
              <a:t>the same </a:t>
            </a:r>
            <a:r>
              <a:rPr lang="en-US" altLang="zh-CN" sz="1400" dirty="0">
                <a:solidFill>
                  <a:schemeClr val="tx1"/>
                </a:solidFill>
              </a:rPr>
              <a:t>as </a:t>
            </a:r>
            <a:r>
              <a:rPr lang="en-US" altLang="zh-CN" sz="1400" dirty="0" smtClean="0">
                <a:solidFill>
                  <a:schemeClr val="tx1"/>
                </a:solidFill>
              </a:rPr>
              <a:t>downlink </a:t>
            </a:r>
            <a:r>
              <a:rPr lang="en-US" altLang="zh-CN" sz="1400" dirty="0">
                <a:solidFill>
                  <a:schemeClr val="tx1"/>
                </a:solidFill>
              </a:rPr>
              <a:t>MU-MIMO </a:t>
            </a:r>
            <a:r>
              <a:rPr lang="en-US" altLang="zh-CN" sz="1400" dirty="0" smtClean="0">
                <a:solidFill>
                  <a:schemeClr val="tx1"/>
                </a:solidFill>
              </a:rPr>
              <a:t>PPDU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Hence, </a:t>
            </a:r>
            <a:r>
              <a:rPr lang="en-US" altLang="zh-CN" sz="1800" dirty="0" smtClean="0"/>
              <a:t>under the virtual BSS architecture, the multi-AP coordination transmission can exploit existing signaling indication and sounding/feedback procedure, rather than redesign a new protocol 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53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In this presentation, </a:t>
            </a:r>
            <a:r>
              <a:rPr lang="en-GB" altLang="zh-CN" dirty="0" smtClean="0"/>
              <a:t>a virtual </a:t>
            </a:r>
            <a:r>
              <a:rPr lang="en-GB" altLang="zh-CN" dirty="0"/>
              <a:t>BSS architecture </a:t>
            </a:r>
            <a:r>
              <a:rPr lang="en-GB" altLang="zh-CN" dirty="0" smtClean="0"/>
              <a:t>is proposed for multi-AP coordination which can greatly reduce the change of current protocol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 smtClean="0"/>
              <a:t>Two-level BSS implementation manner can efficiently avoid the signalling overhead introduced by multi-AP coordination</a:t>
            </a:r>
            <a:endParaRPr lang="en-GB" altLang="zh-CN" dirty="0"/>
          </a:p>
          <a:p>
            <a:pPr>
              <a:buFont typeface="Arial" panose="020B0604020202020204" pitchFamily="34" charset="0"/>
              <a:buChar char="•"/>
            </a:pPr>
            <a:endParaRPr lang="en-GB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1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[1] 11-19/1019, “Virtual BSS for Multi AP Coordination”</a:t>
            </a:r>
          </a:p>
          <a:p>
            <a:r>
              <a:rPr lang="en-GB" altLang="zh-CN" dirty="0"/>
              <a:t>[2] 11-19/1451, “Virtual BSS for Multi-AP Coordination Follow-up”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3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spcBef>
                <a:spcPct val="20000"/>
              </a:spcBef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Do you agree that the </a:t>
            </a:r>
            <a:r>
              <a:rPr lang="en-US" altLang="zh-CN" sz="2000" dirty="0" smtClean="0">
                <a:solidFill>
                  <a:schemeClr val="tx1"/>
                </a:solidFill>
              </a:rPr>
              <a:t>virtual BSS architecture should be adopted for multi-AP </a:t>
            </a:r>
            <a:r>
              <a:rPr lang="en-US" altLang="zh-CN" sz="2000" dirty="0">
                <a:solidFill>
                  <a:schemeClr val="tx1"/>
                </a:solidFill>
              </a:rPr>
              <a:t>coordination?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Yes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No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Abstain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23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11-19-1451-00-00be-virtual-bss-for-multi-ap-coordination-follow-up</Template>
  <TotalTime>23490</TotalTime>
  <Words>603</Words>
  <Application>Microsoft Office PowerPoint</Application>
  <PresentationFormat>宽屏</PresentationFormat>
  <Paragraphs>83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Operation of Virtual BSS for Multi-AP Coordination</vt:lpstr>
      <vt:lpstr>Introduction</vt:lpstr>
      <vt:lpstr>Virtual BSS Architecture for Multi-AP Coordination</vt:lpstr>
      <vt:lpstr>Benefits of Virtual BSS Architecture  for Multi-AP Coordination</vt:lpstr>
      <vt:lpstr>Summary</vt:lpstr>
      <vt:lpstr>References</vt:lpstr>
      <vt:lpstr>Straw Poll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BSS for Multi AP Coordination Follow-up</dc:title>
  <dc:creator>Sharan Naribole</dc:creator>
  <cp:lastModifiedBy>huangguogang</cp:lastModifiedBy>
  <cp:revision>226</cp:revision>
  <cp:lastPrinted>1601-01-01T00:00:00Z</cp:lastPrinted>
  <dcterms:created xsi:type="dcterms:W3CDTF">2019-09-09T01:01:15Z</dcterms:created>
  <dcterms:modified xsi:type="dcterms:W3CDTF">2019-11-11T20:39:50Z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discussions\Multi-AP Coordination\Virtual BSS\11-19-1451-00-00be-virtual-bss-for-multi-ap-coordination-follow-up.pptx</vt:lpwstr>
  </property>
  <property fmtid="{D5CDD505-2E9C-101B-9397-08002B2CF9AE}" pid="3" name="_2015_ms_pID_725343">
    <vt:lpwstr>(3)Ta7MfnEDYAubwDYWWs0M9A0CrCdkREOSCPzGoYMGNKqDAQDIlpfd/B0dopOms4bl2GU47hOV
7JgvSAQSEZarr40JxzSk2j8yOmQcpVo7+AIF/FJdeGH5ZrXl0FXJdTue8IWwaIky7gFWt7AH
DhksLXISxJXF3JJ0jrinoZ/ED0q9WbbvxCGdKwycrdMZWuRw2Ld1qU0rNA1+Y6bOEz27gNb7
WroMB8TZivB/cz4mi5</vt:lpwstr>
  </property>
  <property fmtid="{D5CDD505-2E9C-101B-9397-08002B2CF9AE}" pid="4" name="_2015_ms_pID_7253431">
    <vt:lpwstr>XEtfmIXrB1lUoE6oAow7BS51/2NGQugI8j4lQXwpbaxulkfBufHQLv
wBxgL0hwUCDEV/G96LBCh6yAWO8xPNE4OctJFin/O1ebwVgaBB8Jiqh2SFYh74NyEpthqmrV
54VcClAMRJx968OLj5sTriWq5yieHhYq4Rrc1ICAWbQ5VgoLz8Jvr2xiR0uGcswEdyvdOZZI
7NnRNchK25ceIY9luH8gJcbn6RHdKJtFClYS</vt:lpwstr>
  </property>
  <property fmtid="{D5CDD505-2E9C-101B-9397-08002B2CF9AE}" pid="5" name="_2015_ms_pID_7253432">
    <vt:lpwstr>tQ==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1570497157</vt:lpwstr>
  </property>
</Properties>
</file>