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751" r:id="rId3"/>
    <p:sldId id="758" r:id="rId4"/>
    <p:sldId id="752" r:id="rId5"/>
    <p:sldId id="759" r:id="rId6"/>
    <p:sldId id="760" r:id="rId7"/>
    <p:sldId id="761" r:id="rId8"/>
    <p:sldId id="76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86" d="100"/>
          <a:sy n="86" d="100"/>
        </p:scale>
        <p:origin x="1339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802.11-19/1970r0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A-MSDU and A-MPDU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474799"/>
              </p:ext>
            </p:extLst>
          </p:nvPr>
        </p:nvGraphicFramePr>
        <p:xfrm>
          <a:off x="471488" y="3357563"/>
          <a:ext cx="8172450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Document" r:id="rId4" imgW="8647874" imgH="3356045" progId="Word.Document.8">
                  <p:embed/>
                </p:oleObj>
              </mc:Choice>
              <mc:Fallback>
                <p:oleObj name="Document" r:id="rId4" imgW="8647874" imgH="335604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57563"/>
                        <a:ext cx="8172450" cy="3143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5" y="626924"/>
            <a:ext cx="9120809" cy="846814"/>
          </a:xfrm>
        </p:spPr>
        <p:txBody>
          <a:bodyPr/>
          <a:lstStyle/>
          <a:p>
            <a:r>
              <a:rPr lang="en-US" sz="2800" dirty="0"/>
              <a:t>Recap: A-MSDU/A-MPDU in 11bd SFD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197" y="1447800"/>
            <a:ext cx="9144000" cy="403860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1800" b="0" dirty="0"/>
              <a:t>11bd enables both A-MSDU and A-MPDU operation to work for unicast OCB and not to exceed the constraints on A-MSDU in A-MPDU as defined in 802.11ac</a:t>
            </a:r>
            <a:r>
              <a:rPr lang="en-US" sz="1800" b="0" dirty="0"/>
              <a:t>.</a:t>
            </a:r>
          </a:p>
          <a:p>
            <a:pPr marL="0" indent="0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43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5" y="626924"/>
            <a:ext cx="9120809" cy="846814"/>
          </a:xfrm>
        </p:spPr>
        <p:txBody>
          <a:bodyPr/>
          <a:lstStyle/>
          <a:p>
            <a:r>
              <a:rPr lang="en-US" sz="2800" dirty="0"/>
              <a:t>Recap: A-MSDU/A-MPDU in 11ac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9197" y="1447801"/>
            <a:ext cx="9144000" cy="389514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1600" b="0" dirty="0"/>
              <a:t>A-MPDU related parameters of 11ac are from VHT Capabilities and HT Capabilities elements</a:t>
            </a:r>
            <a:r>
              <a:rPr lang="en-US" sz="1600" b="0" dirty="0"/>
              <a:t>.</a:t>
            </a:r>
          </a:p>
          <a:p>
            <a:pPr marL="0" indent="0">
              <a:buClr>
                <a:srgbClr val="FF0000"/>
              </a:buClr>
            </a:pPr>
            <a:endParaRPr lang="en-US" sz="160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1A7053-8944-4553-93A2-5D5EBE1D2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78" y="1805287"/>
            <a:ext cx="4088122" cy="7486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39E209A-0CAD-4E64-9C32-87EB68892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099" y="2851711"/>
            <a:ext cx="4774051" cy="800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9FC2E0C-0E8A-405A-8AEA-2807DBEA226B}"/>
              </a:ext>
            </a:extLst>
          </p:cNvPr>
          <p:cNvSpPr txBox="1"/>
          <p:nvPr/>
        </p:nvSpPr>
        <p:spPr>
          <a:xfrm>
            <a:off x="3765899" y="2580336"/>
            <a:ext cx="15027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VHT Capabilities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E0A655F-12FC-4EF3-8879-13EB7D0DECC3}"/>
              </a:ext>
            </a:extLst>
          </p:cNvPr>
          <p:cNvCxnSpPr/>
          <p:nvPr/>
        </p:nvCxnSpPr>
        <p:spPr bwMode="auto">
          <a:xfrm>
            <a:off x="7067323" y="2143709"/>
            <a:ext cx="68580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27207791-F912-4FE4-A0EA-6526395881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6899" y="1780133"/>
            <a:ext cx="5002521" cy="800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0EFB318-3C2C-4BE6-A708-D9D78EE653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6099" y="3652111"/>
            <a:ext cx="4724400" cy="69551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05E4E3-16CC-4947-B385-EAC11406F9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96" y="4525696"/>
            <a:ext cx="4727701" cy="5452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48DC9AE-2CB4-4F69-A2DC-E130622B814D}"/>
              </a:ext>
            </a:extLst>
          </p:cNvPr>
          <p:cNvSpPr txBox="1"/>
          <p:nvPr/>
        </p:nvSpPr>
        <p:spPr>
          <a:xfrm>
            <a:off x="1877524" y="5034119"/>
            <a:ext cx="15027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HT Capabilities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EE03F91-247E-4FCC-95CE-666FB365FB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3192" y="5341748"/>
            <a:ext cx="4117085" cy="527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73AAD88-93B7-4FFA-ADDD-EC130C7952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71600" y="5943400"/>
            <a:ext cx="2555432" cy="5336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E9CCDD7-0C2C-4938-9901-0F9D8BE52175}"/>
              </a:ext>
            </a:extLst>
          </p:cNvPr>
          <p:cNvSpPr txBox="1"/>
          <p:nvPr/>
        </p:nvSpPr>
        <p:spPr>
          <a:xfrm>
            <a:off x="134978" y="6123439"/>
            <a:ext cx="14928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A-MPDU Parameters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CD645D4-9DDB-4112-B2AA-EB64122759C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83418" y="4594092"/>
            <a:ext cx="4348986" cy="17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62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A-MSDU, A-MPDU Support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9"/>
            <a:ext cx="9144000" cy="1615922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000" b="0" dirty="0"/>
              <a:t>We propose that all NGV STAs support A-MSDU and A-MPDU.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Observation: all 11ac, 11ax devices implement these two features.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As a relative new spec, there are no issues to support them</a:t>
            </a:r>
            <a:r>
              <a:rPr lang="en-US" b="0" dirty="0"/>
              <a:t>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93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A-MSDU, A-MPDU Operation Options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7"/>
            <a:ext cx="9144000" cy="443924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Option 1: the parameters of A-MPDU and A-MSDU are defined by the spec where every NGV STAs support the same A-MSDU, A-MPDU operation parameters.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Simple for inter-op between NGV STAs.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No MAC data service interface change required.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No BA negotiation is needed and BA operation is allowed</a:t>
            </a:r>
            <a:r>
              <a:rPr lang="en-US" sz="1800" dirty="0"/>
              <a:t>.</a:t>
            </a:r>
            <a:endParaRPr lang="en-US" sz="1600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Option 2: the parameters of A-MPDU and A-MSDU are announced by each NGV STA.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Not good for inter-op.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Provide some flexibility.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Require MAC data service interface change to notify the peer STA’s parameters of A-MSDU/A-MPDU</a:t>
            </a:r>
            <a:r>
              <a:rPr lang="en-US" sz="1800" b="0" dirty="0"/>
              <a:t>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No BA negotiation is needed and BA operation is allowed.</a:t>
            </a:r>
            <a:endParaRPr lang="en-US" sz="1800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We prefer option 1</a:t>
            </a:r>
            <a:r>
              <a:rPr lang="en-US" sz="2200" b="0" dirty="0"/>
              <a:t>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03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Fixed A-MSDU, A-MPDU Operation Parameters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35994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Maximal MPDU Length: 7991 octets.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Maximal MPDU Start Spacing: 2us.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Buffer size: 32.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775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MAC Data Service Change for A-MSDU/A-MPDU Parameters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8"/>
            <a:ext cx="9144000" cy="3599481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With option 2, the up layer is used to acquire the A-MSDU/A-MPDU parameters.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The up layer needs to notify the MAC layer the peer STA’s A-MSDU/A-MPDU parameters for inter-op.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Maximal MPDU Length.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Maximal MPDU Start Spacing.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0" dirty="0"/>
              <a:t>Buffer size.</a:t>
            </a:r>
            <a:endParaRPr lang="en-US" sz="1400" b="0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93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191" y="518465"/>
            <a:ext cx="9144000" cy="846814"/>
          </a:xfrm>
        </p:spPr>
        <p:txBody>
          <a:bodyPr/>
          <a:lstStyle/>
          <a:p>
            <a:r>
              <a:rPr lang="en-US" sz="2400" dirty="0"/>
              <a:t>Straw Poll 1</a:t>
            </a:r>
            <a:endParaRPr lang="en-US" sz="24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77317"/>
            <a:ext cx="9144000" cy="1542083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Which option do you prefer: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Option 1: the parameters of A-MPDU and A-MSDU are defined by the spec where every NGV STAs support the same A-MSDU, A-MPDU operation parameters.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Option 2: the parameters of A-MPDU and A-MSDU are announced by each NGV STA.</a:t>
            </a:r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6" name="Rectangle 3">
            <a:extLst>
              <a:ext uri="{FF2B5EF4-FFF2-40B4-BE49-F238E27FC236}">
                <a16:creationId xmlns:a16="http://schemas.microsoft.com/office/drawing/2014/main" id="{9928C9FC-F972-4D00-84CF-485CA1C88A81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492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70774</TotalTime>
  <Words>440</Words>
  <Application>Microsoft Office PowerPoint</Application>
  <PresentationFormat>On-screen Show (4:3)</PresentationFormat>
  <Paragraphs>68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Garamond</vt:lpstr>
      <vt:lpstr>Times New Roman</vt:lpstr>
      <vt:lpstr>Office Theme</vt:lpstr>
      <vt:lpstr>Document</vt:lpstr>
      <vt:lpstr>A-MSDU and A-MPDU</vt:lpstr>
      <vt:lpstr>Recap: A-MSDU/A-MPDU in 11bd SFD</vt:lpstr>
      <vt:lpstr>Recap: A-MSDU/A-MPDU in 11ac</vt:lpstr>
      <vt:lpstr>A-MSDU, A-MPDU Support</vt:lpstr>
      <vt:lpstr>A-MSDU, A-MPDU Operation Options</vt:lpstr>
      <vt:lpstr>Fixed A-MSDU, A-MPDU Operation Parameters</vt:lpstr>
      <vt:lpstr>MAC Data Service Change for A-MSDU/A-MPDU Parameters</vt:lpstr>
      <vt:lpstr>Straw 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925</cp:revision>
  <cp:lastPrinted>1601-01-01T00:00:00Z</cp:lastPrinted>
  <dcterms:created xsi:type="dcterms:W3CDTF">2015-10-31T00:33:08Z</dcterms:created>
  <dcterms:modified xsi:type="dcterms:W3CDTF">2019-11-12T01:23:42Z</dcterms:modified>
</cp:coreProperties>
</file>