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751" r:id="rId3"/>
    <p:sldId id="752" r:id="rId4"/>
    <p:sldId id="754" r:id="rId5"/>
    <p:sldId id="756" r:id="rId6"/>
    <p:sldId id="757" r:id="rId7"/>
    <p:sldId id="761" r:id="rId8"/>
    <p:sldId id="758" r:id="rId9"/>
    <p:sldId id="759" r:id="rId10"/>
    <p:sldId id="76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802.11-19/1969r2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20MHz BW Operation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93497"/>
              </p:ext>
            </p:extLst>
          </p:nvPr>
        </p:nvGraphicFramePr>
        <p:xfrm>
          <a:off x="471488" y="3357563"/>
          <a:ext cx="8172450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Document" r:id="rId4" imgW="8656876" imgH="3350305" progId="Word.Document.8">
                  <p:embed/>
                </p:oleObj>
              </mc:Choice>
              <mc:Fallback>
                <p:oleObj name="Document" r:id="rId4" imgW="8656876" imgH="33503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57563"/>
                        <a:ext cx="8172450" cy="3143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Straw Poll 4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1516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Do you agree to add the following text to 11bd SFD: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10MHz duplicate PPDU is defined to transmit the Ack/BA of 20MHz PPDU and the frames to protect 20MHz TXOP.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The tone rotation of secondary 10MHz is same as the tone rotation of secondary 20MHz of 802.11 baseline.</a:t>
            </a:r>
            <a:endParaRPr lang="en-US" sz="18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03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" y="626924"/>
            <a:ext cx="9120809" cy="846814"/>
          </a:xfrm>
        </p:spPr>
        <p:txBody>
          <a:bodyPr/>
          <a:lstStyle/>
          <a:p>
            <a:r>
              <a:rPr lang="en-US" sz="2800" dirty="0"/>
              <a:t>Recap: &gt;10MHz Operation in NGV Channels 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9197" y="1447800"/>
            <a:ext cx="9144000" cy="403860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11bd allows 20MHz transmission in two continuous10MHz channels that legacy 11p STAs and 11bd 10MHz STAs exist.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medium access procedure should be defined to allow such operation.</a:t>
            </a:r>
            <a:endParaRPr lang="en-US" sz="140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&gt;20MHz operation in 2.4/5/6GHz bands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One 20MHz primary channel is defined, other 20MHz channels of the BSS operating channel are secondary 20MHz channels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 err="1"/>
              <a:t>backoff</a:t>
            </a:r>
            <a:r>
              <a:rPr lang="en-US" sz="1600" dirty="0"/>
              <a:t> and NAV operation are based on: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dirty="0"/>
              <a:t>The Duration detected in the PPDU that covers the primary 20MHz channel.</a:t>
            </a:r>
          </a:p>
          <a:p>
            <a:pPr lvl="2">
              <a:buClr>
                <a:srgbClr val="FF0000"/>
              </a:buClr>
              <a:buFont typeface="Times New Roman" panose="02020603050405020304" pitchFamily="18" charset="0"/>
              <a:buChar char="‒"/>
            </a:pPr>
            <a:r>
              <a:rPr lang="en-US" sz="1600" dirty="0"/>
              <a:t>The PHY CCA detection in the primary 20MHz channel.</a:t>
            </a:r>
          </a:p>
          <a:p>
            <a:pPr marL="8001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The busy/idle detection in 20MHz channels other than the primary 20MHz channel is based on idle/busy checking within PIFS before the transmission.</a:t>
            </a:r>
          </a:p>
          <a:p>
            <a:pPr marL="800100"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Several contributions in 11ac discussed the CCA improvement for legacy device coexistence, e.g. [1].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43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PPDU BW Under 20MHz Operation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9"/>
            <a:ext cx="9144000" cy="161592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For a transmission between two NGV STAs that support 20MHz BW, the TXOP holder can decide whether 10MHz or 20MHz PPDU is used.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When one of 10MHz medium is busy, the TXOP holder can use the idle 10MHz channel to transmit the frames to avoid delay.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93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Primary Channel vs Secondary Channel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60888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Within two continuous 10 MHz channels, one 10MHz channel is primary channel, another 10MHz channel is secondary 10MHz channel.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primary 10MHz channel is decided by up layer.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Within 20MHz channel, All 20MHz STAs select the same 10MHz channel as the primary 10MHz channel.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9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20MHz Tx </a:t>
            </a:r>
            <a:r>
              <a:rPr lang="en-US" sz="2400" dirty="0" err="1"/>
              <a:t>Backoff</a:t>
            </a:r>
            <a:r>
              <a:rPr lang="en-US" sz="2400" dirty="0"/>
              <a:t> and Secondary Channel CCA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6350"/>
            <a:ext cx="9144000" cy="2066240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PPDU which covers primary 10MHz channel is decoded based on CCA level -85dbm in primary 10MHz channel.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20MHz STA detects secondary 10MHz busy/idle per OFDM symbol detection (i.e. GI detection) with CCA level -85dbm.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A STA can do 20MHz PPDU transmission if the following condition are true: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Option 1: Within the </a:t>
            </a:r>
            <a:r>
              <a:rPr lang="en-US" sz="1600" b="0" dirty="0" err="1"/>
              <a:t>backoff</a:t>
            </a:r>
            <a:r>
              <a:rPr lang="en-US" sz="1600" b="0" dirty="0"/>
              <a:t> procedure for the 20MHz transmission, both the primary 10MHz channel and the secondary 10MHz channel are idle when the </a:t>
            </a:r>
            <a:r>
              <a:rPr lang="en-US" sz="1600" b="0" dirty="0" err="1"/>
              <a:t>backoff</a:t>
            </a:r>
            <a:r>
              <a:rPr lang="en-US" sz="1600" b="0" dirty="0"/>
              <a:t> counter counts down.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011532" y="414255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115965" y="4218750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57400" y="4521192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468732" y="4218751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316332" y="42187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468732" y="42187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2621132" y="42187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2773532" y="4218751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2930371" y="421875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082771" y="421875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097132" y="3804096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5897732" y="3760781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>
            <a:cxnSpLocks/>
          </p:cNvCxnSpPr>
          <p:nvPr/>
        </p:nvCxnSpPr>
        <p:spPr bwMode="auto">
          <a:xfrm>
            <a:off x="3158971" y="3969729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3F8F19A-17B7-4FED-8A0A-6DF5BAF412E2}"/>
              </a:ext>
            </a:extLst>
          </p:cNvPr>
          <p:cNvSpPr/>
          <p:nvPr/>
        </p:nvSpPr>
        <p:spPr bwMode="auto">
          <a:xfrm>
            <a:off x="3289546" y="4166832"/>
            <a:ext cx="790208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BA86F6-11AA-4EEC-BEE7-CFC0EFA8FD54}"/>
              </a:ext>
            </a:extLst>
          </p:cNvPr>
          <p:cNvSpPr txBox="1"/>
          <p:nvPr/>
        </p:nvSpPr>
        <p:spPr>
          <a:xfrm>
            <a:off x="2428845" y="3493420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primary 10MHz channel is busy.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B3A60-6ACD-4D68-9A8B-6E905004050A}"/>
              </a:ext>
            </a:extLst>
          </p:cNvPr>
          <p:cNvCxnSpPr/>
          <p:nvPr/>
        </p:nvCxnSpPr>
        <p:spPr bwMode="auto">
          <a:xfrm>
            <a:off x="4372190" y="4216375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0C061F-C594-48C0-A47E-3264685B8DA9}"/>
              </a:ext>
            </a:extLst>
          </p:cNvPr>
          <p:cNvCxnSpPr/>
          <p:nvPr/>
        </p:nvCxnSpPr>
        <p:spPr bwMode="auto">
          <a:xfrm flipH="1">
            <a:off x="4219790" y="421873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5446E1-393E-46BE-90DA-531B35084722}"/>
              </a:ext>
            </a:extLst>
          </p:cNvPr>
          <p:cNvCxnSpPr/>
          <p:nvPr/>
        </p:nvCxnSpPr>
        <p:spPr bwMode="auto">
          <a:xfrm flipH="1">
            <a:off x="4372190" y="421873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ADDC6D9-A661-4D56-927E-7311D397AC33}"/>
              </a:ext>
            </a:extLst>
          </p:cNvPr>
          <p:cNvCxnSpPr/>
          <p:nvPr/>
        </p:nvCxnSpPr>
        <p:spPr bwMode="auto">
          <a:xfrm flipH="1">
            <a:off x="4524590" y="4218736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19CB2ED-66C4-4112-BB2B-18E22FE4394C}"/>
              </a:ext>
            </a:extLst>
          </p:cNvPr>
          <p:cNvSpPr/>
          <p:nvPr/>
        </p:nvSpPr>
        <p:spPr bwMode="auto">
          <a:xfrm>
            <a:off x="4676990" y="3784078"/>
            <a:ext cx="611142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59CC345-EA81-4764-A33C-2F1C70AEB107}"/>
              </a:ext>
            </a:extLst>
          </p:cNvPr>
          <p:cNvCxnSpPr>
            <a:cxnSpLocks/>
          </p:cNvCxnSpPr>
          <p:nvPr/>
        </p:nvCxnSpPr>
        <p:spPr bwMode="auto">
          <a:xfrm>
            <a:off x="4605183" y="3588469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19EA719-4BED-404F-AEF0-1D43DC787381}"/>
              </a:ext>
            </a:extLst>
          </p:cNvPr>
          <p:cNvSpPr txBox="1"/>
          <p:nvPr/>
        </p:nvSpPr>
        <p:spPr>
          <a:xfrm>
            <a:off x="3875057" y="3112160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secondary 10MHz channel is busy.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52BC5B-90E6-4EFB-A5E9-CBA136C9B33C}"/>
              </a:ext>
            </a:extLst>
          </p:cNvPr>
          <p:cNvCxnSpPr/>
          <p:nvPr/>
        </p:nvCxnSpPr>
        <p:spPr bwMode="auto">
          <a:xfrm>
            <a:off x="5595137" y="4216382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E6C027B-29B0-461E-93B9-D0505D9BDE59}"/>
              </a:ext>
            </a:extLst>
          </p:cNvPr>
          <p:cNvCxnSpPr/>
          <p:nvPr/>
        </p:nvCxnSpPr>
        <p:spPr bwMode="auto">
          <a:xfrm flipH="1">
            <a:off x="5442737" y="4218743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00D9AE-8A86-407E-89D4-60F78F667BDE}"/>
              </a:ext>
            </a:extLst>
          </p:cNvPr>
          <p:cNvCxnSpPr/>
          <p:nvPr/>
        </p:nvCxnSpPr>
        <p:spPr bwMode="auto">
          <a:xfrm flipH="1">
            <a:off x="5595137" y="4218743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7D5D818-86F5-4BCC-AC88-283DD664EDF8}"/>
              </a:ext>
            </a:extLst>
          </p:cNvPr>
          <p:cNvCxnSpPr/>
          <p:nvPr/>
        </p:nvCxnSpPr>
        <p:spPr bwMode="auto">
          <a:xfrm flipH="1">
            <a:off x="5747537" y="4218743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4164527D-8279-44AF-8B48-36F9EFD85156}"/>
              </a:ext>
            </a:extLst>
          </p:cNvPr>
          <p:cNvSpPr/>
          <p:nvPr/>
        </p:nvSpPr>
        <p:spPr bwMode="auto">
          <a:xfrm rot="5400000">
            <a:off x="4025443" y="2933932"/>
            <a:ext cx="163176" cy="3581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53CC43-1D62-4114-A288-76CB4658F692}"/>
              </a:ext>
            </a:extLst>
          </p:cNvPr>
          <p:cNvSpPr txBox="1"/>
          <p:nvPr/>
        </p:nvSpPr>
        <p:spPr>
          <a:xfrm>
            <a:off x="3487229" y="4781490"/>
            <a:ext cx="157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procedure for 20MHz transmission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63F8E3D2-A0A8-435D-BD67-7A8B320E31C5}"/>
              </a:ext>
            </a:extLst>
          </p:cNvPr>
          <p:cNvSpPr txBox="1">
            <a:spLocks/>
          </p:cNvSpPr>
          <p:nvPr/>
        </p:nvSpPr>
        <p:spPr bwMode="auto">
          <a:xfrm>
            <a:off x="9594" y="5146810"/>
            <a:ext cx="9144000" cy="7387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kern="0" dirty="0"/>
              <a:t>Option 2: PIFS before the 20MHz transmission, the secondary 10MHz channel.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182958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Acknowledgement for 20MHz PPDU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151681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In order to avoid EIFS recovery, 10MHz duplicate PPDU is defined to transmit the Ack/BA of 20MHz PPDU.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The tone rotation of secondary 10MHz is same as the tone rotation of secondary 20MHz of 802.11 baseline.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981200" y="4495800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69F76-972A-4199-9F49-C74A836B0B06}"/>
              </a:ext>
            </a:extLst>
          </p:cNvPr>
          <p:cNvSpPr txBox="1"/>
          <p:nvPr/>
        </p:nvSpPr>
        <p:spPr>
          <a:xfrm>
            <a:off x="1085633" y="4571999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Primary 10MHz channel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35EE69B-69A1-4E22-AC26-E84C47B0DAD2}"/>
              </a:ext>
            </a:extLst>
          </p:cNvPr>
          <p:cNvCxnSpPr/>
          <p:nvPr/>
        </p:nvCxnSpPr>
        <p:spPr bwMode="auto">
          <a:xfrm>
            <a:off x="2027068" y="4874441"/>
            <a:ext cx="609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FAC648-AAB9-4C5B-877D-E92F71469C35}"/>
              </a:ext>
            </a:extLst>
          </p:cNvPr>
          <p:cNvCxnSpPr>
            <a:cxnSpLocks/>
          </p:cNvCxnSpPr>
          <p:nvPr/>
        </p:nvCxnSpPr>
        <p:spPr bwMode="auto">
          <a:xfrm>
            <a:off x="2438400" y="4572000"/>
            <a:ext cx="838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66BB76-5330-4E4A-B9FF-72A54B680163}"/>
              </a:ext>
            </a:extLst>
          </p:cNvPr>
          <p:cNvCxnSpPr/>
          <p:nvPr/>
        </p:nvCxnSpPr>
        <p:spPr bwMode="auto">
          <a:xfrm flipH="1">
            <a:off x="22860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FA9954D-76E6-433E-8E27-E78C28E4436E}"/>
              </a:ext>
            </a:extLst>
          </p:cNvPr>
          <p:cNvCxnSpPr/>
          <p:nvPr/>
        </p:nvCxnSpPr>
        <p:spPr bwMode="auto">
          <a:xfrm flipH="1">
            <a:off x="24384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82E4815-310A-4C78-96AC-F025557823E8}"/>
              </a:ext>
            </a:extLst>
          </p:cNvPr>
          <p:cNvCxnSpPr/>
          <p:nvPr/>
        </p:nvCxnSpPr>
        <p:spPr bwMode="auto">
          <a:xfrm flipH="1">
            <a:off x="25908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47595E7-AA4D-4D4B-B566-DF2B5DDF8090}"/>
              </a:ext>
            </a:extLst>
          </p:cNvPr>
          <p:cNvCxnSpPr/>
          <p:nvPr/>
        </p:nvCxnSpPr>
        <p:spPr bwMode="auto">
          <a:xfrm flipH="1">
            <a:off x="2743200" y="4572000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F00AB3E-4A34-401B-A3C1-08BAF9FBBECE}"/>
              </a:ext>
            </a:extLst>
          </p:cNvPr>
          <p:cNvCxnSpPr/>
          <p:nvPr/>
        </p:nvCxnSpPr>
        <p:spPr bwMode="auto">
          <a:xfrm flipH="1">
            <a:off x="29000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9EDF710-C66F-4245-9E2D-7FD52EAFAA22}"/>
              </a:ext>
            </a:extLst>
          </p:cNvPr>
          <p:cNvCxnSpPr/>
          <p:nvPr/>
        </p:nvCxnSpPr>
        <p:spPr bwMode="auto">
          <a:xfrm flipH="1">
            <a:off x="3052439" y="4571999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9272513-2CA5-409A-BB97-110848FCBF3D}"/>
              </a:ext>
            </a:extLst>
          </p:cNvPr>
          <p:cNvSpPr txBox="1"/>
          <p:nvPr/>
        </p:nvSpPr>
        <p:spPr>
          <a:xfrm>
            <a:off x="1066800" y="4157345"/>
            <a:ext cx="99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secondary 10MHz channel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822CBD-DE78-4234-8A95-5CD991EBCC59}"/>
              </a:ext>
            </a:extLst>
          </p:cNvPr>
          <p:cNvSpPr/>
          <p:nvPr/>
        </p:nvSpPr>
        <p:spPr bwMode="auto">
          <a:xfrm>
            <a:off x="5867400" y="4114030"/>
            <a:ext cx="1828800" cy="76039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40E25C-11F2-4201-8797-2D274F7C436C}"/>
              </a:ext>
            </a:extLst>
          </p:cNvPr>
          <p:cNvCxnSpPr>
            <a:cxnSpLocks/>
          </p:cNvCxnSpPr>
          <p:nvPr/>
        </p:nvCxnSpPr>
        <p:spPr bwMode="auto">
          <a:xfrm>
            <a:off x="3128639" y="4322978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3F8F19A-17B7-4FED-8A0A-6DF5BAF412E2}"/>
              </a:ext>
            </a:extLst>
          </p:cNvPr>
          <p:cNvSpPr/>
          <p:nvPr/>
        </p:nvSpPr>
        <p:spPr bwMode="auto">
          <a:xfrm>
            <a:off x="3259214" y="4520081"/>
            <a:ext cx="790208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BA86F6-11AA-4EEC-BEE7-CFC0EFA8FD54}"/>
              </a:ext>
            </a:extLst>
          </p:cNvPr>
          <p:cNvSpPr txBox="1"/>
          <p:nvPr/>
        </p:nvSpPr>
        <p:spPr>
          <a:xfrm>
            <a:off x="2398513" y="3846669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primary 10MHz channel is busy.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B3A60-6ACD-4D68-9A8B-6E905004050A}"/>
              </a:ext>
            </a:extLst>
          </p:cNvPr>
          <p:cNvCxnSpPr/>
          <p:nvPr/>
        </p:nvCxnSpPr>
        <p:spPr bwMode="auto">
          <a:xfrm>
            <a:off x="4341858" y="4569624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0C061F-C594-48C0-A47E-3264685B8DA9}"/>
              </a:ext>
            </a:extLst>
          </p:cNvPr>
          <p:cNvCxnSpPr/>
          <p:nvPr/>
        </p:nvCxnSpPr>
        <p:spPr bwMode="auto">
          <a:xfrm flipH="1">
            <a:off x="41894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5446E1-393E-46BE-90DA-531B35084722}"/>
              </a:ext>
            </a:extLst>
          </p:cNvPr>
          <p:cNvCxnSpPr/>
          <p:nvPr/>
        </p:nvCxnSpPr>
        <p:spPr bwMode="auto">
          <a:xfrm flipH="1">
            <a:off x="43418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ADDC6D9-A661-4D56-927E-7311D397AC33}"/>
              </a:ext>
            </a:extLst>
          </p:cNvPr>
          <p:cNvCxnSpPr/>
          <p:nvPr/>
        </p:nvCxnSpPr>
        <p:spPr bwMode="auto">
          <a:xfrm flipH="1">
            <a:off x="4494258" y="4571985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19CB2ED-66C4-4112-BB2B-18E22FE4394C}"/>
              </a:ext>
            </a:extLst>
          </p:cNvPr>
          <p:cNvSpPr/>
          <p:nvPr/>
        </p:nvSpPr>
        <p:spPr bwMode="auto">
          <a:xfrm>
            <a:off x="4646658" y="4137327"/>
            <a:ext cx="611142" cy="3543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59CC345-EA81-4764-A33C-2F1C70AEB107}"/>
              </a:ext>
            </a:extLst>
          </p:cNvPr>
          <p:cNvCxnSpPr>
            <a:cxnSpLocks/>
          </p:cNvCxnSpPr>
          <p:nvPr/>
        </p:nvCxnSpPr>
        <p:spPr bwMode="auto">
          <a:xfrm>
            <a:off x="4574851" y="3941718"/>
            <a:ext cx="366204" cy="195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19EA719-4BED-404F-AEF0-1D43DC787381}"/>
              </a:ext>
            </a:extLst>
          </p:cNvPr>
          <p:cNvSpPr txBox="1"/>
          <p:nvPr/>
        </p:nvSpPr>
        <p:spPr>
          <a:xfrm>
            <a:off x="3844725" y="3465409"/>
            <a:ext cx="14130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Stop the </a:t>
            </a: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backoff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when secondary 10MHz channel is busy.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852BC5B-90E6-4EFB-A5E9-CBA136C9B33C}"/>
              </a:ext>
            </a:extLst>
          </p:cNvPr>
          <p:cNvCxnSpPr/>
          <p:nvPr/>
        </p:nvCxnSpPr>
        <p:spPr bwMode="auto">
          <a:xfrm>
            <a:off x="5564805" y="4569631"/>
            <a:ext cx="30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E6C027B-29B0-461E-93B9-D0505D9BDE59}"/>
              </a:ext>
            </a:extLst>
          </p:cNvPr>
          <p:cNvCxnSpPr/>
          <p:nvPr/>
        </p:nvCxnSpPr>
        <p:spPr bwMode="auto">
          <a:xfrm flipH="1">
            <a:off x="54124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E00D9AE-8A86-407E-89D4-60F78F667BDE}"/>
              </a:ext>
            </a:extLst>
          </p:cNvPr>
          <p:cNvCxnSpPr/>
          <p:nvPr/>
        </p:nvCxnSpPr>
        <p:spPr bwMode="auto">
          <a:xfrm flipH="1">
            <a:off x="55648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7D5D818-86F5-4BCC-AC88-283DD664EDF8}"/>
              </a:ext>
            </a:extLst>
          </p:cNvPr>
          <p:cNvCxnSpPr/>
          <p:nvPr/>
        </p:nvCxnSpPr>
        <p:spPr bwMode="auto">
          <a:xfrm flipH="1">
            <a:off x="5717205" y="4571992"/>
            <a:ext cx="152400" cy="3024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4164527D-8279-44AF-8B48-36F9EFD85156}"/>
              </a:ext>
            </a:extLst>
          </p:cNvPr>
          <p:cNvSpPr/>
          <p:nvPr/>
        </p:nvSpPr>
        <p:spPr bwMode="auto">
          <a:xfrm rot="5400000">
            <a:off x="3995111" y="3287181"/>
            <a:ext cx="163176" cy="3581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53CC43-1D62-4114-A288-76CB4658F692}"/>
              </a:ext>
            </a:extLst>
          </p:cNvPr>
          <p:cNvSpPr txBox="1"/>
          <p:nvPr/>
        </p:nvSpPr>
        <p:spPr>
          <a:xfrm>
            <a:off x="3456897" y="5134739"/>
            <a:ext cx="1572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 err="1">
                <a:solidFill>
                  <a:srgbClr val="000000"/>
                </a:solidFill>
                <a:latin typeface="Garamond" pitchFamily="18" charset="0"/>
                <a:ea typeface="+mn-ea"/>
              </a:rPr>
              <a:t>Bakoff</a:t>
            </a: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 procedure for 20MHz transmission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BE97112-4AC8-424B-B8A3-3AD68F8542BB}"/>
              </a:ext>
            </a:extLst>
          </p:cNvPr>
          <p:cNvSpPr/>
          <p:nvPr/>
        </p:nvSpPr>
        <p:spPr bwMode="auto">
          <a:xfrm>
            <a:off x="7844930" y="4491673"/>
            <a:ext cx="241369" cy="377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10E052-F564-4C0A-A4B1-1A062A197DE7}"/>
              </a:ext>
            </a:extLst>
          </p:cNvPr>
          <p:cNvSpPr/>
          <p:nvPr/>
        </p:nvSpPr>
        <p:spPr bwMode="auto">
          <a:xfrm>
            <a:off x="7844930" y="4118233"/>
            <a:ext cx="241369" cy="3779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6D68205-6B2E-472D-B855-AAC19BE19B1C}"/>
              </a:ext>
            </a:extLst>
          </p:cNvPr>
          <p:cNvSpPr txBox="1"/>
          <p:nvPr/>
        </p:nvSpPr>
        <p:spPr>
          <a:xfrm>
            <a:off x="6018506" y="4269557"/>
            <a:ext cx="14130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QoS Data frame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422234-9E68-4697-8706-1A6D4200F31A}"/>
              </a:ext>
            </a:extLst>
          </p:cNvPr>
          <p:cNvSpPr txBox="1"/>
          <p:nvPr/>
        </p:nvSpPr>
        <p:spPr>
          <a:xfrm>
            <a:off x="7794563" y="4527725"/>
            <a:ext cx="511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Ack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B3546C-5A17-443E-8532-30B381CC9079}"/>
              </a:ext>
            </a:extLst>
          </p:cNvPr>
          <p:cNvSpPr txBox="1"/>
          <p:nvPr/>
        </p:nvSpPr>
        <p:spPr>
          <a:xfrm>
            <a:off x="7794562" y="4201906"/>
            <a:ext cx="511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Garamond" pitchFamily="18" charset="0"/>
                <a:ea typeface="+mn-ea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64405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191" y="518465"/>
            <a:ext cx="9144000" cy="846814"/>
          </a:xfrm>
        </p:spPr>
        <p:txBody>
          <a:bodyPr/>
          <a:lstStyle/>
          <a:p>
            <a:r>
              <a:rPr lang="en-US" sz="2400" dirty="0"/>
              <a:t>Straw Poll 1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9"/>
            <a:ext cx="9144000" cy="161592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Do you agree to add the following text to 11bd SFD: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For a transmission from a NGV STA that support 20MHz BW, the transmitter can decide whether primary 10MHz or 20MHz PPDU is used after gaining channel access of 20MHz.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312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Straw Poll 2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260888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11bd SFD: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Within a 20MHz channel</a:t>
            </a:r>
            <a:r>
              <a:rPr lang="en-US" sz="1800" b="0" dirty="0"/>
              <a:t>, one 10MHz channel is OCB primary 10MHz channel, another 10MHz channel is OCB secondary 10MHz channel.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OCB primary 10MHz channel is decided by upper layer.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>
              <a:buClr>
                <a:srgbClr val="FF0000"/>
              </a:buClr>
            </a:pPr>
            <a:r>
              <a:rPr lang="en-US" dirty="0"/>
              <a:t>Y: 16</a:t>
            </a:r>
          </a:p>
          <a:p>
            <a:pPr marL="914400" lvl="2" indent="0">
              <a:buClr>
                <a:srgbClr val="FF0000"/>
              </a:buClr>
            </a:pPr>
            <a:r>
              <a:rPr lang="en-US" dirty="0"/>
              <a:t>N: 0</a:t>
            </a:r>
          </a:p>
          <a:p>
            <a:pPr marL="914400" lvl="2" indent="0">
              <a:buClr>
                <a:srgbClr val="FF0000"/>
              </a:buClr>
            </a:pPr>
            <a:r>
              <a:rPr lang="en-US" dirty="0"/>
              <a:t>A: 7</a:t>
            </a: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98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518465"/>
            <a:ext cx="9349409" cy="846814"/>
          </a:xfrm>
        </p:spPr>
        <p:txBody>
          <a:bodyPr/>
          <a:lstStyle/>
          <a:p>
            <a:r>
              <a:rPr lang="en-US" sz="2400" dirty="0"/>
              <a:t>Straw Poll 3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7318"/>
            <a:ext cx="9144000" cy="3142282"/>
          </a:xfrm>
        </p:spPr>
        <p:txBody>
          <a:bodyPr/>
          <a:lstStyle/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600" b="0" dirty="0"/>
              <a:t>Which one do you prefer: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0" dirty="0"/>
              <a:t>A STA can do 20MHz PPDU transmission if the following condition are true: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b="0" dirty="0"/>
              <a:t>Within the </a:t>
            </a:r>
            <a:r>
              <a:rPr lang="en-US" b="0" dirty="0" err="1"/>
              <a:t>backoff</a:t>
            </a:r>
            <a:r>
              <a:rPr lang="en-US" b="0" dirty="0"/>
              <a:t> procedure for the 20MHz transmission, both the primary 10MHz channel and the secondary 10MHz channel are idle when the </a:t>
            </a:r>
            <a:r>
              <a:rPr lang="en-US" b="0" dirty="0" err="1"/>
              <a:t>backoff</a:t>
            </a:r>
            <a:r>
              <a:rPr lang="en-US" b="0" dirty="0"/>
              <a:t> counter counts down.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A STA can do 20MHz PPDU transmission if the following condition are true: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counter in primary 10MHz channel becomes 0.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/>
              <a:t>PIFS before the 20MHz transmission, the  the secondary 10MHz channel are idle.</a:t>
            </a:r>
          </a:p>
          <a:p>
            <a:pPr marL="914400" lvl="2" indent="0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EC42C0FA-6A04-4F0F-83E1-A89088CE2E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F9C4F401-7C5B-499C-A2ED-E2C68B7FA8A6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Liwen Chu, NXP</a:t>
            </a:r>
          </a:p>
        </p:txBody>
      </p:sp>
      <p:sp>
        <p:nvSpPr>
          <p:cNvPr id="56" name="Rectangle 3">
            <a:extLst>
              <a:ext uri="{FF2B5EF4-FFF2-40B4-BE49-F238E27FC236}">
                <a16:creationId xmlns:a16="http://schemas.microsoft.com/office/drawing/2014/main" id="{9928C9FC-F972-4D00-84CF-485CA1C88A81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831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Office Theme</vt:lpstr>
      <vt:lpstr>Document</vt:lpstr>
      <vt:lpstr>20MHz BW Operation Follow Up</vt:lpstr>
      <vt:lpstr>Recap: &gt;10MHz Operation in NGV Channels </vt:lpstr>
      <vt:lpstr>PPDU BW Under 20MHz Operation</vt:lpstr>
      <vt:lpstr>Primary Channel vs Secondary Channel</vt:lpstr>
      <vt:lpstr>20MHz Tx Backoff and Secondary Channel CCA</vt:lpstr>
      <vt:lpstr>Acknowledgement for 20MHz PPDU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925</cp:revision>
  <cp:lastPrinted>1601-01-01T00:00:00Z</cp:lastPrinted>
  <dcterms:created xsi:type="dcterms:W3CDTF">2015-10-31T00:33:08Z</dcterms:created>
  <dcterms:modified xsi:type="dcterms:W3CDTF">2020-01-16T19:38:07Z</dcterms:modified>
</cp:coreProperties>
</file>